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B00584C-9AE3-417A-8B0C-212DC837F007}">
          <p14:sldIdLst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Раздел без заголовка" id="{A9004A23-0791-46F0-BF0B-19BC9D8669A5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80" d="100"/>
          <a:sy n="80" d="100"/>
        </p:scale>
        <p:origin x="-691" y="-1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53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51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5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27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80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54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24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743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00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5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21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39255-F79D-41FA-9DC8-A4518703AC4B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9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885825"/>
            <a:ext cx="11537271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10325" y="885825"/>
            <a:ext cx="2181225" cy="619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039100" y="1409700"/>
            <a:ext cx="3305175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10000" y="2057400"/>
            <a:ext cx="2114550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972675" y="2543175"/>
            <a:ext cx="1866900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76900" y="3267075"/>
            <a:ext cx="266700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10475" y="3790950"/>
            <a:ext cx="2081212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5075" y="4343400"/>
            <a:ext cx="1771650" cy="6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05325" y="4981575"/>
            <a:ext cx="17430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191500" y="5553075"/>
            <a:ext cx="178117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83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" y="1076325"/>
            <a:ext cx="11794613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00975" y="1190625"/>
            <a:ext cx="1485900" cy="600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05425" y="3228975"/>
            <a:ext cx="1905000" cy="476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36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1731963"/>
            <a:ext cx="6905625" cy="1143000"/>
          </a:xfrm>
        </p:spPr>
        <p:txBody>
          <a:bodyPr>
            <a:noAutofit/>
          </a:bodyPr>
          <a:lstStyle/>
          <a:p>
            <a:r>
              <a:rPr lang="ru-RU" sz="8000" dirty="0" err="1" smtClean="0"/>
              <a:t>Зелён</a:t>
            </a:r>
            <a:r>
              <a:rPr lang="ru-RU" sz="8000" dirty="0" smtClean="0"/>
              <a:t>… лист</a:t>
            </a:r>
            <a:br>
              <a:rPr lang="ru-RU" sz="8000" dirty="0" smtClean="0"/>
            </a:br>
            <a:r>
              <a:rPr lang="ru-RU" sz="8000" dirty="0" err="1" smtClean="0"/>
              <a:t>Зелён</a:t>
            </a:r>
            <a:r>
              <a:rPr lang="ru-RU" sz="8000" dirty="0" smtClean="0"/>
              <a:t>… трава</a:t>
            </a:r>
            <a:br>
              <a:rPr lang="ru-RU" sz="8000" dirty="0" smtClean="0"/>
            </a:br>
            <a:r>
              <a:rPr lang="ru-RU" sz="8000" dirty="0" err="1" smtClean="0"/>
              <a:t>Зелён</a:t>
            </a:r>
            <a:r>
              <a:rPr lang="ru-RU" sz="8000" dirty="0" smtClean="0"/>
              <a:t>…платье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462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1731963"/>
            <a:ext cx="6905625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ый </a:t>
            </a:r>
            <a:r>
              <a:rPr lang="ru-RU" sz="8000" dirty="0" smtClean="0"/>
              <a:t> лист</a:t>
            </a:r>
            <a:br>
              <a:rPr lang="ru-RU" sz="8000" dirty="0" smtClean="0"/>
            </a:br>
            <a:r>
              <a:rPr lang="ru-RU" sz="8000" dirty="0" err="1" smtClean="0"/>
              <a:t>Зелён</a:t>
            </a:r>
            <a:r>
              <a:rPr lang="ru-RU" sz="8000" dirty="0" smtClean="0"/>
              <a:t>… трава</a:t>
            </a:r>
            <a:br>
              <a:rPr lang="ru-RU" sz="8000" dirty="0" smtClean="0"/>
            </a:br>
            <a:r>
              <a:rPr lang="ru-RU" sz="8000" dirty="0" err="1" smtClean="0"/>
              <a:t>Зелён</a:t>
            </a:r>
            <a:r>
              <a:rPr lang="ru-RU" sz="8000" dirty="0" smtClean="0"/>
              <a:t>…платье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46555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1731963"/>
            <a:ext cx="6905625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ый </a:t>
            </a:r>
            <a:r>
              <a:rPr lang="ru-RU" sz="8000" dirty="0" smtClean="0"/>
              <a:t> лист</a:t>
            </a:r>
            <a:br>
              <a:rPr lang="ru-RU" sz="8000" dirty="0" smtClean="0"/>
            </a:br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ая </a:t>
            </a:r>
            <a:r>
              <a:rPr lang="ru-RU" sz="8000" dirty="0" smtClean="0"/>
              <a:t> трава</a:t>
            </a:r>
            <a:br>
              <a:rPr lang="ru-RU" sz="8000" dirty="0" smtClean="0"/>
            </a:br>
            <a:r>
              <a:rPr lang="ru-RU" sz="8000" dirty="0" err="1" smtClean="0"/>
              <a:t>Зелён</a:t>
            </a:r>
            <a:r>
              <a:rPr lang="ru-RU" sz="8000" dirty="0" smtClean="0"/>
              <a:t>…платье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73385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1731963"/>
            <a:ext cx="8534400" cy="1143000"/>
          </a:xfrm>
        </p:spPr>
        <p:txBody>
          <a:bodyPr>
            <a:noAutofit/>
          </a:bodyPr>
          <a:lstStyle/>
          <a:p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ый </a:t>
            </a:r>
            <a:r>
              <a:rPr lang="ru-RU" sz="8000" dirty="0" smtClean="0"/>
              <a:t> лист</a:t>
            </a:r>
            <a:br>
              <a:rPr lang="ru-RU" sz="8000" dirty="0" smtClean="0"/>
            </a:br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ая </a:t>
            </a:r>
            <a:r>
              <a:rPr lang="ru-RU" sz="8000" dirty="0" smtClean="0"/>
              <a:t> трава</a:t>
            </a:r>
            <a:br>
              <a:rPr lang="ru-RU" sz="8000" dirty="0" smtClean="0"/>
            </a:br>
            <a:r>
              <a:rPr lang="ru-RU" sz="8000" dirty="0" smtClean="0"/>
              <a:t>Зелён</a:t>
            </a:r>
            <a:r>
              <a:rPr lang="ru-RU" sz="8000" dirty="0" smtClean="0">
                <a:solidFill>
                  <a:srgbClr val="FF0000"/>
                </a:solidFill>
              </a:rPr>
              <a:t>ое </a:t>
            </a:r>
            <a:r>
              <a:rPr lang="ru-RU" sz="8000" dirty="0" smtClean="0"/>
              <a:t> платье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40767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76213"/>
            <a:ext cx="12182475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36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71450"/>
            <a:ext cx="11830050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88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719138"/>
            <a:ext cx="1213485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87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71450"/>
            <a:ext cx="10217682" cy="656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33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</TotalTime>
  <Words>9</Words>
  <Application>Microsoft Office PowerPoint</Application>
  <PresentationFormat>Произвольный</PresentationFormat>
  <Paragraphs>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Зелён… лист Зелён… трава Зелён…платье</vt:lpstr>
      <vt:lpstr>Зелёный  лист Зелён… трава Зелён…платье</vt:lpstr>
      <vt:lpstr>Зелёный  лист Зелёная  трава Зелён…платье</vt:lpstr>
      <vt:lpstr>Зелёный  лист Зелёная  трава Зелёное  платье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 42</dc:title>
  <dc:creator>Lenovo</dc:creator>
  <cp:lastModifiedBy>Марина</cp:lastModifiedBy>
  <cp:revision>68</cp:revision>
  <dcterms:created xsi:type="dcterms:W3CDTF">2017-02-20T14:51:35Z</dcterms:created>
  <dcterms:modified xsi:type="dcterms:W3CDTF">2023-03-22T01:07:27Z</dcterms:modified>
</cp:coreProperties>
</file>