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4660"/>
  </p:normalViewPr>
  <p:slideViewPr>
    <p:cSldViewPr snapToGrid="0">
      <p:cViewPr varScale="1">
        <p:scale>
          <a:sx n="65" d="100"/>
          <a:sy n="65" d="100"/>
        </p:scale>
        <p:origin x="-143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yl.ru/article/381079/goroda-voinskoy-slavyi-rossii-spisok-istoriya-interesnyie-faktyi" TargetMode="External"/><Relationship Id="rId2" Type="http://schemas.openxmlformats.org/officeDocument/2006/relationships/hyperlink" Target="https://iz.ru/1424094/mariia-shaipova/vysshaia-proba-mariupol-i-melitopol-stali-gorodami-voinskoi-slavy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418114" y="1230085"/>
            <a:ext cx="555630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ln w="0">
                  <a:noFill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Город воинской славы</a:t>
            </a:r>
            <a:endParaRPr lang="ru-RU" sz="5400" b="1" dirty="0">
              <a:ln w="0">
                <a:noFill/>
              </a:ln>
              <a:solidFill>
                <a:schemeClr val="accent4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77543" y="3766457"/>
            <a:ext cx="35968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/>
              <a:t>Подготовила </a:t>
            </a:r>
            <a:r>
              <a:rPr lang="ru-RU" dirty="0" err="1" smtClean="0"/>
              <a:t>Чернюк</a:t>
            </a:r>
            <a:r>
              <a:rPr lang="ru-RU" dirty="0" smtClean="0"/>
              <a:t> Анастасия Константиновна (17 лет)</a:t>
            </a:r>
          </a:p>
          <a:p>
            <a:pPr algn="r"/>
            <a:r>
              <a:rPr lang="ru-RU" dirty="0" smtClean="0"/>
              <a:t>Обучающаяся 11-А класса </a:t>
            </a:r>
          </a:p>
          <a:p>
            <a:pPr algn="r"/>
            <a:r>
              <a:rPr lang="ru-RU" dirty="0" smtClean="0"/>
              <a:t>МБОУ г. Горловки</a:t>
            </a:r>
          </a:p>
          <a:p>
            <a:pPr algn="r"/>
            <a:r>
              <a:rPr lang="ru-RU" dirty="0" smtClean="0"/>
              <a:t>«Гимназия «Интеллект»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Город воинской славы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Понятие «Город воинской славы» появилось в России в 2006 году. Его присваивают «за мужество, стойкость и массовый героизм, проявленные защитниками города в борьбе за свободу и независимость Отечества». Список пополнялся несколько раз, в последний раз — в 2015 году. Сегодня в нем числятся 45 городов воинской славы, их названия выбиты на Аллее Славы в Александровском саду у стен Кремля. По предварительной информации, после 70-летия со Дня Победы расширять список не планировалось.</a:t>
            </a:r>
          </a:p>
        </p:txBody>
      </p:sp>
    </p:spTree>
    <p:extLst>
      <p:ext uri="{BB962C8B-B14F-4D97-AF65-F5344CB8AC3E}">
        <p14:creationId xmlns:p14="http://schemas.microsoft.com/office/powerpoint/2010/main" val="11555002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Воронеж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/>
              <a:t>Летом 1942 г. оборону Брянского фронта прорвали немецкие войска. 6 июля гитлеровцы захватили правобережную часть Воронежа. Город подвергли массированной бомбардировке, в результате чего разрушена была существенная часть построек. Территорию левого берега немцам захватить не удалось. Жители города находились в оккупации семь месяцев. Воронеж был освобожден в начале 1943 г. Несколько улиц названы в честь этого события. В 2008 году Воронежу присвоено звание города воинской славы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26" name="Picture 2" descr="воронеж город воинской славы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150" y="2885530"/>
            <a:ext cx="3886200" cy="2231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22414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Белгород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/>
              <a:t>Этот населенный пункт России городом воинской славы стал в 2006 году. Белгород первым был удостоен почетного звания. Во время ВОВ в окрестностях города шли кровопролитные бои. Белгород был дважды оккупирован захватчиками. Первый раз – в октябре 1941 года. Во второй – 9 февраля 1943 г. Оккупация продолжалась до августа 1943 г. Белгород, получивший звание города воинской славы, в годы войны был разрушен на 90%. Немцы уничтожили почти всю историческую застройку, уцелело несколько десятков зданий. В августе 1943 года, в честь освобождения Орла и Белгорода, в Москве прогремел </a:t>
            </a:r>
            <a:r>
              <a:rPr lang="ru-RU" dirty="0" smtClean="0"/>
              <a:t>салют.</a:t>
            </a:r>
            <a:endParaRPr lang="ru-RU" dirty="0"/>
          </a:p>
        </p:txBody>
      </p:sp>
      <p:pic>
        <p:nvPicPr>
          <p:cNvPr id="2050" name="Picture 2" descr="город белгород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2707159"/>
            <a:ext cx="3886200" cy="2588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3772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Ржев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ru-RU" sz="1600" dirty="0"/>
              <a:t>До июня 1941 года в этом городе проживало около 50 тысяч человек. Боевые действия начались в первые дни войны и продолжались 17 месяцев. Ржев был разрушен почти до основания. В оккупации оказалось 20 тысяч местных жителей. Дата освобождения - 3 марта 1943 года. Пережить оккупацию удалось лишь 150 </a:t>
            </a:r>
            <a:r>
              <a:rPr lang="ru-RU" sz="1600" dirty="0" err="1"/>
              <a:t>ржевитянам</a:t>
            </a:r>
            <a:r>
              <a:rPr lang="ru-RU" sz="1600" dirty="0"/>
              <a:t>. Из более чем пяти тысяч жилых построек уцелело не более трехсот. В Ржевской битве погибло более миллиона солдат и офицеров. Событиям, происходившим здесь в годы ВОВ, посвящено немало произведений. Одно из самых известных - стихотворение "Я убит подо Ржевом". Стела, свидетельствующая о присуждении городу почетного звания, находится на Советской площади. </a:t>
            </a:r>
          </a:p>
        </p:txBody>
      </p:sp>
      <p:pic>
        <p:nvPicPr>
          <p:cNvPr id="3074" name="Picture 2" descr="город ржев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150" y="2707159"/>
            <a:ext cx="3886200" cy="2588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17909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Ростов-на-Дону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Гитлеровские войска занимали этот город дважды. Впервые - осенью 1941-го. Во второй раз - летом 1942 года. Первая оккупация продолжалась недолго. До июля 1942 года город оставался советским. Но после того как Красная армия потерпела поражение под Харьковом, немцы начали наступление на Кубань и Кавказ. В конце июля 1942 года Ростов-на-Дону был оккупирован. Началось массовое уничтожение мирного населения. Более 50 тысяч человек были угнаны в Германию. Город освободили в феврале 1943-го. </a:t>
            </a:r>
          </a:p>
        </p:txBody>
      </p:sp>
      <p:pic>
        <p:nvPicPr>
          <p:cNvPr id="4098" name="Picture 2" descr="город ростов на дону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2910198"/>
            <a:ext cx="3886200" cy="2182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51958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Таганрог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/>
              <a:t>Этот небольшие приморский город вермахт захватил в октябре 1941 года. Оккупация длилась 680 минут. Дата освобождения города - 30 августа 1943. Два года здесь действовала антифашистская молодежная организация, которая получила название «Таганрогское подполье». Один из детских домов фашисты использовали в качестве донорского пункта. В октябре 1941 года они организовали массовое уничтожение евреев. Было уничтожено не менее двух тысяч мирных жителей (точное число жертв неизвестно). 30 августа в городе высадился Таганрогский морской десант. В освободительной операции принимали также участие войска Черноморского флота и Южного </a:t>
            </a:r>
            <a:r>
              <a:rPr lang="ru-RU" dirty="0" smtClean="0"/>
              <a:t>фронта.</a:t>
            </a:r>
            <a:endParaRPr lang="ru-RU" dirty="0"/>
          </a:p>
        </p:txBody>
      </p:sp>
      <p:pic>
        <p:nvPicPr>
          <p:cNvPr id="5122" name="Picture 2" descr="город таганрог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150" y="2707159"/>
            <a:ext cx="3886200" cy="2588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15790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>
                <a:solidFill>
                  <a:schemeClr val="accent4">
                    <a:lumMod val="50000"/>
                  </a:schemeClr>
                </a:solidFill>
              </a:rPr>
              <a:t>Источники </a:t>
            </a:r>
            <a:r>
              <a:rPr lang="ru-RU" smtClean="0">
                <a:solidFill>
                  <a:schemeClr val="accent4">
                    <a:lumMod val="50000"/>
                  </a:schemeClr>
                </a:solidFill>
              </a:rPr>
              <a:t>информации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iz.ru/1424094/mariia-shaipova/vysshaia-proba-mariupol-i-melitopol-stali-gorodami-voinskoi-slavy</a:t>
            </a:r>
            <a:endParaRPr lang="ru-RU" dirty="0" smtClean="0"/>
          </a:p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www.syl.ru/article/381079/goroda-voinskoy-slavyi-rossii-spisok-istoriya-interesnyie-faktyi</a:t>
            </a:r>
            <a:endParaRPr lang="ru-RU" smtClean="0"/>
          </a:p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184199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</TotalTime>
  <Words>594</Words>
  <Application>Microsoft Office PowerPoint</Application>
  <PresentationFormat>Экран (4:3)</PresentationFormat>
  <Paragraphs>20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Город воинской славы</vt:lpstr>
      <vt:lpstr>Воронеж</vt:lpstr>
      <vt:lpstr>Белгород</vt:lpstr>
      <vt:lpstr>Ржев</vt:lpstr>
      <vt:lpstr>Ростов-на-Дону</vt:lpstr>
      <vt:lpstr>Таганрог</vt:lpstr>
      <vt:lpstr>Источники информации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1</cp:lastModifiedBy>
  <cp:revision>11</cp:revision>
  <dcterms:created xsi:type="dcterms:W3CDTF">2013-11-19T05:52:05Z</dcterms:created>
  <dcterms:modified xsi:type="dcterms:W3CDTF">2023-04-20T17:22:39Z</dcterms:modified>
</cp:coreProperties>
</file>