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2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293" r:id="rId13"/>
    <p:sldId id="304" r:id="rId14"/>
    <p:sldId id="30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B00584C-9AE3-417A-8B0C-212DC837F007}">
          <p14:sldIdLst>
            <p14:sldId id="292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293"/>
            <p14:sldId id="304"/>
            <p14:sldId id="305"/>
          </p14:sldIdLst>
        </p14:section>
        <p14:section name="Раздел без заголовка" id="{A9004A23-0791-46F0-BF0B-19BC9D8669A5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80" d="100"/>
          <a:sy n="80" d="100"/>
        </p:scale>
        <p:origin x="-691" y="-1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3039255-F79D-41FA-9DC8-A4518703AC4B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4D7D37E-7F49-4C1B-BD66-CFCC0648375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839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990600"/>
            <a:ext cx="113244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657600" y="2209800"/>
            <a:ext cx="1200150" cy="95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181600" y="2209800"/>
            <a:ext cx="1200150" cy="95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819525" y="2638425"/>
            <a:ext cx="1362075" cy="1905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14525" y="3057525"/>
            <a:ext cx="107632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554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5326"/>
            <a:ext cx="12166737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929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333500"/>
            <a:ext cx="1130522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5273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501890"/>
            <a:ext cx="11245850" cy="57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02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09625"/>
            <a:ext cx="10838623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971800"/>
            <a:ext cx="11487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19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38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567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8711" y="3099911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1153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8711" y="3099911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242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8711" y="3099911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277100" y="1971675"/>
            <a:ext cx="26955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698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8711" y="3099911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277100" y="1971675"/>
            <a:ext cx="26955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704975" y="3219450"/>
            <a:ext cx="3195013" cy="95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137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53" y="571500"/>
            <a:ext cx="945808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1136" y="571500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2936" y="1859518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48711" y="3099911"/>
            <a:ext cx="1151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spc="-100" dirty="0" err="1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И.п</a:t>
            </a:r>
            <a:r>
              <a:rPr lang="ru-RU" sz="42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277100" y="1971675"/>
            <a:ext cx="26955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704975" y="3219450"/>
            <a:ext cx="3195013" cy="95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04975" y="4543425"/>
            <a:ext cx="3581400" cy="95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601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990600"/>
            <a:ext cx="113244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3013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405</TotalTime>
  <Words>36</Words>
  <Application>Microsoft Office PowerPoint</Application>
  <PresentationFormat>Произвольный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 42</dc:title>
  <dc:creator>Lenovo</dc:creator>
  <cp:lastModifiedBy>Марина</cp:lastModifiedBy>
  <cp:revision>66</cp:revision>
  <dcterms:created xsi:type="dcterms:W3CDTF">2017-02-20T14:51:35Z</dcterms:created>
  <dcterms:modified xsi:type="dcterms:W3CDTF">2023-02-24T02:02:10Z</dcterms:modified>
</cp:coreProperties>
</file>