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63" r:id="rId6"/>
    <p:sldId id="262" r:id="rId7"/>
    <p:sldId id="259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051" autoAdjust="0"/>
  </p:normalViewPr>
  <p:slideViewPr>
    <p:cSldViewPr snapToGrid="0">
      <p:cViewPr varScale="1">
        <p:scale>
          <a:sx n="55" d="100"/>
          <a:sy n="55" d="100"/>
        </p:scale>
        <p:origin x="10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C5B5A-051E-4331-9077-FBA56F36A3F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A9ACD15-98CD-49AE-89DC-D3C642BC5E46}">
      <dgm:prSet/>
      <dgm:spPr/>
      <dgm:t>
        <a:bodyPr/>
        <a:lstStyle/>
        <a:p>
          <a:r>
            <a:rPr lang="de-DE" dirty="0"/>
            <a:t>Macht Disco-Abend im Wohnzimmer</a:t>
          </a:r>
          <a:endParaRPr lang="en-US" dirty="0"/>
        </a:p>
      </dgm:t>
    </dgm:pt>
    <dgm:pt modelId="{56CF6B7A-2158-4650-A57B-E0C89B0DCFB3}" type="parTrans" cxnId="{79CE60EA-9D91-4F63-B97E-3253020EF3BD}">
      <dgm:prSet/>
      <dgm:spPr/>
      <dgm:t>
        <a:bodyPr/>
        <a:lstStyle/>
        <a:p>
          <a:endParaRPr lang="en-US"/>
        </a:p>
      </dgm:t>
    </dgm:pt>
    <dgm:pt modelId="{7AF067C5-9808-4318-ACC8-6B040BD6F615}" type="sibTrans" cxnId="{79CE60EA-9D91-4F63-B97E-3253020EF3BD}">
      <dgm:prSet/>
      <dgm:spPr/>
      <dgm:t>
        <a:bodyPr/>
        <a:lstStyle/>
        <a:p>
          <a:endParaRPr lang="en-US"/>
        </a:p>
      </dgm:t>
    </dgm:pt>
    <dgm:pt modelId="{D7A257B8-E71E-48BA-B8F6-29C34D5A5EB8}">
      <dgm:prSet/>
      <dgm:spPr/>
      <dgm:t>
        <a:bodyPr/>
        <a:lstStyle/>
        <a:p>
          <a:r>
            <a:rPr lang="de-DE" b="1"/>
            <a:t>Erfindet lustige Spiele  oder Spiele selber machen</a:t>
          </a:r>
          <a:endParaRPr lang="en-US"/>
        </a:p>
      </dgm:t>
    </dgm:pt>
    <dgm:pt modelId="{3AA76B5A-1C99-4CA1-A2C2-E42EE652BBFB}" type="parTrans" cxnId="{D639D82D-C9AA-4F7F-9DC4-63DD9C0D6F84}">
      <dgm:prSet/>
      <dgm:spPr/>
      <dgm:t>
        <a:bodyPr/>
        <a:lstStyle/>
        <a:p>
          <a:endParaRPr lang="en-US"/>
        </a:p>
      </dgm:t>
    </dgm:pt>
    <dgm:pt modelId="{30445980-07AA-4A7E-AB69-AE703178A28B}" type="sibTrans" cxnId="{D639D82D-C9AA-4F7F-9DC4-63DD9C0D6F84}">
      <dgm:prSet/>
      <dgm:spPr/>
      <dgm:t>
        <a:bodyPr/>
        <a:lstStyle/>
        <a:p>
          <a:endParaRPr lang="en-US"/>
        </a:p>
      </dgm:t>
    </dgm:pt>
    <dgm:pt modelId="{C643596B-B4B7-486F-9336-F7ABF768C530}">
      <dgm:prSet/>
      <dgm:spPr/>
      <dgm:t>
        <a:bodyPr/>
        <a:lstStyle/>
        <a:p>
          <a:r>
            <a:rPr lang="de-DE" b="1"/>
            <a:t>Übernachtet im Zelt </a:t>
          </a:r>
          <a:endParaRPr lang="en-US"/>
        </a:p>
      </dgm:t>
    </dgm:pt>
    <dgm:pt modelId="{E0DE3DF7-84BA-451D-BC7D-6C7017AF9DCE}" type="parTrans" cxnId="{84274E5B-74DB-4A69-873B-4C0D0783F098}">
      <dgm:prSet/>
      <dgm:spPr/>
      <dgm:t>
        <a:bodyPr/>
        <a:lstStyle/>
        <a:p>
          <a:endParaRPr lang="en-US"/>
        </a:p>
      </dgm:t>
    </dgm:pt>
    <dgm:pt modelId="{511CBA5C-855E-42AC-990B-B626231CFE62}" type="sibTrans" cxnId="{84274E5B-74DB-4A69-873B-4C0D0783F098}">
      <dgm:prSet/>
      <dgm:spPr/>
      <dgm:t>
        <a:bodyPr/>
        <a:lstStyle/>
        <a:p>
          <a:endParaRPr lang="en-US"/>
        </a:p>
      </dgm:t>
    </dgm:pt>
    <dgm:pt modelId="{0381A51E-BBA6-4599-9F2A-2EFF0D9AD334}">
      <dgm:prSet/>
      <dgm:spPr/>
      <dgm:t>
        <a:bodyPr/>
        <a:lstStyle/>
        <a:p>
          <a:r>
            <a:rPr lang="de-DE" b="1"/>
            <a:t>Macht eine Nachtwanderung </a:t>
          </a:r>
          <a:endParaRPr lang="en-US"/>
        </a:p>
      </dgm:t>
    </dgm:pt>
    <dgm:pt modelId="{D48F3335-4D42-4CD5-A6FF-ADECE0AFCF79}" type="parTrans" cxnId="{CF76C66B-5A6C-4629-92FF-410CFB7D46E7}">
      <dgm:prSet/>
      <dgm:spPr/>
      <dgm:t>
        <a:bodyPr/>
        <a:lstStyle/>
        <a:p>
          <a:endParaRPr lang="en-US"/>
        </a:p>
      </dgm:t>
    </dgm:pt>
    <dgm:pt modelId="{3CD4C3B9-2228-41C2-BC77-F56ACD519603}" type="sibTrans" cxnId="{CF76C66B-5A6C-4629-92FF-410CFB7D46E7}">
      <dgm:prSet/>
      <dgm:spPr/>
      <dgm:t>
        <a:bodyPr/>
        <a:lstStyle/>
        <a:p>
          <a:endParaRPr lang="en-US"/>
        </a:p>
      </dgm:t>
    </dgm:pt>
    <dgm:pt modelId="{6EFD6BDB-E7BC-4522-B0D2-DD2C3806BAB5}">
      <dgm:prSet/>
      <dgm:spPr/>
      <dgm:t>
        <a:bodyPr/>
        <a:lstStyle/>
        <a:p>
          <a:r>
            <a:rPr lang="de-DE" b="1"/>
            <a:t>Verkleidet euch und schmeißt eine Motto-Party </a:t>
          </a:r>
          <a:endParaRPr lang="en-US"/>
        </a:p>
      </dgm:t>
    </dgm:pt>
    <dgm:pt modelId="{57285103-7FD0-4586-8BEC-F9B6EF3DD198}" type="parTrans" cxnId="{50F97883-5E5E-475B-8ABD-ACB4DB423596}">
      <dgm:prSet/>
      <dgm:spPr/>
      <dgm:t>
        <a:bodyPr/>
        <a:lstStyle/>
        <a:p>
          <a:endParaRPr lang="en-US"/>
        </a:p>
      </dgm:t>
    </dgm:pt>
    <dgm:pt modelId="{A5A074BE-F57D-42D8-A5B7-E0BC6AAB8762}" type="sibTrans" cxnId="{50F97883-5E5E-475B-8ABD-ACB4DB423596}">
      <dgm:prSet/>
      <dgm:spPr/>
      <dgm:t>
        <a:bodyPr/>
        <a:lstStyle/>
        <a:p>
          <a:endParaRPr lang="en-US"/>
        </a:p>
      </dgm:t>
    </dgm:pt>
    <dgm:pt modelId="{DE262310-2DD8-425F-BEED-DAB1390DE32A}">
      <dgm:prSet/>
      <dgm:spPr/>
      <dgm:t>
        <a:bodyPr/>
        <a:lstStyle/>
        <a:p>
          <a:r>
            <a:rPr lang="de-DE" b="1"/>
            <a:t>Spielt mit Riesenseifenblasen </a:t>
          </a:r>
          <a:endParaRPr lang="en-US"/>
        </a:p>
      </dgm:t>
    </dgm:pt>
    <dgm:pt modelId="{5D1B1940-3515-4CF6-8A05-B86825B1F65F}" type="parTrans" cxnId="{8249BE6F-8BCE-4AAD-96C5-98C46CAED410}">
      <dgm:prSet/>
      <dgm:spPr/>
      <dgm:t>
        <a:bodyPr/>
        <a:lstStyle/>
        <a:p>
          <a:endParaRPr lang="en-US"/>
        </a:p>
      </dgm:t>
    </dgm:pt>
    <dgm:pt modelId="{A3805348-DC74-402E-A233-F6DC5E4F2166}" type="sibTrans" cxnId="{8249BE6F-8BCE-4AAD-96C5-98C46CAED410}">
      <dgm:prSet/>
      <dgm:spPr/>
      <dgm:t>
        <a:bodyPr/>
        <a:lstStyle/>
        <a:p>
          <a:endParaRPr lang="en-US"/>
        </a:p>
      </dgm:t>
    </dgm:pt>
    <dgm:pt modelId="{863FEB28-FB7F-45F8-A0D7-8E5BBFD80CD7}">
      <dgm:prSet/>
      <dgm:spPr/>
      <dgm:t>
        <a:bodyPr/>
        <a:lstStyle/>
        <a:p>
          <a:r>
            <a:rPr lang="de-DE" b="1"/>
            <a:t>Erforscht den Wald </a:t>
          </a:r>
          <a:endParaRPr lang="en-US"/>
        </a:p>
      </dgm:t>
    </dgm:pt>
    <dgm:pt modelId="{F86CB053-9B61-44A3-B760-5B91F561CB2A}" type="parTrans" cxnId="{0F5D5887-0E75-48C5-82E9-CFDD9C85A984}">
      <dgm:prSet/>
      <dgm:spPr/>
      <dgm:t>
        <a:bodyPr/>
        <a:lstStyle/>
        <a:p>
          <a:endParaRPr lang="en-US"/>
        </a:p>
      </dgm:t>
    </dgm:pt>
    <dgm:pt modelId="{EBBA6EA2-70D7-4763-84F4-A114DB50F4A1}" type="sibTrans" cxnId="{0F5D5887-0E75-48C5-82E9-CFDD9C85A984}">
      <dgm:prSet/>
      <dgm:spPr/>
      <dgm:t>
        <a:bodyPr/>
        <a:lstStyle/>
        <a:p>
          <a:endParaRPr lang="en-US"/>
        </a:p>
      </dgm:t>
    </dgm:pt>
    <dgm:pt modelId="{790F77E0-AFCC-4C5D-AD11-0F4C60CEA1BA}">
      <dgm:prSet/>
      <dgm:spPr/>
      <dgm:t>
        <a:bodyPr/>
        <a:lstStyle/>
        <a:p>
          <a:r>
            <a:rPr lang="de-DE" b="1"/>
            <a:t>Macht Stockbrot über dem Lagerfeuer </a:t>
          </a:r>
          <a:endParaRPr lang="en-US"/>
        </a:p>
      </dgm:t>
    </dgm:pt>
    <dgm:pt modelId="{A4155B7A-7718-4FD9-8CE7-3FB7218B1AD8}" type="parTrans" cxnId="{2FDE505F-4AC4-42A1-AB30-D535F1C10D5B}">
      <dgm:prSet/>
      <dgm:spPr/>
      <dgm:t>
        <a:bodyPr/>
        <a:lstStyle/>
        <a:p>
          <a:endParaRPr lang="en-US"/>
        </a:p>
      </dgm:t>
    </dgm:pt>
    <dgm:pt modelId="{060AEE0A-6435-4F02-A589-FDBB4CE72666}" type="sibTrans" cxnId="{2FDE505F-4AC4-42A1-AB30-D535F1C10D5B}">
      <dgm:prSet/>
      <dgm:spPr/>
      <dgm:t>
        <a:bodyPr/>
        <a:lstStyle/>
        <a:p>
          <a:endParaRPr lang="en-US"/>
        </a:p>
      </dgm:t>
    </dgm:pt>
    <dgm:pt modelId="{FDFD906A-928F-4FBA-B0D4-904DF709A3F3}">
      <dgm:prSet/>
      <dgm:spPr/>
      <dgm:t>
        <a:bodyPr/>
        <a:lstStyle/>
        <a:p>
          <a:r>
            <a:rPr lang="de-DE" b="1"/>
            <a:t>Zählt Sternschnuppen </a:t>
          </a:r>
          <a:endParaRPr lang="en-US"/>
        </a:p>
      </dgm:t>
    </dgm:pt>
    <dgm:pt modelId="{7700B83B-85C5-499F-A0A8-CADDE216415B}" type="parTrans" cxnId="{770220BD-F17E-4BAF-A28A-4C37ECFD6ED3}">
      <dgm:prSet/>
      <dgm:spPr/>
      <dgm:t>
        <a:bodyPr/>
        <a:lstStyle/>
        <a:p>
          <a:endParaRPr lang="en-US"/>
        </a:p>
      </dgm:t>
    </dgm:pt>
    <dgm:pt modelId="{04B6654F-2A3B-4FA1-AA6E-E3386BE6C943}" type="sibTrans" cxnId="{770220BD-F17E-4BAF-A28A-4C37ECFD6ED3}">
      <dgm:prSet/>
      <dgm:spPr/>
      <dgm:t>
        <a:bodyPr/>
        <a:lstStyle/>
        <a:p>
          <a:endParaRPr lang="en-US"/>
        </a:p>
      </dgm:t>
    </dgm:pt>
    <dgm:pt modelId="{F89C55D8-2699-4A41-B077-496549FD2E8B}">
      <dgm:prSet/>
      <dgm:spPr/>
      <dgm:t>
        <a:bodyPr/>
        <a:lstStyle/>
        <a:p>
          <a:r>
            <a:rPr lang="de-DE" b="1"/>
            <a:t>Baut einen Drachen </a:t>
          </a:r>
          <a:endParaRPr lang="en-US"/>
        </a:p>
      </dgm:t>
    </dgm:pt>
    <dgm:pt modelId="{BAB7CE62-040B-4232-866C-29094A4E2C42}" type="parTrans" cxnId="{F2EA27FD-CECB-4F31-BADB-9ACC5B3331DC}">
      <dgm:prSet/>
      <dgm:spPr/>
      <dgm:t>
        <a:bodyPr/>
        <a:lstStyle/>
        <a:p>
          <a:endParaRPr lang="en-US"/>
        </a:p>
      </dgm:t>
    </dgm:pt>
    <dgm:pt modelId="{E8B66B71-BE10-4F42-95D0-2BFB97D88C6A}" type="sibTrans" cxnId="{F2EA27FD-CECB-4F31-BADB-9ACC5B3331DC}">
      <dgm:prSet/>
      <dgm:spPr/>
      <dgm:t>
        <a:bodyPr/>
        <a:lstStyle/>
        <a:p>
          <a:endParaRPr lang="en-US"/>
        </a:p>
      </dgm:t>
    </dgm:pt>
    <dgm:pt modelId="{C443E45F-5FF1-41CA-9BC4-5E60D5891DEB}">
      <dgm:prSet/>
      <dgm:spPr/>
      <dgm:t>
        <a:bodyPr/>
        <a:lstStyle/>
        <a:p>
          <a:r>
            <a:rPr lang="de-DE" b="1"/>
            <a:t>Hängt in der Hängematte ab </a:t>
          </a:r>
          <a:endParaRPr lang="en-US"/>
        </a:p>
      </dgm:t>
    </dgm:pt>
    <dgm:pt modelId="{DA3F3F02-FA18-40A4-9547-F48F8E0B89E5}" type="parTrans" cxnId="{A4AFBBE6-75BF-4ED6-91C1-2E3D444CAA2D}">
      <dgm:prSet/>
      <dgm:spPr/>
      <dgm:t>
        <a:bodyPr/>
        <a:lstStyle/>
        <a:p>
          <a:endParaRPr lang="en-US"/>
        </a:p>
      </dgm:t>
    </dgm:pt>
    <dgm:pt modelId="{D984AF9D-710F-40AA-A646-9659D02555DE}" type="sibTrans" cxnId="{A4AFBBE6-75BF-4ED6-91C1-2E3D444CAA2D}">
      <dgm:prSet/>
      <dgm:spPr/>
      <dgm:t>
        <a:bodyPr/>
        <a:lstStyle/>
        <a:p>
          <a:endParaRPr lang="en-US"/>
        </a:p>
      </dgm:t>
    </dgm:pt>
    <dgm:pt modelId="{A68A6B43-8333-4AA0-A9F0-BFCDA91CF928}">
      <dgm:prSet/>
      <dgm:spPr/>
      <dgm:t>
        <a:bodyPr/>
        <a:lstStyle/>
        <a:p>
          <a:r>
            <a:rPr lang="de-DE" b="1"/>
            <a:t>Geht wandern </a:t>
          </a:r>
          <a:endParaRPr lang="en-US"/>
        </a:p>
      </dgm:t>
    </dgm:pt>
    <dgm:pt modelId="{7CF8E140-BF10-4DAB-9855-6A644B120F08}" type="parTrans" cxnId="{4B5BD9B4-5EF4-4A1C-A32F-796E98DA7FA7}">
      <dgm:prSet/>
      <dgm:spPr/>
      <dgm:t>
        <a:bodyPr/>
        <a:lstStyle/>
        <a:p>
          <a:endParaRPr lang="en-US"/>
        </a:p>
      </dgm:t>
    </dgm:pt>
    <dgm:pt modelId="{45D93F00-9621-4AFD-A7E5-FA295F910761}" type="sibTrans" cxnId="{4B5BD9B4-5EF4-4A1C-A32F-796E98DA7FA7}">
      <dgm:prSet/>
      <dgm:spPr/>
      <dgm:t>
        <a:bodyPr/>
        <a:lstStyle/>
        <a:p>
          <a:endParaRPr lang="en-US"/>
        </a:p>
      </dgm:t>
    </dgm:pt>
    <dgm:pt modelId="{0A818656-89D5-4B62-B40C-4E154E300E82}">
      <dgm:prSet/>
      <dgm:spPr/>
      <dgm:t>
        <a:bodyPr/>
        <a:lstStyle/>
        <a:p>
          <a:r>
            <a:rPr lang="de-DE" b="1"/>
            <a:t>Kreiert euer eigenes Eis </a:t>
          </a:r>
          <a:endParaRPr lang="en-US"/>
        </a:p>
      </dgm:t>
    </dgm:pt>
    <dgm:pt modelId="{B0531449-9712-4EDA-ABA1-270C2F323109}" type="parTrans" cxnId="{43EBB11B-8FD5-451A-BE7C-B7FC666E67B0}">
      <dgm:prSet/>
      <dgm:spPr/>
      <dgm:t>
        <a:bodyPr/>
        <a:lstStyle/>
        <a:p>
          <a:endParaRPr lang="en-US"/>
        </a:p>
      </dgm:t>
    </dgm:pt>
    <dgm:pt modelId="{89DC684D-8270-4109-AE35-4BD22FFFB795}" type="sibTrans" cxnId="{43EBB11B-8FD5-451A-BE7C-B7FC666E67B0}">
      <dgm:prSet/>
      <dgm:spPr/>
      <dgm:t>
        <a:bodyPr/>
        <a:lstStyle/>
        <a:p>
          <a:endParaRPr lang="en-US"/>
        </a:p>
      </dgm:t>
    </dgm:pt>
    <dgm:pt modelId="{286D070D-70B6-4F18-A58E-FDCC82FAEC7F}">
      <dgm:prSet/>
      <dgm:spPr/>
      <dgm:t>
        <a:bodyPr/>
        <a:lstStyle/>
        <a:p>
          <a:r>
            <a:rPr lang="de-DE" b="1"/>
            <a:t>Startet eine Wasserschlacht draußen </a:t>
          </a:r>
          <a:endParaRPr lang="en-US"/>
        </a:p>
      </dgm:t>
    </dgm:pt>
    <dgm:pt modelId="{C73C9E18-E732-412A-9BF9-B3ACB162E5E7}" type="parTrans" cxnId="{66BF0901-FEB9-4A70-ACC6-EDA4AF84EA7C}">
      <dgm:prSet/>
      <dgm:spPr/>
      <dgm:t>
        <a:bodyPr/>
        <a:lstStyle/>
        <a:p>
          <a:endParaRPr lang="en-US"/>
        </a:p>
      </dgm:t>
    </dgm:pt>
    <dgm:pt modelId="{2A08AE0B-8B80-444B-B2E1-27829681E5FD}" type="sibTrans" cxnId="{66BF0901-FEB9-4A70-ACC6-EDA4AF84EA7C}">
      <dgm:prSet/>
      <dgm:spPr/>
      <dgm:t>
        <a:bodyPr/>
        <a:lstStyle/>
        <a:p>
          <a:endParaRPr lang="en-US"/>
        </a:p>
      </dgm:t>
    </dgm:pt>
    <dgm:pt modelId="{7B6A72A7-8DEF-48FD-976C-5A8087DC213B}" type="pres">
      <dgm:prSet presAssocID="{3F2C5B5A-051E-4331-9077-FBA56F36A3F6}" presName="diagram" presStyleCnt="0">
        <dgm:presLayoutVars>
          <dgm:dir/>
          <dgm:resizeHandles val="exact"/>
        </dgm:presLayoutVars>
      </dgm:prSet>
      <dgm:spPr/>
    </dgm:pt>
    <dgm:pt modelId="{8D9FBDCD-D8C8-45B5-A003-F1680639A327}" type="pres">
      <dgm:prSet presAssocID="{9A9ACD15-98CD-49AE-89DC-D3C642BC5E46}" presName="node" presStyleLbl="node1" presStyleIdx="0" presStyleCnt="14">
        <dgm:presLayoutVars>
          <dgm:bulletEnabled val="1"/>
        </dgm:presLayoutVars>
      </dgm:prSet>
      <dgm:spPr/>
    </dgm:pt>
    <dgm:pt modelId="{3CF25FA3-3F12-4346-B7F8-D137CD126BBF}" type="pres">
      <dgm:prSet presAssocID="{7AF067C5-9808-4318-ACC8-6B040BD6F615}" presName="sibTrans" presStyleCnt="0"/>
      <dgm:spPr/>
    </dgm:pt>
    <dgm:pt modelId="{D026FE9A-2CF7-47E6-9CA3-5FFE83A7D6E8}" type="pres">
      <dgm:prSet presAssocID="{D7A257B8-E71E-48BA-B8F6-29C34D5A5EB8}" presName="node" presStyleLbl="node1" presStyleIdx="1" presStyleCnt="14">
        <dgm:presLayoutVars>
          <dgm:bulletEnabled val="1"/>
        </dgm:presLayoutVars>
      </dgm:prSet>
      <dgm:spPr/>
    </dgm:pt>
    <dgm:pt modelId="{B4DF7DA5-B55C-4912-B283-42E11A2846EA}" type="pres">
      <dgm:prSet presAssocID="{30445980-07AA-4A7E-AB69-AE703178A28B}" presName="sibTrans" presStyleCnt="0"/>
      <dgm:spPr/>
    </dgm:pt>
    <dgm:pt modelId="{DE70C58A-B1DE-4DA7-93A2-8BEAA721754F}" type="pres">
      <dgm:prSet presAssocID="{C643596B-B4B7-486F-9336-F7ABF768C530}" presName="node" presStyleLbl="node1" presStyleIdx="2" presStyleCnt="14">
        <dgm:presLayoutVars>
          <dgm:bulletEnabled val="1"/>
        </dgm:presLayoutVars>
      </dgm:prSet>
      <dgm:spPr/>
    </dgm:pt>
    <dgm:pt modelId="{A7DBE21A-99AB-464D-82BA-CEBA758DC68E}" type="pres">
      <dgm:prSet presAssocID="{511CBA5C-855E-42AC-990B-B626231CFE62}" presName="sibTrans" presStyleCnt="0"/>
      <dgm:spPr/>
    </dgm:pt>
    <dgm:pt modelId="{DADE5181-CBFA-4B76-8EDB-7730EDF589D9}" type="pres">
      <dgm:prSet presAssocID="{0381A51E-BBA6-4599-9F2A-2EFF0D9AD334}" presName="node" presStyleLbl="node1" presStyleIdx="3" presStyleCnt="14">
        <dgm:presLayoutVars>
          <dgm:bulletEnabled val="1"/>
        </dgm:presLayoutVars>
      </dgm:prSet>
      <dgm:spPr/>
    </dgm:pt>
    <dgm:pt modelId="{FEB3BEFE-B804-4DB0-9650-82C59E6C8911}" type="pres">
      <dgm:prSet presAssocID="{3CD4C3B9-2228-41C2-BC77-F56ACD519603}" presName="sibTrans" presStyleCnt="0"/>
      <dgm:spPr/>
    </dgm:pt>
    <dgm:pt modelId="{9658FCA0-0D45-409F-A8AC-6F7E711C7659}" type="pres">
      <dgm:prSet presAssocID="{6EFD6BDB-E7BC-4522-B0D2-DD2C3806BAB5}" presName="node" presStyleLbl="node1" presStyleIdx="4" presStyleCnt="14">
        <dgm:presLayoutVars>
          <dgm:bulletEnabled val="1"/>
        </dgm:presLayoutVars>
      </dgm:prSet>
      <dgm:spPr/>
    </dgm:pt>
    <dgm:pt modelId="{7EE0F6E8-0669-40E2-88F0-6069FEEF8B60}" type="pres">
      <dgm:prSet presAssocID="{A5A074BE-F57D-42D8-A5B7-E0BC6AAB8762}" presName="sibTrans" presStyleCnt="0"/>
      <dgm:spPr/>
    </dgm:pt>
    <dgm:pt modelId="{85022D4D-5977-49A4-B99F-07EF66CCCC10}" type="pres">
      <dgm:prSet presAssocID="{DE262310-2DD8-425F-BEED-DAB1390DE32A}" presName="node" presStyleLbl="node1" presStyleIdx="5" presStyleCnt="14">
        <dgm:presLayoutVars>
          <dgm:bulletEnabled val="1"/>
        </dgm:presLayoutVars>
      </dgm:prSet>
      <dgm:spPr/>
    </dgm:pt>
    <dgm:pt modelId="{8DDCACBB-082E-481D-AB45-7CB5D75E0E1A}" type="pres">
      <dgm:prSet presAssocID="{A3805348-DC74-402E-A233-F6DC5E4F2166}" presName="sibTrans" presStyleCnt="0"/>
      <dgm:spPr/>
    </dgm:pt>
    <dgm:pt modelId="{EE2EFB39-53C4-46E2-B2A1-DE9F008EF0B2}" type="pres">
      <dgm:prSet presAssocID="{863FEB28-FB7F-45F8-A0D7-8E5BBFD80CD7}" presName="node" presStyleLbl="node1" presStyleIdx="6" presStyleCnt="14">
        <dgm:presLayoutVars>
          <dgm:bulletEnabled val="1"/>
        </dgm:presLayoutVars>
      </dgm:prSet>
      <dgm:spPr/>
    </dgm:pt>
    <dgm:pt modelId="{A3E2C619-AB8A-40CD-9FF9-6E8A99604E8C}" type="pres">
      <dgm:prSet presAssocID="{EBBA6EA2-70D7-4763-84F4-A114DB50F4A1}" presName="sibTrans" presStyleCnt="0"/>
      <dgm:spPr/>
    </dgm:pt>
    <dgm:pt modelId="{E76DF0DE-B895-468E-AA8C-7E79E9BE7A2F}" type="pres">
      <dgm:prSet presAssocID="{790F77E0-AFCC-4C5D-AD11-0F4C60CEA1BA}" presName="node" presStyleLbl="node1" presStyleIdx="7" presStyleCnt="14">
        <dgm:presLayoutVars>
          <dgm:bulletEnabled val="1"/>
        </dgm:presLayoutVars>
      </dgm:prSet>
      <dgm:spPr/>
    </dgm:pt>
    <dgm:pt modelId="{0C04FDD1-73F2-4D98-8842-D6B8B0C6B2AD}" type="pres">
      <dgm:prSet presAssocID="{060AEE0A-6435-4F02-A589-FDBB4CE72666}" presName="sibTrans" presStyleCnt="0"/>
      <dgm:spPr/>
    </dgm:pt>
    <dgm:pt modelId="{FF3E486D-823A-4FAB-8B96-820C35493C12}" type="pres">
      <dgm:prSet presAssocID="{FDFD906A-928F-4FBA-B0D4-904DF709A3F3}" presName="node" presStyleLbl="node1" presStyleIdx="8" presStyleCnt="14">
        <dgm:presLayoutVars>
          <dgm:bulletEnabled val="1"/>
        </dgm:presLayoutVars>
      </dgm:prSet>
      <dgm:spPr/>
    </dgm:pt>
    <dgm:pt modelId="{4C9DF2F5-E773-4730-B5EE-9F276613954D}" type="pres">
      <dgm:prSet presAssocID="{04B6654F-2A3B-4FA1-AA6E-E3386BE6C943}" presName="sibTrans" presStyleCnt="0"/>
      <dgm:spPr/>
    </dgm:pt>
    <dgm:pt modelId="{AE31254A-865F-4BCD-B58D-A80D94E360CA}" type="pres">
      <dgm:prSet presAssocID="{F89C55D8-2699-4A41-B077-496549FD2E8B}" presName="node" presStyleLbl="node1" presStyleIdx="9" presStyleCnt="14">
        <dgm:presLayoutVars>
          <dgm:bulletEnabled val="1"/>
        </dgm:presLayoutVars>
      </dgm:prSet>
      <dgm:spPr/>
    </dgm:pt>
    <dgm:pt modelId="{2987CDFA-2973-4942-9932-DE588F4383D8}" type="pres">
      <dgm:prSet presAssocID="{E8B66B71-BE10-4F42-95D0-2BFB97D88C6A}" presName="sibTrans" presStyleCnt="0"/>
      <dgm:spPr/>
    </dgm:pt>
    <dgm:pt modelId="{BC85C524-2FFA-4BCB-89EF-82A07806FD95}" type="pres">
      <dgm:prSet presAssocID="{C443E45F-5FF1-41CA-9BC4-5E60D5891DEB}" presName="node" presStyleLbl="node1" presStyleIdx="10" presStyleCnt="14">
        <dgm:presLayoutVars>
          <dgm:bulletEnabled val="1"/>
        </dgm:presLayoutVars>
      </dgm:prSet>
      <dgm:spPr/>
    </dgm:pt>
    <dgm:pt modelId="{A143A86D-CAF7-426E-AC4C-E3ED45A61DB2}" type="pres">
      <dgm:prSet presAssocID="{D984AF9D-710F-40AA-A646-9659D02555DE}" presName="sibTrans" presStyleCnt="0"/>
      <dgm:spPr/>
    </dgm:pt>
    <dgm:pt modelId="{C3762066-EA0A-40BB-B48A-849293F8016E}" type="pres">
      <dgm:prSet presAssocID="{A68A6B43-8333-4AA0-A9F0-BFCDA91CF928}" presName="node" presStyleLbl="node1" presStyleIdx="11" presStyleCnt="14">
        <dgm:presLayoutVars>
          <dgm:bulletEnabled val="1"/>
        </dgm:presLayoutVars>
      </dgm:prSet>
      <dgm:spPr/>
    </dgm:pt>
    <dgm:pt modelId="{BC1AA2A4-F19C-4D70-85BA-3678573E49C1}" type="pres">
      <dgm:prSet presAssocID="{45D93F00-9621-4AFD-A7E5-FA295F910761}" presName="sibTrans" presStyleCnt="0"/>
      <dgm:spPr/>
    </dgm:pt>
    <dgm:pt modelId="{A07F99AC-D5FA-4412-BE13-2EC7A84C5EFA}" type="pres">
      <dgm:prSet presAssocID="{0A818656-89D5-4B62-B40C-4E154E300E82}" presName="node" presStyleLbl="node1" presStyleIdx="12" presStyleCnt="14">
        <dgm:presLayoutVars>
          <dgm:bulletEnabled val="1"/>
        </dgm:presLayoutVars>
      </dgm:prSet>
      <dgm:spPr/>
    </dgm:pt>
    <dgm:pt modelId="{C7DDA985-DEA7-414F-868F-06BE5FEDF500}" type="pres">
      <dgm:prSet presAssocID="{89DC684D-8270-4109-AE35-4BD22FFFB795}" presName="sibTrans" presStyleCnt="0"/>
      <dgm:spPr/>
    </dgm:pt>
    <dgm:pt modelId="{95168FD4-209C-4D88-B716-DB29725ADF1E}" type="pres">
      <dgm:prSet presAssocID="{286D070D-70B6-4F18-A58E-FDCC82FAEC7F}" presName="node" presStyleLbl="node1" presStyleIdx="13" presStyleCnt="14">
        <dgm:presLayoutVars>
          <dgm:bulletEnabled val="1"/>
        </dgm:presLayoutVars>
      </dgm:prSet>
      <dgm:spPr/>
    </dgm:pt>
  </dgm:ptLst>
  <dgm:cxnLst>
    <dgm:cxn modelId="{66BF0901-FEB9-4A70-ACC6-EDA4AF84EA7C}" srcId="{3F2C5B5A-051E-4331-9077-FBA56F36A3F6}" destId="{286D070D-70B6-4F18-A58E-FDCC82FAEC7F}" srcOrd="13" destOrd="0" parTransId="{C73C9E18-E732-412A-9BF9-B3ACB162E5E7}" sibTransId="{2A08AE0B-8B80-444B-B2E1-27829681E5FD}"/>
    <dgm:cxn modelId="{220C1D05-57B1-473D-ADC9-C3EDB7D50E4E}" type="presOf" srcId="{DE262310-2DD8-425F-BEED-DAB1390DE32A}" destId="{85022D4D-5977-49A4-B99F-07EF66CCCC10}" srcOrd="0" destOrd="0" presId="urn:microsoft.com/office/officeart/2005/8/layout/default"/>
    <dgm:cxn modelId="{513CF815-881C-4F9C-8BEE-03BD57181019}" type="presOf" srcId="{FDFD906A-928F-4FBA-B0D4-904DF709A3F3}" destId="{FF3E486D-823A-4FAB-8B96-820C35493C12}" srcOrd="0" destOrd="0" presId="urn:microsoft.com/office/officeart/2005/8/layout/default"/>
    <dgm:cxn modelId="{43EBB11B-8FD5-451A-BE7C-B7FC666E67B0}" srcId="{3F2C5B5A-051E-4331-9077-FBA56F36A3F6}" destId="{0A818656-89D5-4B62-B40C-4E154E300E82}" srcOrd="12" destOrd="0" parTransId="{B0531449-9712-4EDA-ABA1-270C2F323109}" sibTransId="{89DC684D-8270-4109-AE35-4BD22FFFB795}"/>
    <dgm:cxn modelId="{AA180720-2EA4-43DC-B261-3BC756DAD25C}" type="presOf" srcId="{863FEB28-FB7F-45F8-A0D7-8E5BBFD80CD7}" destId="{EE2EFB39-53C4-46E2-B2A1-DE9F008EF0B2}" srcOrd="0" destOrd="0" presId="urn:microsoft.com/office/officeart/2005/8/layout/default"/>
    <dgm:cxn modelId="{6989E120-727B-4420-AE73-56E0D96500AD}" type="presOf" srcId="{790F77E0-AFCC-4C5D-AD11-0F4C60CEA1BA}" destId="{E76DF0DE-B895-468E-AA8C-7E79E9BE7A2F}" srcOrd="0" destOrd="0" presId="urn:microsoft.com/office/officeart/2005/8/layout/default"/>
    <dgm:cxn modelId="{8260C222-4945-4DE2-8A5A-915F3F25B760}" type="presOf" srcId="{F89C55D8-2699-4A41-B077-496549FD2E8B}" destId="{AE31254A-865F-4BCD-B58D-A80D94E360CA}" srcOrd="0" destOrd="0" presId="urn:microsoft.com/office/officeart/2005/8/layout/default"/>
    <dgm:cxn modelId="{B9F1BA2C-5CBE-4F21-9257-32E94AC7589E}" type="presOf" srcId="{3F2C5B5A-051E-4331-9077-FBA56F36A3F6}" destId="{7B6A72A7-8DEF-48FD-976C-5A8087DC213B}" srcOrd="0" destOrd="0" presId="urn:microsoft.com/office/officeart/2005/8/layout/default"/>
    <dgm:cxn modelId="{C6CCE12C-F153-42BF-A8A6-7E64943F81C5}" type="presOf" srcId="{C443E45F-5FF1-41CA-9BC4-5E60D5891DEB}" destId="{BC85C524-2FFA-4BCB-89EF-82A07806FD95}" srcOrd="0" destOrd="0" presId="urn:microsoft.com/office/officeart/2005/8/layout/default"/>
    <dgm:cxn modelId="{D639D82D-C9AA-4F7F-9DC4-63DD9C0D6F84}" srcId="{3F2C5B5A-051E-4331-9077-FBA56F36A3F6}" destId="{D7A257B8-E71E-48BA-B8F6-29C34D5A5EB8}" srcOrd="1" destOrd="0" parTransId="{3AA76B5A-1C99-4CA1-A2C2-E42EE652BBFB}" sibTransId="{30445980-07AA-4A7E-AB69-AE703178A28B}"/>
    <dgm:cxn modelId="{31A39230-02D8-4974-BFBB-11C2BC10EA90}" type="presOf" srcId="{6EFD6BDB-E7BC-4522-B0D2-DD2C3806BAB5}" destId="{9658FCA0-0D45-409F-A8AC-6F7E711C7659}" srcOrd="0" destOrd="0" presId="urn:microsoft.com/office/officeart/2005/8/layout/default"/>
    <dgm:cxn modelId="{C9644E39-DBB2-4080-8B49-DA939D59979B}" type="presOf" srcId="{286D070D-70B6-4F18-A58E-FDCC82FAEC7F}" destId="{95168FD4-209C-4D88-B716-DB29725ADF1E}" srcOrd="0" destOrd="0" presId="urn:microsoft.com/office/officeart/2005/8/layout/default"/>
    <dgm:cxn modelId="{9D9FC03C-2F82-4C37-AC1F-BAD147E8FD3B}" type="presOf" srcId="{9A9ACD15-98CD-49AE-89DC-D3C642BC5E46}" destId="{8D9FBDCD-D8C8-45B5-A003-F1680639A327}" srcOrd="0" destOrd="0" presId="urn:microsoft.com/office/officeart/2005/8/layout/default"/>
    <dgm:cxn modelId="{84274E5B-74DB-4A69-873B-4C0D0783F098}" srcId="{3F2C5B5A-051E-4331-9077-FBA56F36A3F6}" destId="{C643596B-B4B7-486F-9336-F7ABF768C530}" srcOrd="2" destOrd="0" parTransId="{E0DE3DF7-84BA-451D-BC7D-6C7017AF9DCE}" sibTransId="{511CBA5C-855E-42AC-990B-B626231CFE62}"/>
    <dgm:cxn modelId="{2FDE505F-4AC4-42A1-AB30-D535F1C10D5B}" srcId="{3F2C5B5A-051E-4331-9077-FBA56F36A3F6}" destId="{790F77E0-AFCC-4C5D-AD11-0F4C60CEA1BA}" srcOrd="7" destOrd="0" parTransId="{A4155B7A-7718-4FD9-8CE7-3FB7218B1AD8}" sibTransId="{060AEE0A-6435-4F02-A589-FDBB4CE72666}"/>
    <dgm:cxn modelId="{CF76C66B-5A6C-4629-92FF-410CFB7D46E7}" srcId="{3F2C5B5A-051E-4331-9077-FBA56F36A3F6}" destId="{0381A51E-BBA6-4599-9F2A-2EFF0D9AD334}" srcOrd="3" destOrd="0" parTransId="{D48F3335-4D42-4CD5-A6FF-ADECE0AFCF79}" sibTransId="{3CD4C3B9-2228-41C2-BC77-F56ACD519603}"/>
    <dgm:cxn modelId="{F432714D-7F3A-48B6-8160-59BFE06E6F77}" type="presOf" srcId="{A68A6B43-8333-4AA0-A9F0-BFCDA91CF928}" destId="{C3762066-EA0A-40BB-B48A-849293F8016E}" srcOrd="0" destOrd="0" presId="urn:microsoft.com/office/officeart/2005/8/layout/default"/>
    <dgm:cxn modelId="{8249BE6F-8BCE-4AAD-96C5-98C46CAED410}" srcId="{3F2C5B5A-051E-4331-9077-FBA56F36A3F6}" destId="{DE262310-2DD8-425F-BEED-DAB1390DE32A}" srcOrd="5" destOrd="0" parTransId="{5D1B1940-3515-4CF6-8A05-B86825B1F65F}" sibTransId="{A3805348-DC74-402E-A233-F6DC5E4F2166}"/>
    <dgm:cxn modelId="{536D337A-A7B9-4EC5-8A14-094F3A8B9CC3}" type="presOf" srcId="{D7A257B8-E71E-48BA-B8F6-29C34D5A5EB8}" destId="{D026FE9A-2CF7-47E6-9CA3-5FFE83A7D6E8}" srcOrd="0" destOrd="0" presId="urn:microsoft.com/office/officeart/2005/8/layout/default"/>
    <dgm:cxn modelId="{50F97883-5E5E-475B-8ABD-ACB4DB423596}" srcId="{3F2C5B5A-051E-4331-9077-FBA56F36A3F6}" destId="{6EFD6BDB-E7BC-4522-B0D2-DD2C3806BAB5}" srcOrd="4" destOrd="0" parTransId="{57285103-7FD0-4586-8BEC-F9B6EF3DD198}" sibTransId="{A5A074BE-F57D-42D8-A5B7-E0BC6AAB8762}"/>
    <dgm:cxn modelId="{0F5D5887-0E75-48C5-82E9-CFDD9C85A984}" srcId="{3F2C5B5A-051E-4331-9077-FBA56F36A3F6}" destId="{863FEB28-FB7F-45F8-A0D7-8E5BBFD80CD7}" srcOrd="6" destOrd="0" parTransId="{F86CB053-9B61-44A3-B760-5B91F561CB2A}" sibTransId="{EBBA6EA2-70D7-4763-84F4-A114DB50F4A1}"/>
    <dgm:cxn modelId="{C80186B4-F842-407A-B793-09D5B0F7DD1A}" type="presOf" srcId="{0381A51E-BBA6-4599-9F2A-2EFF0D9AD334}" destId="{DADE5181-CBFA-4B76-8EDB-7730EDF589D9}" srcOrd="0" destOrd="0" presId="urn:microsoft.com/office/officeart/2005/8/layout/default"/>
    <dgm:cxn modelId="{4B5BD9B4-5EF4-4A1C-A32F-796E98DA7FA7}" srcId="{3F2C5B5A-051E-4331-9077-FBA56F36A3F6}" destId="{A68A6B43-8333-4AA0-A9F0-BFCDA91CF928}" srcOrd="11" destOrd="0" parTransId="{7CF8E140-BF10-4DAB-9855-6A644B120F08}" sibTransId="{45D93F00-9621-4AFD-A7E5-FA295F910761}"/>
    <dgm:cxn modelId="{770220BD-F17E-4BAF-A28A-4C37ECFD6ED3}" srcId="{3F2C5B5A-051E-4331-9077-FBA56F36A3F6}" destId="{FDFD906A-928F-4FBA-B0D4-904DF709A3F3}" srcOrd="8" destOrd="0" parTransId="{7700B83B-85C5-499F-A0A8-CADDE216415B}" sibTransId="{04B6654F-2A3B-4FA1-AA6E-E3386BE6C943}"/>
    <dgm:cxn modelId="{EDD7C6D0-B9B9-4ED2-9823-56B3EE62D57E}" type="presOf" srcId="{0A818656-89D5-4B62-B40C-4E154E300E82}" destId="{A07F99AC-D5FA-4412-BE13-2EC7A84C5EFA}" srcOrd="0" destOrd="0" presId="urn:microsoft.com/office/officeart/2005/8/layout/default"/>
    <dgm:cxn modelId="{A4AFBBE6-75BF-4ED6-91C1-2E3D444CAA2D}" srcId="{3F2C5B5A-051E-4331-9077-FBA56F36A3F6}" destId="{C443E45F-5FF1-41CA-9BC4-5E60D5891DEB}" srcOrd="10" destOrd="0" parTransId="{DA3F3F02-FA18-40A4-9547-F48F8E0B89E5}" sibTransId="{D984AF9D-710F-40AA-A646-9659D02555DE}"/>
    <dgm:cxn modelId="{79CE60EA-9D91-4F63-B97E-3253020EF3BD}" srcId="{3F2C5B5A-051E-4331-9077-FBA56F36A3F6}" destId="{9A9ACD15-98CD-49AE-89DC-D3C642BC5E46}" srcOrd="0" destOrd="0" parTransId="{56CF6B7A-2158-4650-A57B-E0C89B0DCFB3}" sibTransId="{7AF067C5-9808-4318-ACC8-6B040BD6F615}"/>
    <dgm:cxn modelId="{848EA3F4-AF47-4996-993E-F05D7122241F}" type="presOf" srcId="{C643596B-B4B7-486F-9336-F7ABF768C530}" destId="{DE70C58A-B1DE-4DA7-93A2-8BEAA721754F}" srcOrd="0" destOrd="0" presId="urn:microsoft.com/office/officeart/2005/8/layout/default"/>
    <dgm:cxn modelId="{F2EA27FD-CECB-4F31-BADB-9ACC5B3331DC}" srcId="{3F2C5B5A-051E-4331-9077-FBA56F36A3F6}" destId="{F89C55D8-2699-4A41-B077-496549FD2E8B}" srcOrd="9" destOrd="0" parTransId="{BAB7CE62-040B-4232-866C-29094A4E2C42}" sibTransId="{E8B66B71-BE10-4F42-95D0-2BFB97D88C6A}"/>
    <dgm:cxn modelId="{687F6A9E-7BA5-430F-92E8-36980B61BED0}" type="presParOf" srcId="{7B6A72A7-8DEF-48FD-976C-5A8087DC213B}" destId="{8D9FBDCD-D8C8-45B5-A003-F1680639A327}" srcOrd="0" destOrd="0" presId="urn:microsoft.com/office/officeart/2005/8/layout/default"/>
    <dgm:cxn modelId="{04F42E58-2532-4DC5-B8B5-171AF98AB52A}" type="presParOf" srcId="{7B6A72A7-8DEF-48FD-976C-5A8087DC213B}" destId="{3CF25FA3-3F12-4346-B7F8-D137CD126BBF}" srcOrd="1" destOrd="0" presId="urn:microsoft.com/office/officeart/2005/8/layout/default"/>
    <dgm:cxn modelId="{233233CB-C909-4E62-A644-C3AF5A99F01A}" type="presParOf" srcId="{7B6A72A7-8DEF-48FD-976C-5A8087DC213B}" destId="{D026FE9A-2CF7-47E6-9CA3-5FFE83A7D6E8}" srcOrd="2" destOrd="0" presId="urn:microsoft.com/office/officeart/2005/8/layout/default"/>
    <dgm:cxn modelId="{93BFE4AF-36F4-4F28-89B6-821BC5B6EDAC}" type="presParOf" srcId="{7B6A72A7-8DEF-48FD-976C-5A8087DC213B}" destId="{B4DF7DA5-B55C-4912-B283-42E11A2846EA}" srcOrd="3" destOrd="0" presId="urn:microsoft.com/office/officeart/2005/8/layout/default"/>
    <dgm:cxn modelId="{8A085DBC-A4DF-40F0-BD61-F618FD5C9476}" type="presParOf" srcId="{7B6A72A7-8DEF-48FD-976C-5A8087DC213B}" destId="{DE70C58A-B1DE-4DA7-93A2-8BEAA721754F}" srcOrd="4" destOrd="0" presId="urn:microsoft.com/office/officeart/2005/8/layout/default"/>
    <dgm:cxn modelId="{24207867-DBB2-4606-9A27-2FA8B51C292A}" type="presParOf" srcId="{7B6A72A7-8DEF-48FD-976C-5A8087DC213B}" destId="{A7DBE21A-99AB-464D-82BA-CEBA758DC68E}" srcOrd="5" destOrd="0" presId="urn:microsoft.com/office/officeart/2005/8/layout/default"/>
    <dgm:cxn modelId="{43FD0B12-DF65-428D-B592-DDA2172FDF36}" type="presParOf" srcId="{7B6A72A7-8DEF-48FD-976C-5A8087DC213B}" destId="{DADE5181-CBFA-4B76-8EDB-7730EDF589D9}" srcOrd="6" destOrd="0" presId="urn:microsoft.com/office/officeart/2005/8/layout/default"/>
    <dgm:cxn modelId="{A25DD109-FD1C-45E1-B9FF-8EB54524A918}" type="presParOf" srcId="{7B6A72A7-8DEF-48FD-976C-5A8087DC213B}" destId="{FEB3BEFE-B804-4DB0-9650-82C59E6C8911}" srcOrd="7" destOrd="0" presId="urn:microsoft.com/office/officeart/2005/8/layout/default"/>
    <dgm:cxn modelId="{58FC69C9-590D-4AAC-A128-54C97A60DF35}" type="presParOf" srcId="{7B6A72A7-8DEF-48FD-976C-5A8087DC213B}" destId="{9658FCA0-0D45-409F-A8AC-6F7E711C7659}" srcOrd="8" destOrd="0" presId="urn:microsoft.com/office/officeart/2005/8/layout/default"/>
    <dgm:cxn modelId="{E6C20C61-88E5-4C78-8826-A060C832F60F}" type="presParOf" srcId="{7B6A72A7-8DEF-48FD-976C-5A8087DC213B}" destId="{7EE0F6E8-0669-40E2-88F0-6069FEEF8B60}" srcOrd="9" destOrd="0" presId="urn:microsoft.com/office/officeart/2005/8/layout/default"/>
    <dgm:cxn modelId="{5622DD81-65C5-45D6-941B-1BE520092AFF}" type="presParOf" srcId="{7B6A72A7-8DEF-48FD-976C-5A8087DC213B}" destId="{85022D4D-5977-49A4-B99F-07EF66CCCC10}" srcOrd="10" destOrd="0" presId="urn:microsoft.com/office/officeart/2005/8/layout/default"/>
    <dgm:cxn modelId="{08A5879C-FB64-4292-9E06-D7D02B409647}" type="presParOf" srcId="{7B6A72A7-8DEF-48FD-976C-5A8087DC213B}" destId="{8DDCACBB-082E-481D-AB45-7CB5D75E0E1A}" srcOrd="11" destOrd="0" presId="urn:microsoft.com/office/officeart/2005/8/layout/default"/>
    <dgm:cxn modelId="{B77FA193-F950-4404-B0BB-321A5CA04496}" type="presParOf" srcId="{7B6A72A7-8DEF-48FD-976C-5A8087DC213B}" destId="{EE2EFB39-53C4-46E2-B2A1-DE9F008EF0B2}" srcOrd="12" destOrd="0" presId="urn:microsoft.com/office/officeart/2005/8/layout/default"/>
    <dgm:cxn modelId="{38FBCDA1-F779-4126-9562-2AF1F8328C6F}" type="presParOf" srcId="{7B6A72A7-8DEF-48FD-976C-5A8087DC213B}" destId="{A3E2C619-AB8A-40CD-9FF9-6E8A99604E8C}" srcOrd="13" destOrd="0" presId="urn:microsoft.com/office/officeart/2005/8/layout/default"/>
    <dgm:cxn modelId="{B145B358-52A4-4105-AAB6-59030271EC81}" type="presParOf" srcId="{7B6A72A7-8DEF-48FD-976C-5A8087DC213B}" destId="{E76DF0DE-B895-468E-AA8C-7E79E9BE7A2F}" srcOrd="14" destOrd="0" presId="urn:microsoft.com/office/officeart/2005/8/layout/default"/>
    <dgm:cxn modelId="{B74A47CF-F671-4F29-92F9-72244FD71CBB}" type="presParOf" srcId="{7B6A72A7-8DEF-48FD-976C-5A8087DC213B}" destId="{0C04FDD1-73F2-4D98-8842-D6B8B0C6B2AD}" srcOrd="15" destOrd="0" presId="urn:microsoft.com/office/officeart/2005/8/layout/default"/>
    <dgm:cxn modelId="{AD79C8CC-C2F6-4C85-8BE3-E144F2C403B9}" type="presParOf" srcId="{7B6A72A7-8DEF-48FD-976C-5A8087DC213B}" destId="{FF3E486D-823A-4FAB-8B96-820C35493C12}" srcOrd="16" destOrd="0" presId="urn:microsoft.com/office/officeart/2005/8/layout/default"/>
    <dgm:cxn modelId="{9370F6BE-2479-40FD-BFC2-0BD5F417B007}" type="presParOf" srcId="{7B6A72A7-8DEF-48FD-976C-5A8087DC213B}" destId="{4C9DF2F5-E773-4730-B5EE-9F276613954D}" srcOrd="17" destOrd="0" presId="urn:microsoft.com/office/officeart/2005/8/layout/default"/>
    <dgm:cxn modelId="{50729383-B9A1-43F6-ADB9-1102F8F3E2F7}" type="presParOf" srcId="{7B6A72A7-8DEF-48FD-976C-5A8087DC213B}" destId="{AE31254A-865F-4BCD-B58D-A80D94E360CA}" srcOrd="18" destOrd="0" presId="urn:microsoft.com/office/officeart/2005/8/layout/default"/>
    <dgm:cxn modelId="{ADC35E0E-C055-400E-B0BE-2B45331B6AD8}" type="presParOf" srcId="{7B6A72A7-8DEF-48FD-976C-5A8087DC213B}" destId="{2987CDFA-2973-4942-9932-DE588F4383D8}" srcOrd="19" destOrd="0" presId="urn:microsoft.com/office/officeart/2005/8/layout/default"/>
    <dgm:cxn modelId="{E03CC68A-D389-4E9F-83BE-C2D63893FB3A}" type="presParOf" srcId="{7B6A72A7-8DEF-48FD-976C-5A8087DC213B}" destId="{BC85C524-2FFA-4BCB-89EF-82A07806FD95}" srcOrd="20" destOrd="0" presId="urn:microsoft.com/office/officeart/2005/8/layout/default"/>
    <dgm:cxn modelId="{A03A23A8-9703-4280-BB1B-86EC39EBCE63}" type="presParOf" srcId="{7B6A72A7-8DEF-48FD-976C-5A8087DC213B}" destId="{A143A86D-CAF7-426E-AC4C-E3ED45A61DB2}" srcOrd="21" destOrd="0" presId="urn:microsoft.com/office/officeart/2005/8/layout/default"/>
    <dgm:cxn modelId="{CC0D06B1-ED94-4FE9-B05C-978193002EA9}" type="presParOf" srcId="{7B6A72A7-8DEF-48FD-976C-5A8087DC213B}" destId="{C3762066-EA0A-40BB-B48A-849293F8016E}" srcOrd="22" destOrd="0" presId="urn:microsoft.com/office/officeart/2005/8/layout/default"/>
    <dgm:cxn modelId="{0823C63B-7C1A-4FF3-9560-BDFB808A5BF9}" type="presParOf" srcId="{7B6A72A7-8DEF-48FD-976C-5A8087DC213B}" destId="{BC1AA2A4-F19C-4D70-85BA-3678573E49C1}" srcOrd="23" destOrd="0" presId="urn:microsoft.com/office/officeart/2005/8/layout/default"/>
    <dgm:cxn modelId="{9A75B068-0775-41A0-8B39-F4403BC565A1}" type="presParOf" srcId="{7B6A72A7-8DEF-48FD-976C-5A8087DC213B}" destId="{A07F99AC-D5FA-4412-BE13-2EC7A84C5EFA}" srcOrd="24" destOrd="0" presId="urn:microsoft.com/office/officeart/2005/8/layout/default"/>
    <dgm:cxn modelId="{CD785312-5200-475C-BC69-A89C2E46E188}" type="presParOf" srcId="{7B6A72A7-8DEF-48FD-976C-5A8087DC213B}" destId="{C7DDA985-DEA7-414F-868F-06BE5FEDF500}" srcOrd="25" destOrd="0" presId="urn:microsoft.com/office/officeart/2005/8/layout/default"/>
    <dgm:cxn modelId="{C0B2BFCD-893E-45C1-8638-00770BE3748D}" type="presParOf" srcId="{7B6A72A7-8DEF-48FD-976C-5A8087DC213B}" destId="{95168FD4-209C-4D88-B716-DB29725ADF1E}" srcOrd="2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9FBDCD-D8C8-45B5-A003-F1680639A327}">
      <dsp:nvSpPr>
        <dsp:cNvPr id="0" name=""/>
        <dsp:cNvSpPr/>
      </dsp:nvSpPr>
      <dsp:spPr>
        <a:xfrm>
          <a:off x="608923" y="1000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dirty="0"/>
            <a:t>Macht Disco-Abend im Wohnzimmer</a:t>
          </a:r>
          <a:endParaRPr lang="en-US" sz="1200" kern="1200" dirty="0"/>
        </a:p>
      </dsp:txBody>
      <dsp:txXfrm>
        <a:off x="608923" y="1000"/>
        <a:ext cx="1493032" cy="895819"/>
      </dsp:txXfrm>
    </dsp:sp>
    <dsp:sp modelId="{D026FE9A-2CF7-47E6-9CA3-5FFE83A7D6E8}">
      <dsp:nvSpPr>
        <dsp:cNvPr id="0" name=""/>
        <dsp:cNvSpPr/>
      </dsp:nvSpPr>
      <dsp:spPr>
        <a:xfrm>
          <a:off x="2251259" y="1000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Erfindet lustige Spiele  oder Spiele selber machen</a:t>
          </a:r>
          <a:endParaRPr lang="en-US" sz="1200" kern="1200"/>
        </a:p>
      </dsp:txBody>
      <dsp:txXfrm>
        <a:off x="2251259" y="1000"/>
        <a:ext cx="1493032" cy="895819"/>
      </dsp:txXfrm>
    </dsp:sp>
    <dsp:sp modelId="{DE70C58A-B1DE-4DA7-93A2-8BEAA721754F}">
      <dsp:nvSpPr>
        <dsp:cNvPr id="0" name=""/>
        <dsp:cNvSpPr/>
      </dsp:nvSpPr>
      <dsp:spPr>
        <a:xfrm>
          <a:off x="3893595" y="1000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Übernachtet im Zelt </a:t>
          </a:r>
          <a:endParaRPr lang="en-US" sz="1200" kern="1200"/>
        </a:p>
      </dsp:txBody>
      <dsp:txXfrm>
        <a:off x="3893595" y="1000"/>
        <a:ext cx="1493032" cy="895819"/>
      </dsp:txXfrm>
    </dsp:sp>
    <dsp:sp modelId="{DADE5181-CBFA-4B76-8EDB-7730EDF589D9}">
      <dsp:nvSpPr>
        <dsp:cNvPr id="0" name=""/>
        <dsp:cNvSpPr/>
      </dsp:nvSpPr>
      <dsp:spPr>
        <a:xfrm>
          <a:off x="608923" y="1046123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Macht eine Nachtwanderung </a:t>
          </a:r>
          <a:endParaRPr lang="en-US" sz="1200" kern="1200"/>
        </a:p>
      </dsp:txBody>
      <dsp:txXfrm>
        <a:off x="608923" y="1046123"/>
        <a:ext cx="1493032" cy="895819"/>
      </dsp:txXfrm>
    </dsp:sp>
    <dsp:sp modelId="{9658FCA0-0D45-409F-A8AC-6F7E711C7659}">
      <dsp:nvSpPr>
        <dsp:cNvPr id="0" name=""/>
        <dsp:cNvSpPr/>
      </dsp:nvSpPr>
      <dsp:spPr>
        <a:xfrm>
          <a:off x="2251259" y="1046123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Verkleidet euch und schmeißt eine Motto-Party </a:t>
          </a:r>
          <a:endParaRPr lang="en-US" sz="1200" kern="1200"/>
        </a:p>
      </dsp:txBody>
      <dsp:txXfrm>
        <a:off x="2251259" y="1046123"/>
        <a:ext cx="1493032" cy="895819"/>
      </dsp:txXfrm>
    </dsp:sp>
    <dsp:sp modelId="{85022D4D-5977-49A4-B99F-07EF66CCCC10}">
      <dsp:nvSpPr>
        <dsp:cNvPr id="0" name=""/>
        <dsp:cNvSpPr/>
      </dsp:nvSpPr>
      <dsp:spPr>
        <a:xfrm>
          <a:off x="3893595" y="1046123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Spielt mit Riesenseifenblasen </a:t>
          </a:r>
          <a:endParaRPr lang="en-US" sz="1200" kern="1200"/>
        </a:p>
      </dsp:txBody>
      <dsp:txXfrm>
        <a:off x="3893595" y="1046123"/>
        <a:ext cx="1493032" cy="895819"/>
      </dsp:txXfrm>
    </dsp:sp>
    <dsp:sp modelId="{EE2EFB39-53C4-46E2-B2A1-DE9F008EF0B2}">
      <dsp:nvSpPr>
        <dsp:cNvPr id="0" name=""/>
        <dsp:cNvSpPr/>
      </dsp:nvSpPr>
      <dsp:spPr>
        <a:xfrm>
          <a:off x="608923" y="2091246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Erforscht den Wald </a:t>
          </a:r>
          <a:endParaRPr lang="en-US" sz="1200" kern="1200"/>
        </a:p>
      </dsp:txBody>
      <dsp:txXfrm>
        <a:off x="608923" y="2091246"/>
        <a:ext cx="1493032" cy="895819"/>
      </dsp:txXfrm>
    </dsp:sp>
    <dsp:sp modelId="{E76DF0DE-B895-468E-AA8C-7E79E9BE7A2F}">
      <dsp:nvSpPr>
        <dsp:cNvPr id="0" name=""/>
        <dsp:cNvSpPr/>
      </dsp:nvSpPr>
      <dsp:spPr>
        <a:xfrm>
          <a:off x="2251259" y="2091246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Macht Stockbrot über dem Lagerfeuer </a:t>
          </a:r>
          <a:endParaRPr lang="en-US" sz="1200" kern="1200"/>
        </a:p>
      </dsp:txBody>
      <dsp:txXfrm>
        <a:off x="2251259" y="2091246"/>
        <a:ext cx="1493032" cy="895819"/>
      </dsp:txXfrm>
    </dsp:sp>
    <dsp:sp modelId="{FF3E486D-823A-4FAB-8B96-820C35493C12}">
      <dsp:nvSpPr>
        <dsp:cNvPr id="0" name=""/>
        <dsp:cNvSpPr/>
      </dsp:nvSpPr>
      <dsp:spPr>
        <a:xfrm>
          <a:off x="3893595" y="2091246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Zählt Sternschnuppen </a:t>
          </a:r>
          <a:endParaRPr lang="en-US" sz="1200" kern="1200"/>
        </a:p>
      </dsp:txBody>
      <dsp:txXfrm>
        <a:off x="3893595" y="2091246"/>
        <a:ext cx="1493032" cy="895819"/>
      </dsp:txXfrm>
    </dsp:sp>
    <dsp:sp modelId="{AE31254A-865F-4BCD-B58D-A80D94E360CA}">
      <dsp:nvSpPr>
        <dsp:cNvPr id="0" name=""/>
        <dsp:cNvSpPr/>
      </dsp:nvSpPr>
      <dsp:spPr>
        <a:xfrm>
          <a:off x="608923" y="3136369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Baut einen Drachen </a:t>
          </a:r>
          <a:endParaRPr lang="en-US" sz="1200" kern="1200"/>
        </a:p>
      </dsp:txBody>
      <dsp:txXfrm>
        <a:off x="608923" y="3136369"/>
        <a:ext cx="1493032" cy="895819"/>
      </dsp:txXfrm>
    </dsp:sp>
    <dsp:sp modelId="{BC85C524-2FFA-4BCB-89EF-82A07806FD95}">
      <dsp:nvSpPr>
        <dsp:cNvPr id="0" name=""/>
        <dsp:cNvSpPr/>
      </dsp:nvSpPr>
      <dsp:spPr>
        <a:xfrm>
          <a:off x="2251259" y="3136369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Hängt in der Hängematte ab </a:t>
          </a:r>
          <a:endParaRPr lang="en-US" sz="1200" kern="1200"/>
        </a:p>
      </dsp:txBody>
      <dsp:txXfrm>
        <a:off x="2251259" y="3136369"/>
        <a:ext cx="1493032" cy="895819"/>
      </dsp:txXfrm>
    </dsp:sp>
    <dsp:sp modelId="{C3762066-EA0A-40BB-B48A-849293F8016E}">
      <dsp:nvSpPr>
        <dsp:cNvPr id="0" name=""/>
        <dsp:cNvSpPr/>
      </dsp:nvSpPr>
      <dsp:spPr>
        <a:xfrm>
          <a:off x="3893595" y="3136369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Geht wandern </a:t>
          </a:r>
          <a:endParaRPr lang="en-US" sz="1200" kern="1200"/>
        </a:p>
      </dsp:txBody>
      <dsp:txXfrm>
        <a:off x="3893595" y="3136369"/>
        <a:ext cx="1493032" cy="895819"/>
      </dsp:txXfrm>
    </dsp:sp>
    <dsp:sp modelId="{A07F99AC-D5FA-4412-BE13-2EC7A84C5EFA}">
      <dsp:nvSpPr>
        <dsp:cNvPr id="0" name=""/>
        <dsp:cNvSpPr/>
      </dsp:nvSpPr>
      <dsp:spPr>
        <a:xfrm>
          <a:off x="1430091" y="4181492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Kreiert euer eigenes Eis </a:t>
          </a:r>
          <a:endParaRPr lang="en-US" sz="1200" kern="1200"/>
        </a:p>
      </dsp:txBody>
      <dsp:txXfrm>
        <a:off x="1430091" y="4181492"/>
        <a:ext cx="1493032" cy="895819"/>
      </dsp:txXfrm>
    </dsp:sp>
    <dsp:sp modelId="{95168FD4-209C-4D88-B716-DB29725ADF1E}">
      <dsp:nvSpPr>
        <dsp:cNvPr id="0" name=""/>
        <dsp:cNvSpPr/>
      </dsp:nvSpPr>
      <dsp:spPr>
        <a:xfrm>
          <a:off x="3072427" y="4181492"/>
          <a:ext cx="1493032" cy="895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b="1" kern="1200"/>
            <a:t>Startet eine Wasserschlacht draußen </a:t>
          </a:r>
          <a:endParaRPr lang="en-US" sz="1200" kern="1200"/>
        </a:p>
      </dsp:txBody>
      <dsp:txXfrm>
        <a:off x="3072427" y="4181492"/>
        <a:ext cx="1493032" cy="895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52120-BD1A-4A9A-91BB-DCE98469ABD8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F233D-D802-4A20-A56C-2DDAD56E8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48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F233D-D802-4A20-A56C-2DDAD56E81C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350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3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85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7461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766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0016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791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98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68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410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6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06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3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76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76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7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2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A0D44-10D7-4921-B971-9DBFC3D0E16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FCC1BB-9C73-448C-A426-FD37806D8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5039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2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2E44E-1C52-511B-0DA7-F7EFDB0C4D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Der Sommer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6003EA-669F-AF9A-E0F3-DA6296E404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5 </a:t>
            </a:r>
            <a:r>
              <a:rPr lang="en-US" dirty="0" err="1"/>
              <a:t>Klasse</a:t>
            </a:r>
            <a:r>
              <a:rPr lang="en-US" dirty="0"/>
              <a:t> </a:t>
            </a:r>
          </a:p>
          <a:p>
            <a:r>
              <a:rPr lang="en-US" dirty="0"/>
              <a:t>Thema</a:t>
            </a:r>
            <a:r>
              <a:rPr lang="ru-RU" dirty="0"/>
              <a:t>: </a:t>
            </a:r>
            <a:r>
              <a:rPr lang="de-DE" dirty="0"/>
              <a:t>Meine Sommerferien</a:t>
            </a:r>
            <a:endParaRPr lang="ru-RU" dirty="0"/>
          </a:p>
          <a:p>
            <a:r>
              <a:rPr lang="ru-RU" dirty="0"/>
              <a:t>Девликанова Алла Зульфаровна , ГБОУ СОШ №303 с углубленным изучение немецкого языка и предметов художественно-эстетического цикла имени Фридриха Шиллера </a:t>
            </a:r>
            <a:r>
              <a:rPr lang="ru-RU" dirty="0" err="1"/>
              <a:t>г.Санкт</a:t>
            </a:r>
            <a:r>
              <a:rPr lang="ru-RU" dirty="0"/>
              <a:t>-Петербурга </a:t>
            </a:r>
            <a:endParaRPr lang="de-DE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8F2688-1B5A-80BF-F05C-D8EE94EB0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41514"/>
            <a:ext cx="5007429" cy="37778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9A3AEF-918A-9E41-AD68-C66D27CA0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2027" y="541107"/>
            <a:ext cx="32670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6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6CCEF9-2E39-E6F1-8642-0F5061F59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Was kann man im Sommer machen?</a:t>
            </a:r>
            <a:br>
              <a:rPr lang="de-DE" dirty="0"/>
            </a:br>
            <a:r>
              <a:rPr lang="de-DE" dirty="0"/>
              <a:t>Seht die Bilder an und sagt, was die Kinder machen!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524D113-000C-D2D7-481F-CA2CB546E8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0219" y="2143125"/>
            <a:ext cx="2741273" cy="18519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3BB935-9D10-607C-0C7D-E0E9BD125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656" y="2048719"/>
            <a:ext cx="2524125" cy="18396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C13CD5-2308-D6B9-7110-30BD40BDE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626" y="1918347"/>
            <a:ext cx="3810000" cy="2714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DB09CF-CB31-F30B-7C60-5544863C72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4059" y="4254482"/>
            <a:ext cx="2524124" cy="20758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D955F6-66A5-FF21-07B5-4996EF2679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219" y="4492285"/>
            <a:ext cx="2741273" cy="18380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C6B207-D01E-7521-8377-5BBD7ED891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4288" y="4763851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81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035AF-5C88-49A4-7869-EA07F5C30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hast du im Sommer gemacht! Diese Wörter helfen dir dabei!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AE9900B-F29E-6A27-8812-BAF68CD348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36806" y="1023257"/>
            <a:ext cx="2847975" cy="1600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23304F-8BB5-9669-CBBB-EA567DEB5A8D}"/>
              </a:ext>
            </a:extLst>
          </p:cNvPr>
          <p:cNvSpPr txBox="1"/>
          <p:nvPr/>
        </p:nvSpPr>
        <p:spPr>
          <a:xfrm>
            <a:off x="1573619" y="2764465"/>
            <a:ext cx="400141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viel baden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wandern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in der Sonne liegen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im Fluss schwimmen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mit den Freunden spielen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im Wald bummeln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2400" dirty="0"/>
              <a:t>viel lesen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2EE98-B6AA-0468-3B7D-611C303CD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4002" y="2764465"/>
            <a:ext cx="22479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17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9D4246-CBB7-2852-4A31-C86EED589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Ferien zu Hause: Die besten Tipps und Erlebnisse</a:t>
            </a:r>
            <a:endParaRPr lang="ru-RU" dirty="0"/>
          </a:p>
        </p:txBody>
      </p:sp>
      <p:pic>
        <p:nvPicPr>
          <p:cNvPr id="4" name="Объект 3" descr="Изображение выглядит как рукописный текст, Детское искусство, текст, мелок&#10;&#10;Автоматически созданное описание">
            <a:extLst>
              <a:ext uri="{FF2B5EF4-FFF2-40B4-BE49-F238E27FC236}">
                <a16:creationId xmlns:a16="http://schemas.microsoft.com/office/drawing/2014/main" id="{CCA14136-C0D6-AAFA-8356-71BE55A5D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457531" y="187325"/>
            <a:ext cx="2619375" cy="1743075"/>
          </a:xfrm>
          <a:prstGeom prst="rect">
            <a:avLst/>
          </a:prstGeom>
        </p:spPr>
      </p:pic>
      <p:pic>
        <p:nvPicPr>
          <p:cNvPr id="6" name="Объект 3" descr="Изображение выглядит как рукописный текст, Детское искусство, текст, мелок&#10;&#10;Автоматически созданное описание">
            <a:extLst>
              <a:ext uri="{FF2B5EF4-FFF2-40B4-BE49-F238E27FC236}">
                <a16:creationId xmlns:a16="http://schemas.microsoft.com/office/drawing/2014/main" id="{07F63CE3-0DE2-3855-72CB-9D456A2EC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9931" y="339725"/>
            <a:ext cx="2619375" cy="1743075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фрукт, еда&#10;&#10;Автоматически созданное описание">
            <a:extLst>
              <a:ext uri="{FF2B5EF4-FFF2-40B4-BE49-F238E27FC236}">
                <a16:creationId xmlns:a16="http://schemas.microsoft.com/office/drawing/2014/main" id="{5AF3157E-3AD1-15FA-E12A-49A00F847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2811" y="2235200"/>
            <a:ext cx="3566893" cy="4288972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снимок экрана, фрукт, еда&#10;&#10;Автоматически созданное описание">
            <a:extLst>
              <a:ext uri="{FF2B5EF4-FFF2-40B4-BE49-F238E27FC236}">
                <a16:creationId xmlns:a16="http://schemas.microsoft.com/office/drawing/2014/main" id="{AE6CDED0-7F4D-2142-ACEF-315FFF57A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5211" y="2387600"/>
            <a:ext cx="3566893" cy="4288972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снимок экрана, фрукт, еда&#10;&#10;Автоматически созданное описание">
            <a:extLst>
              <a:ext uri="{FF2B5EF4-FFF2-40B4-BE49-F238E27FC236}">
                <a16:creationId xmlns:a16="http://schemas.microsoft.com/office/drawing/2014/main" id="{29457E7B-3AAE-571D-B734-23B68D62C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5211" y="2381703"/>
            <a:ext cx="3566893" cy="4288972"/>
          </a:xfrm>
          <a:prstGeom prst="rect">
            <a:avLst/>
          </a:prstGeom>
        </p:spPr>
      </p:pic>
      <p:graphicFrame>
        <p:nvGraphicFramePr>
          <p:cNvPr id="12" name="TextBox 6">
            <a:extLst>
              <a:ext uri="{FF2B5EF4-FFF2-40B4-BE49-F238E27FC236}">
                <a16:creationId xmlns:a16="http://schemas.microsoft.com/office/drawing/2014/main" id="{70208C06-2BD6-9F21-3297-1D50CA51B46F}"/>
              </a:ext>
            </a:extLst>
          </p:cNvPr>
          <p:cNvGraphicFramePr/>
          <p:nvPr/>
        </p:nvGraphicFramePr>
        <p:xfrm>
          <a:off x="1796902" y="2711302"/>
          <a:ext cx="5995552" cy="5078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226789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F3B5F-3D15-0C05-C1CD-87CB876AE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Rate deinem Freund, was er (sie) in den Ferien machen kann!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CED50B-6CF5-F900-D8B4-CFF083509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z-.B.: Baue einen Drachen! 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772C46-3CA5-A6D4-7089-D825A24A6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4023" y="160337"/>
            <a:ext cx="2066925" cy="22193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660503-DDD8-00ED-4FFE-C1F4C4A9D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447" y="2105487"/>
            <a:ext cx="2247900" cy="39909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E55273-FB27-CFFB-FEBE-19F054557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11" y="2860227"/>
            <a:ext cx="3566469" cy="360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71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CF592-7A0D-1273-CEA6-FDA6B169C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Hast du das im Sommer gemacht? </a:t>
            </a:r>
            <a:br>
              <a:rPr lang="de-DE" dirty="0"/>
            </a:br>
            <a:r>
              <a:rPr lang="de-DE" dirty="0"/>
              <a:t>Bildet die Sätze nach dem Beispiel, benutze die Wortverbindungen oben! </a:t>
            </a:r>
            <a:br>
              <a:rPr lang="de-DE" dirty="0"/>
            </a:br>
            <a:br>
              <a:rPr lang="de-DE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D52F26-D660-38BE-ADC1-44BF7C3391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Z.B.: Ich habe im Sommer  im Zelt übernachtet.</a:t>
            </a:r>
          </a:p>
          <a:p>
            <a:r>
              <a:rPr lang="de-DE" dirty="0"/>
              <a:t>Ich habe im Sommer keine Nachtwanderung gemacht.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D62D31-D8CD-8C92-0675-28B169190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673" y="3553296"/>
            <a:ext cx="4953000" cy="24880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77C7A6-1B44-9EE4-651E-E45292FA0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023" y="240166"/>
            <a:ext cx="2066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0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27B47A-111D-B663-3A66-E3C314829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Schreibe über deine Sommerferien! Die Fragen helfen dir dabei!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E5AD79-7DA6-471A-0F25-B489481BA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Fragen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DCA80A-8C79-4C1E-FA8D-C79D73193E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Wo hast du die Sommerferien verbracht?</a:t>
            </a:r>
          </a:p>
          <a:p>
            <a:r>
              <a:rPr lang="de-DE" dirty="0"/>
              <a:t>Wo warst du im Jini, im Juli, im August?</a:t>
            </a:r>
          </a:p>
          <a:p>
            <a:r>
              <a:rPr lang="de-DE" dirty="0"/>
              <a:t>Mit wem hast du die Ferien verbracht?</a:t>
            </a:r>
          </a:p>
          <a:p>
            <a:r>
              <a:rPr lang="de-DE" dirty="0"/>
              <a:t>Womit bist du gereist?</a:t>
            </a:r>
          </a:p>
          <a:p>
            <a:r>
              <a:rPr lang="de-DE" dirty="0"/>
              <a:t>Was hast du im Sommer gemacht?</a:t>
            </a:r>
          </a:p>
          <a:p>
            <a:r>
              <a:rPr lang="de-DE" dirty="0"/>
              <a:t>Wie waren deine Sommerferien?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4567B7-0D18-5F30-177A-8145C4D34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908" y="160337"/>
            <a:ext cx="2066925" cy="2219325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45B62FD-BE57-D2F3-8698-514389DD98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Schreibe 10-12 Sätze!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99653EE-3A53-475A-2998-7BAA778CCB8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93853" y="2736850"/>
            <a:ext cx="2374407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72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81F62-C861-9B52-AFEB-7A84012A1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de-DE" dirty="0"/>
              <a:t>ü</a:t>
            </a:r>
            <a:r>
              <a:rPr lang="en-US" dirty="0" err="1"/>
              <a:t>nsche</a:t>
            </a:r>
            <a:r>
              <a:rPr lang="en-US" dirty="0"/>
              <a:t> </a:t>
            </a:r>
            <a:r>
              <a:rPr lang="en-US" dirty="0" err="1"/>
              <a:t>deinem</a:t>
            </a:r>
            <a:r>
              <a:rPr lang="en-US" dirty="0"/>
              <a:t> Freund </a:t>
            </a:r>
            <a:r>
              <a:rPr lang="en-US" dirty="0" err="1"/>
              <a:t>gute</a:t>
            </a:r>
            <a:r>
              <a:rPr lang="en-US" dirty="0"/>
              <a:t> </a:t>
            </a:r>
            <a:r>
              <a:rPr lang="en-US" dirty="0" err="1"/>
              <a:t>Ferien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C0CFA2C-EF4E-E6E5-D15A-DC0651921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3825" y="1552770"/>
            <a:ext cx="2838450" cy="16097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E1CA4A-A808-3E8D-BE15-C61C268C68BB}"/>
              </a:ext>
            </a:extLst>
          </p:cNvPr>
          <p:cNvSpPr txBox="1"/>
          <p:nvPr/>
        </p:nvSpPr>
        <p:spPr>
          <a:xfrm>
            <a:off x="827314" y="3244334"/>
            <a:ext cx="83248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000" dirty="0"/>
              <a:t>Wir wünschen erholsame Ferien !</a:t>
            </a:r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A7758E-84FE-3F2B-7717-98B52FFA7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23" y="4299857"/>
            <a:ext cx="3386602" cy="1962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637C76-23F7-44E4-4636-C093A14C9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845" y="4299857"/>
            <a:ext cx="3208564" cy="18859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7B7E3C-6C80-FAAB-D3CD-DEC1E8394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11" y="1273314"/>
            <a:ext cx="2838450" cy="18073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B0850F0-08FA-8CB4-E2E3-05ADDEC97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6619" y="3442608"/>
            <a:ext cx="2466975" cy="18478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04F7D4-085F-6B7D-4901-9806759045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8528" y="279916"/>
            <a:ext cx="3429000" cy="31354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2FE480-81D6-9FFE-A56F-04B40E348A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2951" y="4828163"/>
            <a:ext cx="26384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2262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131</TotalTime>
  <Words>285</Words>
  <Application>Microsoft Office PowerPoint</Application>
  <PresentationFormat>Широкоэкранный</PresentationFormat>
  <Paragraphs>47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Trebuchet MS</vt:lpstr>
      <vt:lpstr>Wingdings 3</vt:lpstr>
      <vt:lpstr>Аспект</vt:lpstr>
      <vt:lpstr>Der Sommer</vt:lpstr>
      <vt:lpstr>Was kann man im Sommer machen? Seht die Bilder an und sagt, was die Kinder machen!</vt:lpstr>
      <vt:lpstr>Was hast du im Sommer gemacht! Diese Wörter helfen dir dabei!</vt:lpstr>
      <vt:lpstr>Ferien zu Hause: Die besten Tipps und Erlebnisse</vt:lpstr>
      <vt:lpstr>Rate deinem Freund, was er (sie) in den Ferien machen kann!</vt:lpstr>
      <vt:lpstr>Hast du das im Sommer gemacht?  Bildet die Sätze nach dem Beispiel, benutze die Wortverbindungen oben!   </vt:lpstr>
      <vt:lpstr>Schreibe über deine Sommerferien! Die Fragen helfen dir dabei!</vt:lpstr>
      <vt:lpstr>Wünsche deinem Freund gute Ferien!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Sommer</dc:title>
  <dc:creator>Радмир Девликанов</dc:creator>
  <cp:lastModifiedBy>Радмир Девликанов</cp:lastModifiedBy>
  <cp:revision>4</cp:revision>
  <dcterms:created xsi:type="dcterms:W3CDTF">2023-06-06T16:31:55Z</dcterms:created>
  <dcterms:modified xsi:type="dcterms:W3CDTF">2023-06-11T11:12:38Z</dcterms:modified>
</cp:coreProperties>
</file>