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DC758-41A8-4D96-A4F6-7CE703E2E8CB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C14D-5467-41DA-A21D-70E55C369E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1200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DDC758-41A8-4D96-A4F6-7CE703E2E8CB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99C14D-5467-41DA-A21D-70E55C369E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868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smtClean="0">
                <a:solidFill>
                  <a:schemeClr val="tx1"/>
                </a:solidFill>
              </a:rPr>
              <a:t>МБОУ «Средняя общеобразовательная школа № 29 с углубленным изучением отдельных предметов имени</a:t>
            </a:r>
            <a:br>
              <a:rPr lang="ru-RU" sz="2400" smtClean="0">
                <a:solidFill>
                  <a:schemeClr val="tx1"/>
                </a:solidFill>
              </a:rPr>
            </a:br>
            <a:r>
              <a:rPr lang="ru-RU" sz="2400" smtClean="0"/>
              <a:t> </a:t>
            </a:r>
            <a:r>
              <a:rPr lang="ru-RU" sz="2400" smtClean="0">
                <a:solidFill>
                  <a:schemeClr val="tx1"/>
                </a:solidFill>
              </a:rPr>
              <a:t>И.Н. Зикеева»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5749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2201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5367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8166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6425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9766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9071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7587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5073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76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320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122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7943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5214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4381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0224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5673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Антропогенное воздействие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2158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5041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4422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Мероприятия по очистке территории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3127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346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9963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6826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Методы:</a:t>
            </a:r>
            <a:br>
              <a:rPr lang="ru-RU" smtClean="0"/>
            </a:b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9734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125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3600" smtClean="0"/>
              <a:t>Экологический смысл ЭКТ</a:t>
            </a:r>
            <a:endParaRPr lang="ru-RU" sz="3600" dirty="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1684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044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6827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69619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</Words>
  <Application>Microsoft Office PowerPoint</Application>
  <PresentationFormat>Экран (4:3)</PresentationFormat>
  <Paragraphs>5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МБОУ «Средняя общеобразовательная школа № 29 с углубленным изучением отдельных предметов имени  И.Н. Зикеева»</vt:lpstr>
      <vt:lpstr>Презентация PowerPoint</vt:lpstr>
      <vt:lpstr>Презентация PowerPoint</vt:lpstr>
      <vt:lpstr>Методы: </vt:lpstr>
      <vt:lpstr>Презентация PowerPoint</vt:lpstr>
      <vt:lpstr>Экологический смысл ЭКТ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Антропогенное воздействие</vt:lpstr>
      <vt:lpstr>Презентация PowerPoint</vt:lpstr>
      <vt:lpstr>Презентация PowerPoint</vt:lpstr>
      <vt:lpstr>Мероприятия по очистке территории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«Средняя общеобразовательная школа № 29 с углубленным изучением отдельных предметов имени  И.Н. Зикеева»</dc:title>
  <dc:creator>школа</dc:creator>
  <cp:lastModifiedBy>школа</cp:lastModifiedBy>
  <cp:revision>1</cp:revision>
  <dcterms:created xsi:type="dcterms:W3CDTF">2023-04-08T07:53:24Z</dcterms:created>
  <dcterms:modified xsi:type="dcterms:W3CDTF">2023-04-08T07:53:24Z</dcterms:modified>
</cp:coreProperties>
</file>