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65" r:id="rId3"/>
    <p:sldId id="257" r:id="rId4"/>
    <p:sldId id="352" r:id="rId5"/>
    <p:sldId id="258" r:id="rId6"/>
    <p:sldId id="353" r:id="rId7"/>
    <p:sldId id="354" r:id="rId8"/>
    <p:sldId id="355" r:id="rId9"/>
    <p:sldId id="356" r:id="rId10"/>
    <p:sldId id="357" r:id="rId11"/>
    <p:sldId id="358" r:id="rId12"/>
    <p:sldId id="359" r:id="rId13"/>
    <p:sldId id="360" r:id="rId14"/>
    <p:sldId id="361" r:id="rId15"/>
    <p:sldId id="362" r:id="rId16"/>
    <p:sldId id="363" r:id="rId17"/>
    <p:sldId id="364" r:id="rId18"/>
    <p:sldId id="260" r:id="rId19"/>
    <p:sldId id="366" r:id="rId2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822"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48CE1C-C3CC-4A48-BE6B-1B51A7E1C09E}" type="doc">
      <dgm:prSet loTypeId="urn:microsoft.com/office/officeart/2005/8/layout/chevron1" loCatId="process" qsTypeId="urn:microsoft.com/office/officeart/2005/8/quickstyle/simple1" qsCatId="simple" csTypeId="urn:microsoft.com/office/officeart/2005/8/colors/accent1_2" csCatId="accent1" phldr="1"/>
      <dgm:spPr/>
    </dgm:pt>
    <dgm:pt modelId="{BF40764B-FCAA-44E7-AEBD-413F54A951B8}">
      <dgm:prSet phldrT="[Text]"/>
      <dgm:spPr>
        <a:solidFill>
          <a:schemeClr val="accent1"/>
        </a:solidFill>
        <a:ln w="25400">
          <a:solidFill>
            <a:schemeClr val="accent1">
              <a:lumMod val="50000"/>
            </a:schemeClr>
          </a:solidFill>
        </a:ln>
      </dgm:spPr>
      <dgm:t>
        <a:bodyPr/>
        <a:lstStyle/>
        <a:p>
          <a:endParaRPr lang="en-US" dirty="0">
            <a:effectLst>
              <a:outerShdw blurRad="38100" dist="38100" dir="2700000" algn="tl">
                <a:srgbClr val="000000">
                  <a:alpha val="43137"/>
                </a:srgbClr>
              </a:outerShdw>
            </a:effectLst>
          </a:endParaRPr>
        </a:p>
      </dgm:t>
    </dgm:pt>
    <dgm:pt modelId="{AD9B2DCC-90E3-461C-849D-48F6265E3C39}" type="parTrans" cxnId="{F74997F6-3D20-4B4F-9778-DEF8D75691BD}">
      <dgm:prSet/>
      <dgm:spPr/>
      <dgm:t>
        <a:bodyPr/>
        <a:lstStyle/>
        <a:p>
          <a:endParaRPr lang="en-US"/>
        </a:p>
      </dgm:t>
    </dgm:pt>
    <dgm:pt modelId="{2124D726-1F75-4E9A-93C6-C967E03DA560}" type="sibTrans" cxnId="{F74997F6-3D20-4B4F-9778-DEF8D75691BD}">
      <dgm:prSet/>
      <dgm:spPr/>
      <dgm:t>
        <a:bodyPr/>
        <a:lstStyle/>
        <a:p>
          <a:endParaRPr lang="en-US"/>
        </a:p>
      </dgm:t>
    </dgm:pt>
    <dgm:pt modelId="{AD5F895B-4E5E-4D8F-B36C-329A6334884A}" type="pres">
      <dgm:prSet presAssocID="{F248CE1C-C3CC-4A48-BE6B-1B51A7E1C09E}" presName="Name0" presStyleCnt="0">
        <dgm:presLayoutVars>
          <dgm:dir/>
          <dgm:animLvl val="lvl"/>
          <dgm:resizeHandles val="exact"/>
        </dgm:presLayoutVars>
      </dgm:prSet>
      <dgm:spPr/>
    </dgm:pt>
    <dgm:pt modelId="{BED79BD0-53F0-4A81-9EFC-06B1FF127DC6}" type="pres">
      <dgm:prSet presAssocID="{BF40764B-FCAA-44E7-AEBD-413F54A951B8}" presName="parTxOnly" presStyleLbl="node1" presStyleIdx="0" presStyleCnt="1">
        <dgm:presLayoutVars>
          <dgm:chMax val="0"/>
          <dgm:chPref val="0"/>
          <dgm:bulletEnabled val="1"/>
        </dgm:presLayoutVars>
      </dgm:prSet>
      <dgm:spPr/>
      <dgm:t>
        <a:bodyPr/>
        <a:lstStyle/>
        <a:p>
          <a:endParaRPr lang="ru-RU"/>
        </a:p>
      </dgm:t>
    </dgm:pt>
  </dgm:ptLst>
  <dgm:cxnLst>
    <dgm:cxn modelId="{F74997F6-3D20-4B4F-9778-DEF8D75691BD}" srcId="{F248CE1C-C3CC-4A48-BE6B-1B51A7E1C09E}" destId="{BF40764B-FCAA-44E7-AEBD-413F54A951B8}" srcOrd="0" destOrd="0" parTransId="{AD9B2DCC-90E3-461C-849D-48F6265E3C39}" sibTransId="{2124D726-1F75-4E9A-93C6-C967E03DA560}"/>
    <dgm:cxn modelId="{21DC3C61-4364-4B93-B4D4-3633AFD4BDB1}" type="presOf" srcId="{F248CE1C-C3CC-4A48-BE6B-1B51A7E1C09E}" destId="{AD5F895B-4E5E-4D8F-B36C-329A6334884A}" srcOrd="0" destOrd="0" presId="urn:microsoft.com/office/officeart/2005/8/layout/chevron1"/>
    <dgm:cxn modelId="{8A814583-77C6-4AD7-96BD-872E115B7D48}" type="presOf" srcId="{BF40764B-FCAA-44E7-AEBD-413F54A951B8}" destId="{BED79BD0-53F0-4A81-9EFC-06B1FF127DC6}" srcOrd="0" destOrd="0" presId="urn:microsoft.com/office/officeart/2005/8/layout/chevron1"/>
    <dgm:cxn modelId="{8F3B47B0-F329-4E2B-A0D5-3208BF731B7E}" type="presParOf" srcId="{AD5F895B-4E5E-4D8F-B36C-329A6334884A}" destId="{BED79BD0-53F0-4A81-9EFC-06B1FF127DC6}" srcOrd="0" destOrd="0" presId="urn:microsoft.com/office/officeart/2005/8/layout/chevron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248CE1C-C3CC-4A48-BE6B-1B51A7E1C09E}" type="doc">
      <dgm:prSet loTypeId="urn:microsoft.com/office/officeart/2005/8/layout/lProcess1" loCatId="process" qsTypeId="urn:microsoft.com/office/officeart/2005/8/quickstyle/simple1" qsCatId="simple" csTypeId="urn:microsoft.com/office/officeart/2005/8/colors/accent1_2" csCatId="accent1" phldr="1"/>
      <dgm:spPr/>
    </dgm:pt>
    <dgm:pt modelId="{25E9A7EC-C3A6-4ACA-AAD7-3EF60F912291}">
      <dgm:prSet phldrT="[Text]"/>
      <dgm:spPr>
        <a:solidFill>
          <a:schemeClr val="accent1">
            <a:lumMod val="20000"/>
            <a:lumOff val="80000"/>
          </a:schemeClr>
        </a:solidFill>
        <a:ln w="25400">
          <a:solidFill>
            <a:schemeClr val="accent1"/>
          </a:solidFill>
        </a:ln>
      </dgm:spPr>
      <dgm:t>
        <a:bodyPr/>
        <a:lstStyle/>
        <a:p>
          <a:r>
            <a:rPr lang="ru-RU" dirty="0">
              <a:solidFill>
                <a:schemeClr val="tx1"/>
              </a:solidFill>
              <a:latin typeface="Comic Sans MS" pitchFamily="66" charset="0"/>
            </a:rPr>
            <a:t>Открытия и изобретения, изменившие мир</a:t>
          </a:r>
          <a:endParaRPr lang="en-US" dirty="0">
            <a:solidFill>
              <a:schemeClr val="tx1"/>
            </a:solidFill>
            <a:latin typeface="Comic Sans MS" pitchFamily="66" charset="0"/>
          </a:endParaRPr>
        </a:p>
      </dgm:t>
    </dgm:pt>
    <dgm:pt modelId="{EE3F490F-335A-4FB2-A281-9B1AFA6014B9}" type="parTrans" cxnId="{B5C3C102-77B8-4916-9A0D-81C85AFE1BF3}">
      <dgm:prSet/>
      <dgm:spPr/>
      <dgm:t>
        <a:bodyPr/>
        <a:lstStyle/>
        <a:p>
          <a:endParaRPr lang="en-US"/>
        </a:p>
      </dgm:t>
    </dgm:pt>
    <dgm:pt modelId="{672E50A5-4823-4BC1-A622-CC9DADB35A1B}" type="sibTrans" cxnId="{B5C3C102-77B8-4916-9A0D-81C85AFE1BF3}">
      <dgm:prSet/>
      <dgm:spPr/>
      <dgm:t>
        <a:bodyPr/>
        <a:lstStyle/>
        <a:p>
          <a:endParaRPr lang="en-US"/>
        </a:p>
      </dgm:t>
    </dgm:pt>
    <dgm:pt modelId="{CBD9BB0A-90E8-4642-8956-CD2273EE8179}" type="pres">
      <dgm:prSet presAssocID="{F248CE1C-C3CC-4A48-BE6B-1B51A7E1C09E}" presName="Name0" presStyleCnt="0">
        <dgm:presLayoutVars>
          <dgm:dir/>
          <dgm:animLvl val="lvl"/>
          <dgm:resizeHandles val="exact"/>
        </dgm:presLayoutVars>
      </dgm:prSet>
      <dgm:spPr/>
    </dgm:pt>
    <dgm:pt modelId="{154DCF74-FF60-4A2F-8E80-8242361EEE92}" type="pres">
      <dgm:prSet presAssocID="{25E9A7EC-C3A6-4ACA-AAD7-3EF60F912291}" presName="vertFlow" presStyleCnt="0"/>
      <dgm:spPr/>
    </dgm:pt>
    <dgm:pt modelId="{57B1DF30-884A-487D-B51C-12E6064CC1E6}" type="pres">
      <dgm:prSet presAssocID="{25E9A7EC-C3A6-4ACA-AAD7-3EF60F912291}" presName="header" presStyleLbl="node1" presStyleIdx="0" presStyleCnt="1" custScaleX="117241" custScaleY="400000" custLinFactNeighborX="-3448" custLinFactNeighborY="-96552"/>
      <dgm:spPr/>
      <dgm:t>
        <a:bodyPr/>
        <a:lstStyle/>
        <a:p>
          <a:endParaRPr lang="ru-RU"/>
        </a:p>
      </dgm:t>
    </dgm:pt>
  </dgm:ptLst>
  <dgm:cxnLst>
    <dgm:cxn modelId="{3CFC8676-FF95-46C7-B738-936B47E944F9}" type="presOf" srcId="{25E9A7EC-C3A6-4ACA-AAD7-3EF60F912291}" destId="{57B1DF30-884A-487D-B51C-12E6064CC1E6}" srcOrd="0" destOrd="0" presId="urn:microsoft.com/office/officeart/2005/8/layout/lProcess1"/>
    <dgm:cxn modelId="{B5C3C102-77B8-4916-9A0D-81C85AFE1BF3}" srcId="{F248CE1C-C3CC-4A48-BE6B-1B51A7E1C09E}" destId="{25E9A7EC-C3A6-4ACA-AAD7-3EF60F912291}" srcOrd="0" destOrd="0" parTransId="{EE3F490F-335A-4FB2-A281-9B1AFA6014B9}" sibTransId="{672E50A5-4823-4BC1-A622-CC9DADB35A1B}"/>
    <dgm:cxn modelId="{764A6154-5230-4894-A345-F1AA8EEB4C5D}" type="presOf" srcId="{F248CE1C-C3CC-4A48-BE6B-1B51A7E1C09E}" destId="{CBD9BB0A-90E8-4642-8956-CD2273EE8179}" srcOrd="0" destOrd="0" presId="urn:microsoft.com/office/officeart/2005/8/layout/lProcess1"/>
    <dgm:cxn modelId="{C86F368D-BD35-4EEA-AC2A-92C81A5DD065}" type="presParOf" srcId="{CBD9BB0A-90E8-4642-8956-CD2273EE8179}" destId="{154DCF74-FF60-4A2F-8E80-8242361EEE92}" srcOrd="0" destOrd="0" presId="urn:microsoft.com/office/officeart/2005/8/layout/lProcess1"/>
    <dgm:cxn modelId="{D42C5A59-3C4F-4BAA-8246-9F6FCE97E92A}" type="presParOf" srcId="{154DCF74-FF60-4A2F-8E80-8242361EEE92}" destId="{57B1DF30-884A-487D-B51C-12E6064CC1E6}" srcOrd="0" destOrd="0" presId="urn:microsoft.com/office/officeart/2005/8/layout/lProcess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48CE1C-C3CC-4A48-BE6B-1B51A7E1C09E}"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ru-RU"/>
        </a:p>
      </dgm:t>
    </dgm:pt>
    <dgm:pt modelId="{1631C9AC-7C00-44B4-AB42-994EBBEB1E84}">
      <dgm:prSet phldrT="[Текст]"/>
      <dgm:spPr/>
      <dgm:t>
        <a:bodyPr/>
        <a:lstStyle/>
        <a:p>
          <a:r>
            <a:rPr lang="ru-RU" dirty="0"/>
            <a:t> </a:t>
          </a:r>
        </a:p>
      </dgm:t>
    </dgm:pt>
    <dgm:pt modelId="{DBC65051-D07F-48E2-BA5F-DE6190AE67D8}" type="parTrans" cxnId="{71394AE0-9648-4EE5-8B5A-9529AEA49049}">
      <dgm:prSet/>
      <dgm:spPr/>
      <dgm:t>
        <a:bodyPr/>
        <a:lstStyle/>
        <a:p>
          <a:endParaRPr lang="ru-RU"/>
        </a:p>
      </dgm:t>
    </dgm:pt>
    <dgm:pt modelId="{FD2FC1DA-CB8A-4A5A-94FF-7D37B93F3BE2}" type="sibTrans" cxnId="{71394AE0-9648-4EE5-8B5A-9529AEA49049}">
      <dgm:prSet/>
      <dgm:spPr/>
      <dgm:t>
        <a:bodyPr/>
        <a:lstStyle/>
        <a:p>
          <a:endParaRPr lang="ru-RU"/>
        </a:p>
      </dgm:t>
    </dgm:pt>
    <dgm:pt modelId="{F67F8020-C941-49A0-AEBC-1042BB338D31}">
      <dgm:prSet phldrT="[Текст]"/>
      <dgm:spPr/>
      <dgm:t>
        <a:bodyPr/>
        <a:lstStyle/>
        <a:p>
          <a:r>
            <a:rPr lang="ru-RU" dirty="0"/>
            <a:t>Персональные компьютеры</a:t>
          </a:r>
        </a:p>
      </dgm:t>
    </dgm:pt>
    <dgm:pt modelId="{D787920C-3B59-4706-BD5F-04A307D71DC6}" type="parTrans" cxnId="{923BD2CF-39F9-4074-9776-F44FA676753D}">
      <dgm:prSet/>
      <dgm:spPr/>
      <dgm:t>
        <a:bodyPr/>
        <a:lstStyle/>
        <a:p>
          <a:endParaRPr lang="ru-RU"/>
        </a:p>
      </dgm:t>
    </dgm:pt>
    <dgm:pt modelId="{9ECA1A3D-2953-4367-A930-98760982ACDC}" type="sibTrans" cxnId="{923BD2CF-39F9-4074-9776-F44FA676753D}">
      <dgm:prSet/>
      <dgm:spPr/>
      <dgm:t>
        <a:bodyPr/>
        <a:lstStyle/>
        <a:p>
          <a:endParaRPr lang="ru-RU"/>
        </a:p>
      </dgm:t>
    </dgm:pt>
    <dgm:pt modelId="{E2108B80-F264-40B2-9D87-A1405DFA9459}">
      <dgm:prSet phldrT="[Текст]"/>
      <dgm:spPr/>
      <dgm:t>
        <a:bodyPr/>
        <a:lstStyle/>
        <a:p>
          <a:r>
            <a:rPr lang="ru-RU" dirty="0"/>
            <a:t> </a:t>
          </a:r>
        </a:p>
      </dgm:t>
    </dgm:pt>
    <dgm:pt modelId="{24052672-7D4F-4D88-883B-D7854F72AAE1}" type="parTrans" cxnId="{F27BE807-43AF-4A92-A268-311CA0CB4EBE}">
      <dgm:prSet/>
      <dgm:spPr/>
      <dgm:t>
        <a:bodyPr/>
        <a:lstStyle/>
        <a:p>
          <a:endParaRPr lang="ru-RU"/>
        </a:p>
      </dgm:t>
    </dgm:pt>
    <dgm:pt modelId="{E9B5F479-3F2F-4354-8F18-B1AE0C576845}" type="sibTrans" cxnId="{F27BE807-43AF-4A92-A268-311CA0CB4EBE}">
      <dgm:prSet/>
      <dgm:spPr/>
      <dgm:t>
        <a:bodyPr/>
        <a:lstStyle/>
        <a:p>
          <a:endParaRPr lang="ru-RU"/>
        </a:p>
      </dgm:t>
    </dgm:pt>
    <dgm:pt modelId="{2793135A-74FB-4779-A1C6-FF49720F4457}">
      <dgm:prSet phldrT="[Текст]"/>
      <dgm:spPr/>
      <dgm:t>
        <a:bodyPr/>
        <a:lstStyle/>
        <a:p>
          <a:r>
            <a:rPr lang="ru-RU" dirty="0"/>
            <a:t>Управление и движение транспортом</a:t>
          </a:r>
        </a:p>
      </dgm:t>
    </dgm:pt>
    <dgm:pt modelId="{9F36C0FC-88EA-4ECE-8296-03CD7A7A041C}" type="parTrans" cxnId="{2C243ADA-B74B-41ED-8394-420187501E28}">
      <dgm:prSet/>
      <dgm:spPr/>
      <dgm:t>
        <a:bodyPr/>
        <a:lstStyle/>
        <a:p>
          <a:endParaRPr lang="ru-RU"/>
        </a:p>
      </dgm:t>
    </dgm:pt>
    <dgm:pt modelId="{EB2E7753-C416-49B5-95A9-7E74F6A9E7DA}" type="sibTrans" cxnId="{2C243ADA-B74B-41ED-8394-420187501E28}">
      <dgm:prSet/>
      <dgm:spPr/>
      <dgm:t>
        <a:bodyPr/>
        <a:lstStyle/>
        <a:p>
          <a:endParaRPr lang="ru-RU"/>
        </a:p>
      </dgm:t>
    </dgm:pt>
    <dgm:pt modelId="{B30EC009-D515-4E1A-A114-6264C8BF3DB8}">
      <dgm:prSet phldrT="[Текст]"/>
      <dgm:spPr/>
      <dgm:t>
        <a:bodyPr/>
        <a:lstStyle/>
        <a:p>
          <a:r>
            <a:rPr lang="ru-RU" dirty="0"/>
            <a:t> </a:t>
          </a:r>
        </a:p>
      </dgm:t>
    </dgm:pt>
    <dgm:pt modelId="{C516718A-E638-4989-B51C-A57FCE61CCF8}" type="parTrans" cxnId="{1520D4C9-76F3-46E6-B458-E821212426F5}">
      <dgm:prSet/>
      <dgm:spPr/>
      <dgm:t>
        <a:bodyPr/>
        <a:lstStyle/>
        <a:p>
          <a:endParaRPr lang="ru-RU"/>
        </a:p>
      </dgm:t>
    </dgm:pt>
    <dgm:pt modelId="{92E10F95-C038-4266-9A05-57F4DA24B4CB}" type="sibTrans" cxnId="{1520D4C9-76F3-46E6-B458-E821212426F5}">
      <dgm:prSet/>
      <dgm:spPr/>
      <dgm:t>
        <a:bodyPr/>
        <a:lstStyle/>
        <a:p>
          <a:endParaRPr lang="ru-RU"/>
        </a:p>
      </dgm:t>
    </dgm:pt>
    <dgm:pt modelId="{63982F79-2703-4577-B9C4-8B50868FDC90}">
      <dgm:prSet phldrT="[Текст]"/>
      <dgm:spPr/>
      <dgm:t>
        <a:bodyPr/>
        <a:lstStyle/>
        <a:p>
          <a:r>
            <a:rPr lang="ru-RU" dirty="0"/>
            <a:t>Перекачка нефтепродуктов и газа</a:t>
          </a:r>
        </a:p>
      </dgm:t>
    </dgm:pt>
    <dgm:pt modelId="{F7F062F4-6695-441E-83D5-62D6EC8BECED}" type="parTrans" cxnId="{E5685AB1-473B-49AD-8EC3-6EF4A380D5B1}">
      <dgm:prSet/>
      <dgm:spPr/>
      <dgm:t>
        <a:bodyPr/>
        <a:lstStyle/>
        <a:p>
          <a:endParaRPr lang="ru-RU"/>
        </a:p>
      </dgm:t>
    </dgm:pt>
    <dgm:pt modelId="{6B36A55B-3472-4790-917E-80DC93A3B55C}" type="sibTrans" cxnId="{E5685AB1-473B-49AD-8EC3-6EF4A380D5B1}">
      <dgm:prSet/>
      <dgm:spPr/>
      <dgm:t>
        <a:bodyPr/>
        <a:lstStyle/>
        <a:p>
          <a:endParaRPr lang="ru-RU"/>
        </a:p>
      </dgm:t>
    </dgm:pt>
    <dgm:pt modelId="{AE6A5419-5727-47EB-8DA7-0F9295A08003}" type="pres">
      <dgm:prSet presAssocID="{F248CE1C-C3CC-4A48-BE6B-1B51A7E1C09E}" presName="linearFlow" presStyleCnt="0">
        <dgm:presLayoutVars>
          <dgm:dir/>
          <dgm:animLvl val="lvl"/>
          <dgm:resizeHandles val="exact"/>
        </dgm:presLayoutVars>
      </dgm:prSet>
      <dgm:spPr/>
      <dgm:t>
        <a:bodyPr/>
        <a:lstStyle/>
        <a:p>
          <a:endParaRPr lang="ru-RU"/>
        </a:p>
      </dgm:t>
    </dgm:pt>
    <dgm:pt modelId="{A4CF421C-F575-4670-9833-F43ED0AC4B71}" type="pres">
      <dgm:prSet presAssocID="{1631C9AC-7C00-44B4-AB42-994EBBEB1E84}" presName="composite" presStyleCnt="0"/>
      <dgm:spPr/>
    </dgm:pt>
    <dgm:pt modelId="{09BDE2F3-3740-43C9-A7D4-A2C618BE21D6}" type="pres">
      <dgm:prSet presAssocID="{1631C9AC-7C00-44B4-AB42-994EBBEB1E84}" presName="parentText" presStyleLbl="alignNode1" presStyleIdx="0" presStyleCnt="3">
        <dgm:presLayoutVars>
          <dgm:chMax val="1"/>
          <dgm:bulletEnabled val="1"/>
        </dgm:presLayoutVars>
      </dgm:prSet>
      <dgm:spPr/>
      <dgm:t>
        <a:bodyPr/>
        <a:lstStyle/>
        <a:p>
          <a:endParaRPr lang="ru-RU"/>
        </a:p>
      </dgm:t>
    </dgm:pt>
    <dgm:pt modelId="{48686CBA-8067-4167-8B0C-AC8A1C6D72C2}" type="pres">
      <dgm:prSet presAssocID="{1631C9AC-7C00-44B4-AB42-994EBBEB1E84}" presName="descendantText" presStyleLbl="alignAcc1" presStyleIdx="0" presStyleCnt="3">
        <dgm:presLayoutVars>
          <dgm:bulletEnabled val="1"/>
        </dgm:presLayoutVars>
      </dgm:prSet>
      <dgm:spPr/>
      <dgm:t>
        <a:bodyPr/>
        <a:lstStyle/>
        <a:p>
          <a:endParaRPr lang="ru-RU"/>
        </a:p>
      </dgm:t>
    </dgm:pt>
    <dgm:pt modelId="{A3901C75-5EF2-4AF6-823F-7F0725F833E9}" type="pres">
      <dgm:prSet presAssocID="{FD2FC1DA-CB8A-4A5A-94FF-7D37B93F3BE2}" presName="sp" presStyleCnt="0"/>
      <dgm:spPr/>
    </dgm:pt>
    <dgm:pt modelId="{6E41F18B-9377-402E-BE26-7E78D665BA3C}" type="pres">
      <dgm:prSet presAssocID="{E2108B80-F264-40B2-9D87-A1405DFA9459}" presName="composite" presStyleCnt="0"/>
      <dgm:spPr/>
    </dgm:pt>
    <dgm:pt modelId="{458817D0-BE7A-4B01-9311-80E361769506}" type="pres">
      <dgm:prSet presAssocID="{E2108B80-F264-40B2-9D87-A1405DFA9459}" presName="parentText" presStyleLbl="alignNode1" presStyleIdx="1" presStyleCnt="3">
        <dgm:presLayoutVars>
          <dgm:chMax val="1"/>
          <dgm:bulletEnabled val="1"/>
        </dgm:presLayoutVars>
      </dgm:prSet>
      <dgm:spPr/>
      <dgm:t>
        <a:bodyPr/>
        <a:lstStyle/>
        <a:p>
          <a:endParaRPr lang="ru-RU"/>
        </a:p>
      </dgm:t>
    </dgm:pt>
    <dgm:pt modelId="{4437AC17-7935-4C88-AE5D-A53C7993243F}" type="pres">
      <dgm:prSet presAssocID="{E2108B80-F264-40B2-9D87-A1405DFA9459}" presName="descendantText" presStyleLbl="alignAcc1" presStyleIdx="1" presStyleCnt="3" custLinFactNeighborX="13537" custLinFactNeighborY="-14524">
        <dgm:presLayoutVars>
          <dgm:bulletEnabled val="1"/>
        </dgm:presLayoutVars>
      </dgm:prSet>
      <dgm:spPr/>
      <dgm:t>
        <a:bodyPr/>
        <a:lstStyle/>
        <a:p>
          <a:endParaRPr lang="ru-RU"/>
        </a:p>
      </dgm:t>
    </dgm:pt>
    <dgm:pt modelId="{77CAB1E4-45F2-4B92-9663-5374B2B42082}" type="pres">
      <dgm:prSet presAssocID="{E9B5F479-3F2F-4354-8F18-B1AE0C576845}" presName="sp" presStyleCnt="0"/>
      <dgm:spPr/>
    </dgm:pt>
    <dgm:pt modelId="{2D284D8A-4747-4BBA-9835-6879E37B0812}" type="pres">
      <dgm:prSet presAssocID="{B30EC009-D515-4E1A-A114-6264C8BF3DB8}" presName="composite" presStyleCnt="0"/>
      <dgm:spPr/>
    </dgm:pt>
    <dgm:pt modelId="{0FBBE9E9-FDE4-498D-BD55-F8A1F46AB945}" type="pres">
      <dgm:prSet presAssocID="{B30EC009-D515-4E1A-A114-6264C8BF3DB8}" presName="parentText" presStyleLbl="alignNode1" presStyleIdx="2" presStyleCnt="3">
        <dgm:presLayoutVars>
          <dgm:chMax val="1"/>
          <dgm:bulletEnabled val="1"/>
        </dgm:presLayoutVars>
      </dgm:prSet>
      <dgm:spPr/>
      <dgm:t>
        <a:bodyPr/>
        <a:lstStyle/>
        <a:p>
          <a:endParaRPr lang="ru-RU"/>
        </a:p>
      </dgm:t>
    </dgm:pt>
    <dgm:pt modelId="{42F47F82-A8C1-4EC2-90B9-4630E57E236D}" type="pres">
      <dgm:prSet presAssocID="{B30EC009-D515-4E1A-A114-6264C8BF3DB8}" presName="descendantText" presStyleLbl="alignAcc1" presStyleIdx="2" presStyleCnt="3">
        <dgm:presLayoutVars>
          <dgm:bulletEnabled val="1"/>
        </dgm:presLayoutVars>
      </dgm:prSet>
      <dgm:spPr/>
      <dgm:t>
        <a:bodyPr/>
        <a:lstStyle/>
        <a:p>
          <a:endParaRPr lang="ru-RU"/>
        </a:p>
      </dgm:t>
    </dgm:pt>
  </dgm:ptLst>
  <dgm:cxnLst>
    <dgm:cxn modelId="{F27BE807-43AF-4A92-A268-311CA0CB4EBE}" srcId="{F248CE1C-C3CC-4A48-BE6B-1B51A7E1C09E}" destId="{E2108B80-F264-40B2-9D87-A1405DFA9459}" srcOrd="1" destOrd="0" parTransId="{24052672-7D4F-4D88-883B-D7854F72AAE1}" sibTransId="{E9B5F479-3F2F-4354-8F18-B1AE0C576845}"/>
    <dgm:cxn modelId="{2C243ADA-B74B-41ED-8394-420187501E28}" srcId="{E2108B80-F264-40B2-9D87-A1405DFA9459}" destId="{2793135A-74FB-4779-A1C6-FF49720F4457}" srcOrd="0" destOrd="0" parTransId="{9F36C0FC-88EA-4ECE-8296-03CD7A7A041C}" sibTransId="{EB2E7753-C416-49B5-95A9-7E74F6A9E7DA}"/>
    <dgm:cxn modelId="{27797B83-F264-4DB3-A3D4-E99125902E11}" type="presOf" srcId="{63982F79-2703-4577-B9C4-8B50868FDC90}" destId="{42F47F82-A8C1-4EC2-90B9-4630E57E236D}" srcOrd="0" destOrd="0" presId="urn:microsoft.com/office/officeart/2005/8/layout/chevron2"/>
    <dgm:cxn modelId="{E5685AB1-473B-49AD-8EC3-6EF4A380D5B1}" srcId="{B30EC009-D515-4E1A-A114-6264C8BF3DB8}" destId="{63982F79-2703-4577-B9C4-8B50868FDC90}" srcOrd="0" destOrd="0" parTransId="{F7F062F4-6695-441E-83D5-62D6EC8BECED}" sibTransId="{6B36A55B-3472-4790-917E-80DC93A3B55C}"/>
    <dgm:cxn modelId="{5FFC0589-A4CB-4B20-82F6-16132EC56EF3}" type="presOf" srcId="{F248CE1C-C3CC-4A48-BE6B-1B51A7E1C09E}" destId="{AE6A5419-5727-47EB-8DA7-0F9295A08003}" srcOrd="0" destOrd="0" presId="urn:microsoft.com/office/officeart/2005/8/layout/chevron2"/>
    <dgm:cxn modelId="{923BD2CF-39F9-4074-9776-F44FA676753D}" srcId="{1631C9AC-7C00-44B4-AB42-994EBBEB1E84}" destId="{F67F8020-C941-49A0-AEBC-1042BB338D31}" srcOrd="0" destOrd="0" parTransId="{D787920C-3B59-4706-BD5F-04A307D71DC6}" sibTransId="{9ECA1A3D-2953-4367-A930-98760982ACDC}"/>
    <dgm:cxn modelId="{09267F52-5DBF-4DDA-9583-E9B0947D80E2}" type="presOf" srcId="{E2108B80-F264-40B2-9D87-A1405DFA9459}" destId="{458817D0-BE7A-4B01-9311-80E361769506}" srcOrd="0" destOrd="0" presId="urn:microsoft.com/office/officeart/2005/8/layout/chevron2"/>
    <dgm:cxn modelId="{71394AE0-9648-4EE5-8B5A-9529AEA49049}" srcId="{F248CE1C-C3CC-4A48-BE6B-1B51A7E1C09E}" destId="{1631C9AC-7C00-44B4-AB42-994EBBEB1E84}" srcOrd="0" destOrd="0" parTransId="{DBC65051-D07F-48E2-BA5F-DE6190AE67D8}" sibTransId="{FD2FC1DA-CB8A-4A5A-94FF-7D37B93F3BE2}"/>
    <dgm:cxn modelId="{C1052709-9947-4E3A-B7CE-C593F85A054D}" type="presOf" srcId="{F67F8020-C941-49A0-AEBC-1042BB338D31}" destId="{48686CBA-8067-4167-8B0C-AC8A1C6D72C2}" srcOrd="0" destOrd="0" presId="urn:microsoft.com/office/officeart/2005/8/layout/chevron2"/>
    <dgm:cxn modelId="{19D44753-BDBF-43C6-9438-8A37131C711B}" type="presOf" srcId="{B30EC009-D515-4E1A-A114-6264C8BF3DB8}" destId="{0FBBE9E9-FDE4-498D-BD55-F8A1F46AB945}" srcOrd="0" destOrd="0" presId="urn:microsoft.com/office/officeart/2005/8/layout/chevron2"/>
    <dgm:cxn modelId="{ED4DFFE1-435B-4EEB-B0E0-2DD194D443F5}" type="presOf" srcId="{1631C9AC-7C00-44B4-AB42-994EBBEB1E84}" destId="{09BDE2F3-3740-43C9-A7D4-A2C618BE21D6}" srcOrd="0" destOrd="0" presId="urn:microsoft.com/office/officeart/2005/8/layout/chevron2"/>
    <dgm:cxn modelId="{1520D4C9-76F3-46E6-B458-E821212426F5}" srcId="{F248CE1C-C3CC-4A48-BE6B-1B51A7E1C09E}" destId="{B30EC009-D515-4E1A-A114-6264C8BF3DB8}" srcOrd="2" destOrd="0" parTransId="{C516718A-E638-4989-B51C-A57FCE61CCF8}" sibTransId="{92E10F95-C038-4266-9A05-57F4DA24B4CB}"/>
    <dgm:cxn modelId="{FC5AA6CA-0702-47DB-868B-FDE1A603714B}" type="presOf" srcId="{2793135A-74FB-4779-A1C6-FF49720F4457}" destId="{4437AC17-7935-4C88-AE5D-A53C7993243F}" srcOrd="0" destOrd="0" presId="urn:microsoft.com/office/officeart/2005/8/layout/chevron2"/>
    <dgm:cxn modelId="{2CD02FA0-D9CC-4ABF-A73F-F5D4EE2712A6}" type="presParOf" srcId="{AE6A5419-5727-47EB-8DA7-0F9295A08003}" destId="{A4CF421C-F575-4670-9833-F43ED0AC4B71}" srcOrd="0" destOrd="0" presId="urn:microsoft.com/office/officeart/2005/8/layout/chevron2"/>
    <dgm:cxn modelId="{76D9186E-DF10-419E-8CC0-A3EFEDBB0229}" type="presParOf" srcId="{A4CF421C-F575-4670-9833-F43ED0AC4B71}" destId="{09BDE2F3-3740-43C9-A7D4-A2C618BE21D6}" srcOrd="0" destOrd="0" presId="urn:microsoft.com/office/officeart/2005/8/layout/chevron2"/>
    <dgm:cxn modelId="{803DD393-4187-406C-9EB9-80C3A2073F10}" type="presParOf" srcId="{A4CF421C-F575-4670-9833-F43ED0AC4B71}" destId="{48686CBA-8067-4167-8B0C-AC8A1C6D72C2}" srcOrd="1" destOrd="0" presId="urn:microsoft.com/office/officeart/2005/8/layout/chevron2"/>
    <dgm:cxn modelId="{B27E70D2-0B4B-4E77-966F-BC845625C679}" type="presParOf" srcId="{AE6A5419-5727-47EB-8DA7-0F9295A08003}" destId="{A3901C75-5EF2-4AF6-823F-7F0725F833E9}" srcOrd="1" destOrd="0" presId="urn:microsoft.com/office/officeart/2005/8/layout/chevron2"/>
    <dgm:cxn modelId="{6D59B509-05F1-4064-AB30-011BF17804EE}" type="presParOf" srcId="{AE6A5419-5727-47EB-8DA7-0F9295A08003}" destId="{6E41F18B-9377-402E-BE26-7E78D665BA3C}" srcOrd="2" destOrd="0" presId="urn:microsoft.com/office/officeart/2005/8/layout/chevron2"/>
    <dgm:cxn modelId="{46428C13-4A0A-4338-AA41-BC7D181EF439}" type="presParOf" srcId="{6E41F18B-9377-402E-BE26-7E78D665BA3C}" destId="{458817D0-BE7A-4B01-9311-80E361769506}" srcOrd="0" destOrd="0" presId="urn:microsoft.com/office/officeart/2005/8/layout/chevron2"/>
    <dgm:cxn modelId="{C286743F-AB8F-40D5-A5D5-EFA747D06EF1}" type="presParOf" srcId="{6E41F18B-9377-402E-BE26-7E78D665BA3C}" destId="{4437AC17-7935-4C88-AE5D-A53C7993243F}" srcOrd="1" destOrd="0" presId="urn:microsoft.com/office/officeart/2005/8/layout/chevron2"/>
    <dgm:cxn modelId="{19671DF4-E4F0-4AA1-BC9C-C465E918DA63}" type="presParOf" srcId="{AE6A5419-5727-47EB-8DA7-0F9295A08003}" destId="{77CAB1E4-45F2-4B92-9663-5374B2B42082}" srcOrd="3" destOrd="0" presId="urn:microsoft.com/office/officeart/2005/8/layout/chevron2"/>
    <dgm:cxn modelId="{6606BE99-AEC9-43D8-925A-8B76098FBA4D}" type="presParOf" srcId="{AE6A5419-5727-47EB-8DA7-0F9295A08003}" destId="{2D284D8A-4747-4BBA-9835-6879E37B0812}" srcOrd="4" destOrd="0" presId="urn:microsoft.com/office/officeart/2005/8/layout/chevron2"/>
    <dgm:cxn modelId="{27823206-4153-403B-B7EA-D89CF3D47794}" type="presParOf" srcId="{2D284D8A-4747-4BBA-9835-6879E37B0812}" destId="{0FBBE9E9-FDE4-498D-BD55-F8A1F46AB945}" srcOrd="0" destOrd="0" presId="urn:microsoft.com/office/officeart/2005/8/layout/chevron2"/>
    <dgm:cxn modelId="{71140496-C49F-491E-82A3-3C9DA44A628D}" type="presParOf" srcId="{2D284D8A-4747-4BBA-9835-6879E37B0812}" destId="{42F47F82-A8C1-4EC2-90B9-4630E57E236D}" srcOrd="1" destOrd="0" presId="urn:microsoft.com/office/officeart/2005/8/layout/chevron2"/>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48CE1C-C3CC-4A48-BE6B-1B51A7E1C09E}" type="doc">
      <dgm:prSet loTypeId="urn:microsoft.com/office/officeart/2005/8/layout/lProcess1" loCatId="process" qsTypeId="urn:microsoft.com/office/officeart/2005/8/quickstyle/simple1" qsCatId="simple" csTypeId="urn:microsoft.com/office/officeart/2005/8/colors/accent1_2" csCatId="accent1" phldr="1"/>
      <dgm:spPr/>
    </dgm:pt>
    <dgm:pt modelId="{25E9A7EC-C3A6-4ACA-AAD7-3EF60F912291}">
      <dgm:prSet phldrT="[Text]"/>
      <dgm:spPr>
        <a:solidFill>
          <a:schemeClr val="accent1">
            <a:lumMod val="20000"/>
            <a:lumOff val="80000"/>
          </a:schemeClr>
        </a:solidFill>
        <a:ln w="25400">
          <a:solidFill>
            <a:schemeClr val="accent1"/>
          </a:solidFill>
        </a:ln>
      </dgm:spPr>
      <dgm:t>
        <a:bodyPr/>
        <a:lstStyle/>
        <a:p>
          <a:r>
            <a:rPr lang="ru-RU" dirty="0">
              <a:solidFill>
                <a:schemeClr val="tx1"/>
              </a:solidFill>
            </a:rPr>
            <a:t>Механический телевизор</a:t>
          </a:r>
          <a:endParaRPr lang="en-US" dirty="0">
            <a:solidFill>
              <a:schemeClr val="tx1"/>
            </a:solidFill>
          </a:endParaRPr>
        </a:p>
      </dgm:t>
    </dgm:pt>
    <dgm:pt modelId="{EE3F490F-335A-4FB2-A281-9B1AFA6014B9}" type="parTrans" cxnId="{B5C3C102-77B8-4916-9A0D-81C85AFE1BF3}">
      <dgm:prSet/>
      <dgm:spPr/>
      <dgm:t>
        <a:bodyPr/>
        <a:lstStyle/>
        <a:p>
          <a:endParaRPr lang="en-US"/>
        </a:p>
      </dgm:t>
    </dgm:pt>
    <dgm:pt modelId="{672E50A5-4823-4BC1-A622-CC9DADB35A1B}" type="sibTrans" cxnId="{B5C3C102-77B8-4916-9A0D-81C85AFE1BF3}">
      <dgm:prSet/>
      <dgm:spPr/>
      <dgm:t>
        <a:bodyPr/>
        <a:lstStyle/>
        <a:p>
          <a:endParaRPr lang="en-US"/>
        </a:p>
      </dgm:t>
    </dgm:pt>
    <dgm:pt modelId="{CBD9BB0A-90E8-4642-8956-CD2273EE8179}" type="pres">
      <dgm:prSet presAssocID="{F248CE1C-C3CC-4A48-BE6B-1B51A7E1C09E}" presName="Name0" presStyleCnt="0">
        <dgm:presLayoutVars>
          <dgm:dir/>
          <dgm:animLvl val="lvl"/>
          <dgm:resizeHandles val="exact"/>
        </dgm:presLayoutVars>
      </dgm:prSet>
      <dgm:spPr/>
    </dgm:pt>
    <dgm:pt modelId="{154DCF74-FF60-4A2F-8E80-8242361EEE92}" type="pres">
      <dgm:prSet presAssocID="{25E9A7EC-C3A6-4ACA-AAD7-3EF60F912291}" presName="vertFlow" presStyleCnt="0"/>
      <dgm:spPr/>
    </dgm:pt>
    <dgm:pt modelId="{57B1DF30-884A-487D-B51C-12E6064CC1E6}" type="pres">
      <dgm:prSet presAssocID="{25E9A7EC-C3A6-4ACA-AAD7-3EF60F912291}" presName="header" presStyleLbl="node1" presStyleIdx="0" presStyleCnt="1" custLinFactNeighborX="-11019" custLinFactNeighborY="-34488"/>
      <dgm:spPr/>
      <dgm:t>
        <a:bodyPr/>
        <a:lstStyle/>
        <a:p>
          <a:endParaRPr lang="ru-RU"/>
        </a:p>
      </dgm:t>
    </dgm:pt>
  </dgm:ptLst>
  <dgm:cxnLst>
    <dgm:cxn modelId="{B5C3C102-77B8-4916-9A0D-81C85AFE1BF3}" srcId="{F248CE1C-C3CC-4A48-BE6B-1B51A7E1C09E}" destId="{25E9A7EC-C3A6-4ACA-AAD7-3EF60F912291}" srcOrd="0" destOrd="0" parTransId="{EE3F490F-335A-4FB2-A281-9B1AFA6014B9}" sibTransId="{672E50A5-4823-4BC1-A622-CC9DADB35A1B}"/>
    <dgm:cxn modelId="{197B9750-07D2-4630-ABC7-883480B2E953}" type="presOf" srcId="{25E9A7EC-C3A6-4ACA-AAD7-3EF60F912291}" destId="{57B1DF30-884A-487D-B51C-12E6064CC1E6}" srcOrd="0" destOrd="0" presId="urn:microsoft.com/office/officeart/2005/8/layout/lProcess1"/>
    <dgm:cxn modelId="{65AFC808-70D5-4DBF-A19A-FE71816ED6EE}" type="presOf" srcId="{F248CE1C-C3CC-4A48-BE6B-1B51A7E1C09E}" destId="{CBD9BB0A-90E8-4642-8956-CD2273EE8179}" srcOrd="0" destOrd="0" presId="urn:microsoft.com/office/officeart/2005/8/layout/lProcess1"/>
    <dgm:cxn modelId="{3149FE56-082F-40A2-8604-EE474429B47F}" type="presParOf" srcId="{CBD9BB0A-90E8-4642-8956-CD2273EE8179}" destId="{154DCF74-FF60-4A2F-8E80-8242361EEE92}" srcOrd="0" destOrd="0" presId="urn:microsoft.com/office/officeart/2005/8/layout/lProcess1"/>
    <dgm:cxn modelId="{52A20245-B9E8-4520-84AC-DC034FE6A2BA}" type="presParOf" srcId="{154DCF74-FF60-4A2F-8E80-8242361EEE92}" destId="{57B1DF30-884A-487D-B51C-12E6064CC1E6}" srcOrd="0" destOrd="0" presId="urn:microsoft.com/office/officeart/2005/8/layout/lProcess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248CE1C-C3CC-4A48-BE6B-1B51A7E1C09E}" type="doc">
      <dgm:prSet loTypeId="urn:microsoft.com/office/officeart/2005/8/layout/lProcess1" loCatId="process" qsTypeId="urn:microsoft.com/office/officeart/2005/8/quickstyle/simple1" qsCatId="simple" csTypeId="urn:microsoft.com/office/officeart/2005/8/colors/accent1_2" csCatId="accent1" phldr="1"/>
      <dgm:spPr/>
    </dgm:pt>
    <dgm:pt modelId="{25E9A7EC-C3A6-4ACA-AAD7-3EF60F912291}">
      <dgm:prSet phldrT="[Text]"/>
      <dgm:spPr>
        <a:solidFill>
          <a:schemeClr val="accent1">
            <a:lumMod val="20000"/>
            <a:lumOff val="80000"/>
          </a:schemeClr>
        </a:solidFill>
        <a:ln w="25400">
          <a:solidFill>
            <a:schemeClr val="accent1"/>
          </a:solidFill>
        </a:ln>
      </dgm:spPr>
      <dgm:t>
        <a:bodyPr/>
        <a:lstStyle/>
        <a:p>
          <a:r>
            <a:rPr lang="ru-RU" dirty="0">
              <a:solidFill>
                <a:schemeClr val="tx1"/>
              </a:solidFill>
            </a:rPr>
            <a:t>Кинескопные</a:t>
          </a:r>
          <a:endParaRPr lang="en-US" dirty="0">
            <a:solidFill>
              <a:schemeClr val="tx1"/>
            </a:solidFill>
          </a:endParaRPr>
        </a:p>
      </dgm:t>
    </dgm:pt>
    <dgm:pt modelId="{EE3F490F-335A-4FB2-A281-9B1AFA6014B9}" type="parTrans" cxnId="{B5C3C102-77B8-4916-9A0D-81C85AFE1BF3}">
      <dgm:prSet/>
      <dgm:spPr/>
      <dgm:t>
        <a:bodyPr/>
        <a:lstStyle/>
        <a:p>
          <a:endParaRPr lang="en-US"/>
        </a:p>
      </dgm:t>
    </dgm:pt>
    <dgm:pt modelId="{672E50A5-4823-4BC1-A622-CC9DADB35A1B}" type="sibTrans" cxnId="{B5C3C102-77B8-4916-9A0D-81C85AFE1BF3}">
      <dgm:prSet/>
      <dgm:spPr/>
      <dgm:t>
        <a:bodyPr/>
        <a:lstStyle/>
        <a:p>
          <a:endParaRPr lang="en-US"/>
        </a:p>
      </dgm:t>
    </dgm:pt>
    <dgm:pt modelId="{CBD9BB0A-90E8-4642-8956-CD2273EE8179}" type="pres">
      <dgm:prSet presAssocID="{F248CE1C-C3CC-4A48-BE6B-1B51A7E1C09E}" presName="Name0" presStyleCnt="0">
        <dgm:presLayoutVars>
          <dgm:dir/>
          <dgm:animLvl val="lvl"/>
          <dgm:resizeHandles val="exact"/>
        </dgm:presLayoutVars>
      </dgm:prSet>
      <dgm:spPr/>
    </dgm:pt>
    <dgm:pt modelId="{154DCF74-FF60-4A2F-8E80-8242361EEE92}" type="pres">
      <dgm:prSet presAssocID="{25E9A7EC-C3A6-4ACA-AAD7-3EF60F912291}" presName="vertFlow" presStyleCnt="0"/>
      <dgm:spPr/>
    </dgm:pt>
    <dgm:pt modelId="{57B1DF30-884A-487D-B51C-12E6064CC1E6}" type="pres">
      <dgm:prSet presAssocID="{25E9A7EC-C3A6-4ACA-AAD7-3EF60F912291}" presName="header" presStyleLbl="node1" presStyleIdx="0" presStyleCnt="1" custLinFactNeighborX="-11019" custLinFactNeighborY="-34488"/>
      <dgm:spPr/>
      <dgm:t>
        <a:bodyPr/>
        <a:lstStyle/>
        <a:p>
          <a:endParaRPr lang="ru-RU"/>
        </a:p>
      </dgm:t>
    </dgm:pt>
  </dgm:ptLst>
  <dgm:cxnLst>
    <dgm:cxn modelId="{FF657C5A-FF79-4B43-A7CA-42331381CE8B}" type="presOf" srcId="{25E9A7EC-C3A6-4ACA-AAD7-3EF60F912291}" destId="{57B1DF30-884A-487D-B51C-12E6064CC1E6}" srcOrd="0" destOrd="0" presId="urn:microsoft.com/office/officeart/2005/8/layout/lProcess1"/>
    <dgm:cxn modelId="{B5C3C102-77B8-4916-9A0D-81C85AFE1BF3}" srcId="{F248CE1C-C3CC-4A48-BE6B-1B51A7E1C09E}" destId="{25E9A7EC-C3A6-4ACA-AAD7-3EF60F912291}" srcOrd="0" destOrd="0" parTransId="{EE3F490F-335A-4FB2-A281-9B1AFA6014B9}" sibTransId="{672E50A5-4823-4BC1-A622-CC9DADB35A1B}"/>
    <dgm:cxn modelId="{91CCE323-0527-48C6-B010-73BD7C5522A4}" type="presOf" srcId="{F248CE1C-C3CC-4A48-BE6B-1B51A7E1C09E}" destId="{CBD9BB0A-90E8-4642-8956-CD2273EE8179}" srcOrd="0" destOrd="0" presId="urn:microsoft.com/office/officeart/2005/8/layout/lProcess1"/>
    <dgm:cxn modelId="{9B281A41-2F91-4D58-A39F-6591DBF8CBEF}" type="presParOf" srcId="{CBD9BB0A-90E8-4642-8956-CD2273EE8179}" destId="{154DCF74-FF60-4A2F-8E80-8242361EEE92}" srcOrd="0" destOrd="0" presId="urn:microsoft.com/office/officeart/2005/8/layout/lProcess1"/>
    <dgm:cxn modelId="{75278171-2BB5-44A4-BE56-DC1A795BEFBA}" type="presParOf" srcId="{154DCF74-FF60-4A2F-8E80-8242361EEE92}" destId="{57B1DF30-884A-487D-B51C-12E6064CC1E6}" srcOrd="0" destOrd="0" presId="urn:microsoft.com/office/officeart/2005/8/layout/lProcess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248CE1C-C3CC-4A48-BE6B-1B51A7E1C09E}" type="doc">
      <dgm:prSet loTypeId="urn:microsoft.com/office/officeart/2005/8/layout/lProcess1" loCatId="process" qsTypeId="urn:microsoft.com/office/officeart/2005/8/quickstyle/simple1" qsCatId="simple" csTypeId="urn:microsoft.com/office/officeart/2005/8/colors/accent1_2" csCatId="accent1" phldr="1"/>
      <dgm:spPr/>
    </dgm:pt>
    <dgm:pt modelId="{25E9A7EC-C3A6-4ACA-AAD7-3EF60F912291}">
      <dgm:prSet phldrT="[Text]"/>
      <dgm:spPr>
        <a:solidFill>
          <a:schemeClr val="accent1">
            <a:lumMod val="20000"/>
            <a:lumOff val="80000"/>
          </a:schemeClr>
        </a:solidFill>
        <a:ln w="25400">
          <a:solidFill>
            <a:schemeClr val="accent1"/>
          </a:solidFill>
        </a:ln>
      </dgm:spPr>
      <dgm:t>
        <a:bodyPr/>
        <a:lstStyle/>
        <a:p>
          <a:r>
            <a:rPr lang="ru-RU" dirty="0">
              <a:solidFill>
                <a:schemeClr val="tx1"/>
              </a:solidFill>
            </a:rPr>
            <a:t>ЖК(</a:t>
          </a:r>
          <a:r>
            <a:rPr lang="en-US" dirty="0">
              <a:solidFill>
                <a:schemeClr val="tx1"/>
              </a:solidFill>
            </a:rPr>
            <a:t>LCD)</a:t>
          </a:r>
        </a:p>
      </dgm:t>
    </dgm:pt>
    <dgm:pt modelId="{EE3F490F-335A-4FB2-A281-9B1AFA6014B9}" type="parTrans" cxnId="{B5C3C102-77B8-4916-9A0D-81C85AFE1BF3}">
      <dgm:prSet/>
      <dgm:spPr/>
      <dgm:t>
        <a:bodyPr/>
        <a:lstStyle/>
        <a:p>
          <a:endParaRPr lang="en-US"/>
        </a:p>
      </dgm:t>
    </dgm:pt>
    <dgm:pt modelId="{672E50A5-4823-4BC1-A622-CC9DADB35A1B}" type="sibTrans" cxnId="{B5C3C102-77B8-4916-9A0D-81C85AFE1BF3}">
      <dgm:prSet/>
      <dgm:spPr/>
      <dgm:t>
        <a:bodyPr/>
        <a:lstStyle/>
        <a:p>
          <a:endParaRPr lang="en-US"/>
        </a:p>
      </dgm:t>
    </dgm:pt>
    <dgm:pt modelId="{CBD9BB0A-90E8-4642-8956-CD2273EE8179}" type="pres">
      <dgm:prSet presAssocID="{F248CE1C-C3CC-4A48-BE6B-1B51A7E1C09E}" presName="Name0" presStyleCnt="0">
        <dgm:presLayoutVars>
          <dgm:dir/>
          <dgm:animLvl val="lvl"/>
          <dgm:resizeHandles val="exact"/>
        </dgm:presLayoutVars>
      </dgm:prSet>
      <dgm:spPr/>
    </dgm:pt>
    <dgm:pt modelId="{154DCF74-FF60-4A2F-8E80-8242361EEE92}" type="pres">
      <dgm:prSet presAssocID="{25E9A7EC-C3A6-4ACA-AAD7-3EF60F912291}" presName="vertFlow" presStyleCnt="0"/>
      <dgm:spPr/>
    </dgm:pt>
    <dgm:pt modelId="{57B1DF30-884A-487D-B51C-12E6064CC1E6}" type="pres">
      <dgm:prSet presAssocID="{25E9A7EC-C3A6-4ACA-AAD7-3EF60F912291}" presName="header" presStyleLbl="node1" presStyleIdx="0" presStyleCnt="1" custLinFactNeighborX="-11019" custLinFactNeighborY="-34488"/>
      <dgm:spPr/>
      <dgm:t>
        <a:bodyPr/>
        <a:lstStyle/>
        <a:p>
          <a:endParaRPr lang="ru-RU"/>
        </a:p>
      </dgm:t>
    </dgm:pt>
  </dgm:ptLst>
  <dgm:cxnLst>
    <dgm:cxn modelId="{B5C3C102-77B8-4916-9A0D-81C85AFE1BF3}" srcId="{F248CE1C-C3CC-4A48-BE6B-1B51A7E1C09E}" destId="{25E9A7EC-C3A6-4ACA-AAD7-3EF60F912291}" srcOrd="0" destOrd="0" parTransId="{EE3F490F-335A-4FB2-A281-9B1AFA6014B9}" sibTransId="{672E50A5-4823-4BC1-A622-CC9DADB35A1B}"/>
    <dgm:cxn modelId="{2AA62E65-3E21-40B8-8E1C-FE21CF793F0F}" type="presOf" srcId="{F248CE1C-C3CC-4A48-BE6B-1B51A7E1C09E}" destId="{CBD9BB0A-90E8-4642-8956-CD2273EE8179}" srcOrd="0" destOrd="0" presId="urn:microsoft.com/office/officeart/2005/8/layout/lProcess1"/>
    <dgm:cxn modelId="{70EF7DB5-0AF2-4B9C-964F-EC53D3F645D2}" type="presOf" srcId="{25E9A7EC-C3A6-4ACA-AAD7-3EF60F912291}" destId="{57B1DF30-884A-487D-B51C-12E6064CC1E6}" srcOrd="0" destOrd="0" presId="urn:microsoft.com/office/officeart/2005/8/layout/lProcess1"/>
    <dgm:cxn modelId="{1759A365-141F-409E-8F98-C21AA857D784}" type="presParOf" srcId="{CBD9BB0A-90E8-4642-8956-CD2273EE8179}" destId="{154DCF74-FF60-4A2F-8E80-8242361EEE92}" srcOrd="0" destOrd="0" presId="urn:microsoft.com/office/officeart/2005/8/layout/lProcess1"/>
    <dgm:cxn modelId="{F1095A7C-5C61-4D1C-9424-BDB417918895}" type="presParOf" srcId="{154DCF74-FF60-4A2F-8E80-8242361EEE92}" destId="{57B1DF30-884A-487D-B51C-12E6064CC1E6}" srcOrd="0" destOrd="0" presId="urn:microsoft.com/office/officeart/2005/8/layout/lProcess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248CE1C-C3CC-4A48-BE6B-1B51A7E1C09E}" type="doc">
      <dgm:prSet loTypeId="urn:microsoft.com/office/officeart/2005/8/layout/process2" loCatId="process" qsTypeId="urn:microsoft.com/office/officeart/2005/8/quickstyle/simple1" qsCatId="simple" csTypeId="urn:microsoft.com/office/officeart/2005/8/colors/accent1_2" csCatId="accent1" phldr="1"/>
      <dgm:spPr/>
    </dgm:pt>
    <dgm:pt modelId="{25E9A7EC-C3A6-4ACA-AAD7-3EF60F912291}">
      <dgm:prSet phldrT="[Text]"/>
      <dgm:spPr>
        <a:solidFill>
          <a:schemeClr val="accent1">
            <a:lumMod val="20000"/>
            <a:lumOff val="80000"/>
          </a:schemeClr>
        </a:solidFill>
        <a:ln w="25400">
          <a:solidFill>
            <a:schemeClr val="accent1"/>
          </a:solidFill>
        </a:ln>
      </dgm:spPr>
      <dgm:t>
        <a:bodyPr/>
        <a:lstStyle/>
        <a:p>
          <a:r>
            <a:rPr lang="ru-RU" dirty="0">
              <a:solidFill>
                <a:schemeClr val="tx1"/>
              </a:solidFill>
            </a:rPr>
            <a:t>   Тип подсветки </a:t>
          </a:r>
          <a:endParaRPr lang="en-US" dirty="0">
            <a:solidFill>
              <a:schemeClr val="tx1"/>
            </a:solidFill>
          </a:endParaRPr>
        </a:p>
      </dgm:t>
    </dgm:pt>
    <dgm:pt modelId="{EE3F490F-335A-4FB2-A281-9B1AFA6014B9}" type="parTrans" cxnId="{B5C3C102-77B8-4916-9A0D-81C85AFE1BF3}">
      <dgm:prSet/>
      <dgm:spPr/>
      <dgm:t>
        <a:bodyPr/>
        <a:lstStyle/>
        <a:p>
          <a:endParaRPr lang="en-US"/>
        </a:p>
      </dgm:t>
    </dgm:pt>
    <dgm:pt modelId="{672E50A5-4823-4BC1-A622-CC9DADB35A1B}" type="sibTrans" cxnId="{B5C3C102-77B8-4916-9A0D-81C85AFE1BF3}">
      <dgm:prSet/>
      <dgm:spPr/>
      <dgm:t>
        <a:bodyPr/>
        <a:lstStyle/>
        <a:p>
          <a:endParaRPr lang="en-US"/>
        </a:p>
      </dgm:t>
    </dgm:pt>
    <dgm:pt modelId="{0C68BD69-220C-4645-B8B9-043500711FF8}" type="pres">
      <dgm:prSet presAssocID="{F248CE1C-C3CC-4A48-BE6B-1B51A7E1C09E}" presName="linearFlow" presStyleCnt="0">
        <dgm:presLayoutVars>
          <dgm:resizeHandles val="exact"/>
        </dgm:presLayoutVars>
      </dgm:prSet>
      <dgm:spPr/>
    </dgm:pt>
    <dgm:pt modelId="{902A84A7-3350-4967-9D80-B093D170BEDD}" type="pres">
      <dgm:prSet presAssocID="{25E9A7EC-C3A6-4ACA-AAD7-3EF60F912291}" presName="node" presStyleLbl="node1" presStyleIdx="0" presStyleCnt="1" custScaleX="333333">
        <dgm:presLayoutVars>
          <dgm:bulletEnabled val="1"/>
        </dgm:presLayoutVars>
      </dgm:prSet>
      <dgm:spPr/>
      <dgm:t>
        <a:bodyPr/>
        <a:lstStyle/>
        <a:p>
          <a:endParaRPr lang="ru-RU"/>
        </a:p>
      </dgm:t>
    </dgm:pt>
  </dgm:ptLst>
  <dgm:cxnLst>
    <dgm:cxn modelId="{41BBA3D3-89DF-45A0-8662-F6F5867C266E}" type="presOf" srcId="{F248CE1C-C3CC-4A48-BE6B-1B51A7E1C09E}" destId="{0C68BD69-220C-4645-B8B9-043500711FF8}" srcOrd="0" destOrd="0" presId="urn:microsoft.com/office/officeart/2005/8/layout/process2"/>
    <dgm:cxn modelId="{A5782CFC-EA0F-4ECE-A3C1-2EA4D52AAF02}" type="presOf" srcId="{25E9A7EC-C3A6-4ACA-AAD7-3EF60F912291}" destId="{902A84A7-3350-4967-9D80-B093D170BEDD}" srcOrd="0" destOrd="0" presId="urn:microsoft.com/office/officeart/2005/8/layout/process2"/>
    <dgm:cxn modelId="{B5C3C102-77B8-4916-9A0D-81C85AFE1BF3}" srcId="{F248CE1C-C3CC-4A48-BE6B-1B51A7E1C09E}" destId="{25E9A7EC-C3A6-4ACA-AAD7-3EF60F912291}" srcOrd="0" destOrd="0" parTransId="{EE3F490F-335A-4FB2-A281-9B1AFA6014B9}" sibTransId="{672E50A5-4823-4BC1-A622-CC9DADB35A1B}"/>
    <dgm:cxn modelId="{E4EA20CF-BA05-48FA-951B-DC5766AE9029}" type="presParOf" srcId="{0C68BD69-220C-4645-B8B9-043500711FF8}" destId="{902A84A7-3350-4967-9D80-B093D170BEDD}" srcOrd="0" destOrd="0" presId="urn:microsoft.com/office/officeart/2005/8/layout/process2"/>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1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248CE1C-C3CC-4A48-BE6B-1B51A7E1C09E}" type="doc">
      <dgm:prSet loTypeId="urn:microsoft.com/office/officeart/2005/8/layout/lProcess1" loCatId="process" qsTypeId="urn:microsoft.com/office/officeart/2005/8/quickstyle/simple1" qsCatId="simple" csTypeId="urn:microsoft.com/office/officeart/2005/8/colors/accent1_2" csCatId="accent1" phldr="1"/>
      <dgm:spPr/>
    </dgm:pt>
    <dgm:pt modelId="{25E9A7EC-C3A6-4ACA-AAD7-3EF60F912291}">
      <dgm:prSet phldrT="[Text]"/>
      <dgm:spPr>
        <a:solidFill>
          <a:schemeClr val="accent1">
            <a:lumMod val="20000"/>
            <a:lumOff val="80000"/>
          </a:schemeClr>
        </a:solidFill>
        <a:ln w="25400">
          <a:solidFill>
            <a:schemeClr val="accent1"/>
          </a:solidFill>
        </a:ln>
      </dgm:spPr>
      <dgm:t>
        <a:bodyPr/>
        <a:lstStyle/>
        <a:p>
          <a:r>
            <a:rPr lang="en-US" dirty="0">
              <a:solidFill>
                <a:schemeClr val="tx1"/>
              </a:solidFill>
            </a:rPr>
            <a:t>LED</a:t>
          </a:r>
        </a:p>
      </dgm:t>
    </dgm:pt>
    <dgm:pt modelId="{EE3F490F-335A-4FB2-A281-9B1AFA6014B9}" type="parTrans" cxnId="{B5C3C102-77B8-4916-9A0D-81C85AFE1BF3}">
      <dgm:prSet/>
      <dgm:spPr/>
      <dgm:t>
        <a:bodyPr/>
        <a:lstStyle/>
        <a:p>
          <a:endParaRPr lang="en-US"/>
        </a:p>
      </dgm:t>
    </dgm:pt>
    <dgm:pt modelId="{672E50A5-4823-4BC1-A622-CC9DADB35A1B}" type="sibTrans" cxnId="{B5C3C102-77B8-4916-9A0D-81C85AFE1BF3}">
      <dgm:prSet/>
      <dgm:spPr/>
      <dgm:t>
        <a:bodyPr/>
        <a:lstStyle/>
        <a:p>
          <a:endParaRPr lang="en-US"/>
        </a:p>
      </dgm:t>
    </dgm:pt>
    <dgm:pt modelId="{CBD9BB0A-90E8-4642-8956-CD2273EE8179}" type="pres">
      <dgm:prSet presAssocID="{F248CE1C-C3CC-4A48-BE6B-1B51A7E1C09E}" presName="Name0" presStyleCnt="0">
        <dgm:presLayoutVars>
          <dgm:dir/>
          <dgm:animLvl val="lvl"/>
          <dgm:resizeHandles val="exact"/>
        </dgm:presLayoutVars>
      </dgm:prSet>
      <dgm:spPr/>
    </dgm:pt>
    <dgm:pt modelId="{154DCF74-FF60-4A2F-8E80-8242361EEE92}" type="pres">
      <dgm:prSet presAssocID="{25E9A7EC-C3A6-4ACA-AAD7-3EF60F912291}" presName="vertFlow" presStyleCnt="0"/>
      <dgm:spPr/>
    </dgm:pt>
    <dgm:pt modelId="{57B1DF30-884A-487D-B51C-12E6064CC1E6}" type="pres">
      <dgm:prSet presAssocID="{25E9A7EC-C3A6-4ACA-AAD7-3EF60F912291}" presName="header" presStyleLbl="node1" presStyleIdx="0" presStyleCnt="1" custScaleY="171524" custLinFactNeighborX="-11019" custLinFactNeighborY="-34488"/>
      <dgm:spPr/>
      <dgm:t>
        <a:bodyPr/>
        <a:lstStyle/>
        <a:p>
          <a:endParaRPr lang="ru-RU"/>
        </a:p>
      </dgm:t>
    </dgm:pt>
  </dgm:ptLst>
  <dgm:cxnLst>
    <dgm:cxn modelId="{F095F914-1BF1-4A7F-A715-9FF481E0328C}" type="presOf" srcId="{F248CE1C-C3CC-4A48-BE6B-1B51A7E1C09E}" destId="{CBD9BB0A-90E8-4642-8956-CD2273EE8179}" srcOrd="0" destOrd="0" presId="urn:microsoft.com/office/officeart/2005/8/layout/lProcess1"/>
    <dgm:cxn modelId="{B5C3C102-77B8-4916-9A0D-81C85AFE1BF3}" srcId="{F248CE1C-C3CC-4A48-BE6B-1B51A7E1C09E}" destId="{25E9A7EC-C3A6-4ACA-AAD7-3EF60F912291}" srcOrd="0" destOrd="0" parTransId="{EE3F490F-335A-4FB2-A281-9B1AFA6014B9}" sibTransId="{672E50A5-4823-4BC1-A622-CC9DADB35A1B}"/>
    <dgm:cxn modelId="{3F3059FA-16C2-479E-8613-D94D10861C61}" type="presOf" srcId="{25E9A7EC-C3A6-4ACA-AAD7-3EF60F912291}" destId="{57B1DF30-884A-487D-B51C-12E6064CC1E6}" srcOrd="0" destOrd="0" presId="urn:microsoft.com/office/officeart/2005/8/layout/lProcess1"/>
    <dgm:cxn modelId="{715879BA-D480-4B8A-BD7D-263487A27841}" type="presParOf" srcId="{CBD9BB0A-90E8-4642-8956-CD2273EE8179}" destId="{154DCF74-FF60-4A2F-8E80-8242361EEE92}" srcOrd="0" destOrd="0" presId="urn:microsoft.com/office/officeart/2005/8/layout/lProcess1"/>
    <dgm:cxn modelId="{DC2543B2-8235-4620-9448-1F67F12109B2}" type="presParOf" srcId="{154DCF74-FF60-4A2F-8E80-8242361EEE92}" destId="{57B1DF30-884A-487D-B51C-12E6064CC1E6}" srcOrd="0" destOrd="0" presId="urn:microsoft.com/office/officeart/2005/8/layout/lProcess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2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248CE1C-C3CC-4A48-BE6B-1B51A7E1C09E}" type="doc">
      <dgm:prSet loTypeId="urn:microsoft.com/office/officeart/2005/8/layout/lProcess1" loCatId="process" qsTypeId="urn:microsoft.com/office/officeart/2005/8/quickstyle/simple1" qsCatId="simple" csTypeId="urn:microsoft.com/office/officeart/2005/8/colors/accent1_2" csCatId="accent1" phldr="1"/>
      <dgm:spPr/>
    </dgm:pt>
    <dgm:pt modelId="{25E9A7EC-C3A6-4ACA-AAD7-3EF60F912291}">
      <dgm:prSet phldrT="[Text]"/>
      <dgm:spPr>
        <a:solidFill>
          <a:schemeClr val="accent1">
            <a:lumMod val="20000"/>
            <a:lumOff val="80000"/>
          </a:schemeClr>
        </a:solidFill>
        <a:ln w="25400">
          <a:solidFill>
            <a:schemeClr val="accent1"/>
          </a:solidFill>
        </a:ln>
      </dgm:spPr>
      <dgm:t>
        <a:bodyPr/>
        <a:lstStyle/>
        <a:p>
          <a:r>
            <a:rPr lang="en-US" dirty="0">
              <a:solidFill>
                <a:schemeClr val="tx1"/>
              </a:solidFill>
            </a:rPr>
            <a:t>CCFL</a:t>
          </a:r>
        </a:p>
      </dgm:t>
    </dgm:pt>
    <dgm:pt modelId="{EE3F490F-335A-4FB2-A281-9B1AFA6014B9}" type="parTrans" cxnId="{B5C3C102-77B8-4916-9A0D-81C85AFE1BF3}">
      <dgm:prSet/>
      <dgm:spPr/>
      <dgm:t>
        <a:bodyPr/>
        <a:lstStyle/>
        <a:p>
          <a:endParaRPr lang="en-US"/>
        </a:p>
      </dgm:t>
    </dgm:pt>
    <dgm:pt modelId="{672E50A5-4823-4BC1-A622-CC9DADB35A1B}" type="sibTrans" cxnId="{B5C3C102-77B8-4916-9A0D-81C85AFE1BF3}">
      <dgm:prSet/>
      <dgm:spPr/>
      <dgm:t>
        <a:bodyPr/>
        <a:lstStyle/>
        <a:p>
          <a:endParaRPr lang="en-US"/>
        </a:p>
      </dgm:t>
    </dgm:pt>
    <dgm:pt modelId="{CBD9BB0A-90E8-4642-8956-CD2273EE8179}" type="pres">
      <dgm:prSet presAssocID="{F248CE1C-C3CC-4A48-BE6B-1B51A7E1C09E}" presName="Name0" presStyleCnt="0">
        <dgm:presLayoutVars>
          <dgm:dir/>
          <dgm:animLvl val="lvl"/>
          <dgm:resizeHandles val="exact"/>
        </dgm:presLayoutVars>
      </dgm:prSet>
      <dgm:spPr/>
    </dgm:pt>
    <dgm:pt modelId="{154DCF74-FF60-4A2F-8E80-8242361EEE92}" type="pres">
      <dgm:prSet presAssocID="{25E9A7EC-C3A6-4ACA-AAD7-3EF60F912291}" presName="vertFlow" presStyleCnt="0"/>
      <dgm:spPr/>
    </dgm:pt>
    <dgm:pt modelId="{57B1DF30-884A-487D-B51C-12E6064CC1E6}" type="pres">
      <dgm:prSet presAssocID="{25E9A7EC-C3A6-4ACA-AAD7-3EF60F912291}" presName="header" presStyleLbl="node1" presStyleIdx="0" presStyleCnt="1" custScaleY="171524" custLinFactX="-24542" custLinFactNeighborX="-100000" custLinFactNeighborY="-40657"/>
      <dgm:spPr/>
      <dgm:t>
        <a:bodyPr/>
        <a:lstStyle/>
        <a:p>
          <a:endParaRPr lang="ru-RU"/>
        </a:p>
      </dgm:t>
    </dgm:pt>
  </dgm:ptLst>
  <dgm:cxnLst>
    <dgm:cxn modelId="{B5C3C102-77B8-4916-9A0D-81C85AFE1BF3}" srcId="{F248CE1C-C3CC-4A48-BE6B-1B51A7E1C09E}" destId="{25E9A7EC-C3A6-4ACA-AAD7-3EF60F912291}" srcOrd="0" destOrd="0" parTransId="{EE3F490F-335A-4FB2-A281-9B1AFA6014B9}" sibTransId="{672E50A5-4823-4BC1-A622-CC9DADB35A1B}"/>
    <dgm:cxn modelId="{11407F3E-38AF-41BD-89BF-B0C7127BE334}" type="presOf" srcId="{25E9A7EC-C3A6-4ACA-AAD7-3EF60F912291}" destId="{57B1DF30-884A-487D-B51C-12E6064CC1E6}" srcOrd="0" destOrd="0" presId="urn:microsoft.com/office/officeart/2005/8/layout/lProcess1"/>
    <dgm:cxn modelId="{60A9ED54-AD99-466B-B50F-5B5D9D26F7B8}" type="presOf" srcId="{F248CE1C-C3CC-4A48-BE6B-1B51A7E1C09E}" destId="{CBD9BB0A-90E8-4642-8956-CD2273EE8179}" srcOrd="0" destOrd="0" presId="urn:microsoft.com/office/officeart/2005/8/layout/lProcess1"/>
    <dgm:cxn modelId="{AB6025D7-7C12-4BAF-859C-E81107605656}" type="presParOf" srcId="{CBD9BB0A-90E8-4642-8956-CD2273EE8179}" destId="{154DCF74-FF60-4A2F-8E80-8242361EEE92}" srcOrd="0" destOrd="0" presId="urn:microsoft.com/office/officeart/2005/8/layout/lProcess1"/>
    <dgm:cxn modelId="{500F426C-633A-4784-A531-CC70C0750DFF}" type="presParOf" srcId="{154DCF74-FF60-4A2F-8E80-8242361EEE92}" destId="{57B1DF30-884A-487D-B51C-12E6064CC1E6}" srcOrd="0" destOrd="0" presId="urn:microsoft.com/office/officeart/2005/8/layout/lProcess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2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248CE1C-C3CC-4A48-BE6B-1B51A7E1C09E}" type="doc">
      <dgm:prSet loTypeId="urn:microsoft.com/office/officeart/2005/8/layout/lProcess1" loCatId="process" qsTypeId="urn:microsoft.com/office/officeart/2005/8/quickstyle/simple1" qsCatId="simple" csTypeId="urn:microsoft.com/office/officeart/2005/8/colors/accent1_2" csCatId="accent1" phldr="1"/>
      <dgm:spPr/>
    </dgm:pt>
    <dgm:pt modelId="{25E9A7EC-C3A6-4ACA-AAD7-3EF60F912291}">
      <dgm:prSet phldrT="[Text]"/>
      <dgm:spPr>
        <a:solidFill>
          <a:schemeClr val="accent1">
            <a:lumMod val="20000"/>
            <a:lumOff val="80000"/>
          </a:schemeClr>
        </a:solidFill>
        <a:ln w="25400">
          <a:solidFill>
            <a:schemeClr val="accent1"/>
          </a:solidFill>
        </a:ln>
      </dgm:spPr>
      <dgm:t>
        <a:bodyPr/>
        <a:lstStyle/>
        <a:p>
          <a:r>
            <a:rPr lang="en-US" dirty="0">
              <a:solidFill>
                <a:schemeClr val="tx1"/>
              </a:solidFill>
            </a:rPr>
            <a:t>QLED</a:t>
          </a:r>
        </a:p>
      </dgm:t>
    </dgm:pt>
    <dgm:pt modelId="{EE3F490F-335A-4FB2-A281-9B1AFA6014B9}" type="parTrans" cxnId="{B5C3C102-77B8-4916-9A0D-81C85AFE1BF3}">
      <dgm:prSet/>
      <dgm:spPr/>
      <dgm:t>
        <a:bodyPr/>
        <a:lstStyle/>
        <a:p>
          <a:endParaRPr lang="en-US"/>
        </a:p>
      </dgm:t>
    </dgm:pt>
    <dgm:pt modelId="{672E50A5-4823-4BC1-A622-CC9DADB35A1B}" type="sibTrans" cxnId="{B5C3C102-77B8-4916-9A0D-81C85AFE1BF3}">
      <dgm:prSet/>
      <dgm:spPr/>
      <dgm:t>
        <a:bodyPr/>
        <a:lstStyle/>
        <a:p>
          <a:endParaRPr lang="en-US"/>
        </a:p>
      </dgm:t>
    </dgm:pt>
    <dgm:pt modelId="{CBD9BB0A-90E8-4642-8956-CD2273EE8179}" type="pres">
      <dgm:prSet presAssocID="{F248CE1C-C3CC-4A48-BE6B-1B51A7E1C09E}" presName="Name0" presStyleCnt="0">
        <dgm:presLayoutVars>
          <dgm:dir/>
          <dgm:animLvl val="lvl"/>
          <dgm:resizeHandles val="exact"/>
        </dgm:presLayoutVars>
      </dgm:prSet>
      <dgm:spPr/>
    </dgm:pt>
    <dgm:pt modelId="{154DCF74-FF60-4A2F-8E80-8242361EEE92}" type="pres">
      <dgm:prSet presAssocID="{25E9A7EC-C3A6-4ACA-AAD7-3EF60F912291}" presName="vertFlow" presStyleCnt="0"/>
      <dgm:spPr/>
    </dgm:pt>
    <dgm:pt modelId="{57B1DF30-884A-487D-B51C-12E6064CC1E6}" type="pres">
      <dgm:prSet presAssocID="{25E9A7EC-C3A6-4ACA-AAD7-3EF60F912291}" presName="header" presStyleLbl="node1" presStyleIdx="0" presStyleCnt="1" custScaleY="171524" custLinFactNeighborX="-11019" custLinFactNeighborY="-34488"/>
      <dgm:spPr/>
      <dgm:t>
        <a:bodyPr/>
        <a:lstStyle/>
        <a:p>
          <a:endParaRPr lang="ru-RU"/>
        </a:p>
      </dgm:t>
    </dgm:pt>
  </dgm:ptLst>
  <dgm:cxnLst>
    <dgm:cxn modelId="{B5C3C102-77B8-4916-9A0D-81C85AFE1BF3}" srcId="{F248CE1C-C3CC-4A48-BE6B-1B51A7E1C09E}" destId="{25E9A7EC-C3A6-4ACA-AAD7-3EF60F912291}" srcOrd="0" destOrd="0" parTransId="{EE3F490F-335A-4FB2-A281-9B1AFA6014B9}" sibTransId="{672E50A5-4823-4BC1-A622-CC9DADB35A1B}"/>
    <dgm:cxn modelId="{4F38032C-0326-4A6E-969A-C117219509DE}" type="presOf" srcId="{25E9A7EC-C3A6-4ACA-AAD7-3EF60F912291}" destId="{57B1DF30-884A-487D-B51C-12E6064CC1E6}" srcOrd="0" destOrd="0" presId="urn:microsoft.com/office/officeart/2005/8/layout/lProcess1"/>
    <dgm:cxn modelId="{A55C9A92-0443-416E-98F2-02AB8E1A3D9E}" type="presOf" srcId="{F248CE1C-C3CC-4A48-BE6B-1B51A7E1C09E}" destId="{CBD9BB0A-90E8-4642-8956-CD2273EE8179}" srcOrd="0" destOrd="0" presId="urn:microsoft.com/office/officeart/2005/8/layout/lProcess1"/>
    <dgm:cxn modelId="{B6C3D4A2-2E35-4C83-ACCF-814EBEC61B8D}" type="presParOf" srcId="{CBD9BB0A-90E8-4642-8956-CD2273EE8179}" destId="{154DCF74-FF60-4A2F-8E80-8242361EEE92}" srcOrd="0" destOrd="0" presId="urn:microsoft.com/office/officeart/2005/8/layout/lProcess1"/>
    <dgm:cxn modelId="{95EA7D1F-FCFA-40DA-9C49-A634FA0107FA}" type="presParOf" srcId="{154DCF74-FF60-4A2F-8E80-8242361EEE92}" destId="{57B1DF30-884A-487D-B51C-12E6064CC1E6}" srcOrd="0" destOrd="0" presId="urn:microsoft.com/office/officeart/2005/8/layout/lProcess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3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D79BD0-53F0-4A81-9EFC-06B1FF127DC6}">
      <dsp:nvSpPr>
        <dsp:cNvPr id="0" name=""/>
        <dsp:cNvSpPr/>
      </dsp:nvSpPr>
      <dsp:spPr>
        <a:xfrm>
          <a:off x="1346" y="0"/>
          <a:ext cx="2754785" cy="950905"/>
        </a:xfrm>
        <a:prstGeom prst="chevron">
          <a:avLst/>
        </a:prstGeom>
        <a:solidFill>
          <a:schemeClr val="accent1"/>
        </a:solidFill>
        <a:ln w="25400" cap="flat" cmpd="sng" algn="ctr">
          <a:solidFill>
            <a:schemeClr val="accent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029" tIns="76010" rIns="76010" bIns="76010" numCol="1" spcCol="1270" anchor="ctr" anchorCtr="0">
          <a:noAutofit/>
        </a:bodyPr>
        <a:lstStyle/>
        <a:p>
          <a:pPr lvl="0" algn="ctr" defTabSz="2533650">
            <a:lnSpc>
              <a:spcPct val="90000"/>
            </a:lnSpc>
            <a:spcBef>
              <a:spcPct val="0"/>
            </a:spcBef>
            <a:spcAft>
              <a:spcPct val="35000"/>
            </a:spcAft>
          </a:pPr>
          <a:endParaRPr lang="en-US" sz="5700" kern="1200" dirty="0">
            <a:effectLst>
              <a:outerShdw blurRad="38100" dist="38100" dir="2700000" algn="tl">
                <a:srgbClr val="000000">
                  <a:alpha val="43137"/>
                </a:srgbClr>
              </a:outerShdw>
            </a:effectLst>
          </a:endParaRPr>
        </a:p>
      </dsp:txBody>
      <dsp:txXfrm>
        <a:off x="476799" y="0"/>
        <a:ext cx="1803880" cy="95090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B1DF30-884A-487D-B51C-12E6064CC1E6}">
      <dsp:nvSpPr>
        <dsp:cNvPr id="0" name=""/>
        <dsp:cNvSpPr/>
      </dsp:nvSpPr>
      <dsp:spPr>
        <a:xfrm>
          <a:off x="0" y="0"/>
          <a:ext cx="2785495" cy="2375871"/>
        </a:xfrm>
        <a:prstGeom prst="roundRect">
          <a:avLst>
            <a:gd name="adj" fmla="val 10000"/>
          </a:avLst>
        </a:prstGeom>
        <a:solidFill>
          <a:schemeClr val="accent1">
            <a:lumMod val="20000"/>
            <a:lumOff val="8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ru-RU" sz="3200" kern="1200" dirty="0">
              <a:solidFill>
                <a:schemeClr val="tx1"/>
              </a:solidFill>
              <a:latin typeface="Comic Sans MS" pitchFamily="66" charset="0"/>
            </a:rPr>
            <a:t>Открытия и изобретения, изменившие мир</a:t>
          </a:r>
          <a:endParaRPr lang="en-US" sz="3200" kern="1200" dirty="0">
            <a:solidFill>
              <a:schemeClr val="tx1"/>
            </a:solidFill>
            <a:latin typeface="Comic Sans MS" pitchFamily="66" charset="0"/>
          </a:endParaRPr>
        </a:p>
      </dsp:txBody>
      <dsp:txXfrm>
        <a:off x="69587" y="69587"/>
        <a:ext cx="2646321" cy="22366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BDE2F3-3740-43C9-A7D4-A2C618BE21D6}">
      <dsp:nvSpPr>
        <dsp:cNvPr id="0" name=""/>
        <dsp:cNvSpPr/>
      </dsp:nvSpPr>
      <dsp:spPr>
        <a:xfrm rot="5400000">
          <a:off x="-198303" y="199485"/>
          <a:ext cx="1322021" cy="92541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ru-RU" sz="2600" kern="1200" dirty="0"/>
            <a:t> </a:t>
          </a:r>
        </a:p>
      </dsp:txBody>
      <dsp:txXfrm rot="-5400000">
        <a:off x="1" y="463890"/>
        <a:ext cx="925415" cy="396606"/>
      </dsp:txXfrm>
    </dsp:sp>
    <dsp:sp modelId="{48686CBA-8067-4167-8B0C-AC8A1C6D72C2}">
      <dsp:nvSpPr>
        <dsp:cNvPr id="0" name=""/>
        <dsp:cNvSpPr/>
      </dsp:nvSpPr>
      <dsp:spPr>
        <a:xfrm rot="5400000">
          <a:off x="2354785" y="-1428188"/>
          <a:ext cx="859314" cy="371805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ru-RU" sz="2500" kern="1200" dirty="0"/>
            <a:t>Персональные компьютеры</a:t>
          </a:r>
        </a:p>
      </dsp:txBody>
      <dsp:txXfrm rot="-5400000">
        <a:off x="925415" y="43130"/>
        <a:ext cx="3676106" cy="775418"/>
      </dsp:txXfrm>
    </dsp:sp>
    <dsp:sp modelId="{458817D0-BE7A-4B01-9311-80E361769506}">
      <dsp:nvSpPr>
        <dsp:cNvPr id="0" name=""/>
        <dsp:cNvSpPr/>
      </dsp:nvSpPr>
      <dsp:spPr>
        <a:xfrm rot="5400000">
          <a:off x="-198303" y="1323242"/>
          <a:ext cx="1322021" cy="92541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ru-RU" sz="2600" kern="1200" dirty="0"/>
            <a:t> </a:t>
          </a:r>
        </a:p>
      </dsp:txBody>
      <dsp:txXfrm rot="-5400000">
        <a:off x="1" y="1587647"/>
        <a:ext cx="925415" cy="396606"/>
      </dsp:txXfrm>
    </dsp:sp>
    <dsp:sp modelId="{4437AC17-7935-4C88-AE5D-A53C7993243F}">
      <dsp:nvSpPr>
        <dsp:cNvPr id="0" name=""/>
        <dsp:cNvSpPr/>
      </dsp:nvSpPr>
      <dsp:spPr>
        <a:xfrm rot="5400000">
          <a:off x="2354785" y="-429237"/>
          <a:ext cx="859314" cy="371805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ru-RU" sz="2500" kern="1200" dirty="0"/>
            <a:t>Управление и движение транспортом</a:t>
          </a:r>
        </a:p>
      </dsp:txBody>
      <dsp:txXfrm rot="-5400000">
        <a:off x="925415" y="1042081"/>
        <a:ext cx="3676106" cy="775418"/>
      </dsp:txXfrm>
    </dsp:sp>
    <dsp:sp modelId="{0FBBE9E9-FDE4-498D-BD55-F8A1F46AB945}">
      <dsp:nvSpPr>
        <dsp:cNvPr id="0" name=""/>
        <dsp:cNvSpPr/>
      </dsp:nvSpPr>
      <dsp:spPr>
        <a:xfrm rot="5400000">
          <a:off x="-198303" y="2446999"/>
          <a:ext cx="1322021" cy="92541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ru-RU" sz="2600" kern="1200" dirty="0"/>
            <a:t> </a:t>
          </a:r>
        </a:p>
      </dsp:txBody>
      <dsp:txXfrm rot="-5400000">
        <a:off x="1" y="2711404"/>
        <a:ext cx="925415" cy="396606"/>
      </dsp:txXfrm>
    </dsp:sp>
    <dsp:sp modelId="{42F47F82-A8C1-4EC2-90B9-4630E57E236D}">
      <dsp:nvSpPr>
        <dsp:cNvPr id="0" name=""/>
        <dsp:cNvSpPr/>
      </dsp:nvSpPr>
      <dsp:spPr>
        <a:xfrm rot="5400000">
          <a:off x="2354785" y="819325"/>
          <a:ext cx="859314" cy="371805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ru-RU" sz="2500" kern="1200" dirty="0"/>
            <a:t>Перекачка нефтепродуктов и газа</a:t>
          </a:r>
        </a:p>
      </dsp:txBody>
      <dsp:txXfrm rot="-5400000">
        <a:off x="925415" y="2290643"/>
        <a:ext cx="3676106" cy="7754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B1DF30-884A-487D-B51C-12E6064CC1E6}">
      <dsp:nvSpPr>
        <dsp:cNvPr id="0" name=""/>
        <dsp:cNvSpPr/>
      </dsp:nvSpPr>
      <dsp:spPr>
        <a:xfrm>
          <a:off x="0" y="0"/>
          <a:ext cx="3211640" cy="802910"/>
        </a:xfrm>
        <a:prstGeom prst="roundRect">
          <a:avLst>
            <a:gd name="adj" fmla="val 10000"/>
          </a:avLst>
        </a:prstGeom>
        <a:solidFill>
          <a:schemeClr val="accent1">
            <a:lumMod val="20000"/>
            <a:lumOff val="8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a:solidFill>
                <a:schemeClr val="tx1"/>
              </a:solidFill>
            </a:rPr>
            <a:t>Механический телевизор</a:t>
          </a:r>
          <a:endParaRPr lang="en-US" sz="2400" kern="1200" dirty="0">
            <a:solidFill>
              <a:schemeClr val="tx1"/>
            </a:solidFill>
          </a:endParaRPr>
        </a:p>
      </dsp:txBody>
      <dsp:txXfrm>
        <a:off x="23516" y="23516"/>
        <a:ext cx="3164608" cy="7558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B1DF30-884A-487D-B51C-12E6064CC1E6}">
      <dsp:nvSpPr>
        <dsp:cNvPr id="0" name=""/>
        <dsp:cNvSpPr/>
      </dsp:nvSpPr>
      <dsp:spPr>
        <a:xfrm>
          <a:off x="0" y="0"/>
          <a:ext cx="2255323" cy="563830"/>
        </a:xfrm>
        <a:prstGeom prst="roundRect">
          <a:avLst>
            <a:gd name="adj" fmla="val 10000"/>
          </a:avLst>
        </a:prstGeom>
        <a:solidFill>
          <a:schemeClr val="accent1">
            <a:lumMod val="20000"/>
            <a:lumOff val="8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ru-RU" sz="2900" kern="1200" dirty="0">
              <a:solidFill>
                <a:schemeClr val="tx1"/>
              </a:solidFill>
            </a:rPr>
            <a:t>Кинескопные</a:t>
          </a:r>
          <a:endParaRPr lang="en-US" sz="2900" kern="1200" dirty="0">
            <a:solidFill>
              <a:schemeClr val="tx1"/>
            </a:solidFill>
          </a:endParaRPr>
        </a:p>
      </dsp:txBody>
      <dsp:txXfrm>
        <a:off x="16514" y="16514"/>
        <a:ext cx="2222295" cy="5308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B1DF30-884A-487D-B51C-12E6064CC1E6}">
      <dsp:nvSpPr>
        <dsp:cNvPr id="0" name=""/>
        <dsp:cNvSpPr/>
      </dsp:nvSpPr>
      <dsp:spPr>
        <a:xfrm>
          <a:off x="0" y="0"/>
          <a:ext cx="2255323" cy="563830"/>
        </a:xfrm>
        <a:prstGeom prst="roundRect">
          <a:avLst>
            <a:gd name="adj" fmla="val 10000"/>
          </a:avLst>
        </a:prstGeom>
        <a:solidFill>
          <a:schemeClr val="accent1">
            <a:lumMod val="20000"/>
            <a:lumOff val="8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ru-RU" sz="3200" kern="1200" dirty="0">
              <a:solidFill>
                <a:schemeClr val="tx1"/>
              </a:solidFill>
            </a:rPr>
            <a:t>ЖК(</a:t>
          </a:r>
          <a:r>
            <a:rPr lang="en-US" sz="3200" kern="1200" dirty="0">
              <a:solidFill>
                <a:schemeClr val="tx1"/>
              </a:solidFill>
            </a:rPr>
            <a:t>LCD)</a:t>
          </a:r>
        </a:p>
      </dsp:txBody>
      <dsp:txXfrm>
        <a:off x="16514" y="16514"/>
        <a:ext cx="2222295" cy="53080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2A84A7-3350-4967-9D80-B093D170BEDD}">
      <dsp:nvSpPr>
        <dsp:cNvPr id="0" name=""/>
        <dsp:cNvSpPr/>
      </dsp:nvSpPr>
      <dsp:spPr>
        <a:xfrm>
          <a:off x="214312" y="0"/>
          <a:ext cx="3857654" cy="642943"/>
        </a:xfrm>
        <a:prstGeom prst="roundRect">
          <a:avLst>
            <a:gd name="adj" fmla="val 10000"/>
          </a:avLst>
        </a:prstGeom>
        <a:solidFill>
          <a:schemeClr val="accent1">
            <a:lumMod val="20000"/>
            <a:lumOff val="8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ru-RU" sz="2700" kern="1200" dirty="0">
              <a:solidFill>
                <a:schemeClr val="tx1"/>
              </a:solidFill>
            </a:rPr>
            <a:t>   Тип подсветки </a:t>
          </a:r>
          <a:endParaRPr lang="en-US" sz="2700" kern="1200" dirty="0">
            <a:solidFill>
              <a:schemeClr val="tx1"/>
            </a:solidFill>
          </a:endParaRPr>
        </a:p>
      </dsp:txBody>
      <dsp:txXfrm>
        <a:off x="233143" y="18831"/>
        <a:ext cx="3819992" cy="60528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B1DF30-884A-487D-B51C-12E6064CC1E6}">
      <dsp:nvSpPr>
        <dsp:cNvPr id="0" name=""/>
        <dsp:cNvSpPr/>
      </dsp:nvSpPr>
      <dsp:spPr>
        <a:xfrm>
          <a:off x="0" y="0"/>
          <a:ext cx="1499363" cy="642941"/>
        </a:xfrm>
        <a:prstGeom prst="roundRect">
          <a:avLst>
            <a:gd name="adj" fmla="val 10000"/>
          </a:avLst>
        </a:prstGeom>
        <a:solidFill>
          <a:schemeClr val="accent1">
            <a:lumMod val="20000"/>
            <a:lumOff val="8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a:solidFill>
                <a:schemeClr val="tx1"/>
              </a:solidFill>
            </a:rPr>
            <a:t>LED</a:t>
          </a:r>
        </a:p>
      </dsp:txBody>
      <dsp:txXfrm>
        <a:off x="18831" y="18831"/>
        <a:ext cx="1461701" cy="60527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B1DF30-884A-487D-B51C-12E6064CC1E6}">
      <dsp:nvSpPr>
        <dsp:cNvPr id="0" name=""/>
        <dsp:cNvSpPr/>
      </dsp:nvSpPr>
      <dsp:spPr>
        <a:xfrm>
          <a:off x="0" y="0"/>
          <a:ext cx="1499363" cy="642941"/>
        </a:xfrm>
        <a:prstGeom prst="roundRect">
          <a:avLst>
            <a:gd name="adj" fmla="val 10000"/>
          </a:avLst>
        </a:prstGeom>
        <a:solidFill>
          <a:schemeClr val="accent1">
            <a:lumMod val="20000"/>
            <a:lumOff val="8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a:solidFill>
                <a:schemeClr val="tx1"/>
              </a:solidFill>
            </a:rPr>
            <a:t>CCFL</a:t>
          </a:r>
        </a:p>
      </dsp:txBody>
      <dsp:txXfrm>
        <a:off x="18831" y="18831"/>
        <a:ext cx="1461701" cy="60527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B1DF30-884A-487D-B51C-12E6064CC1E6}">
      <dsp:nvSpPr>
        <dsp:cNvPr id="0" name=""/>
        <dsp:cNvSpPr/>
      </dsp:nvSpPr>
      <dsp:spPr>
        <a:xfrm>
          <a:off x="0" y="0"/>
          <a:ext cx="1499363" cy="642941"/>
        </a:xfrm>
        <a:prstGeom prst="roundRect">
          <a:avLst>
            <a:gd name="adj" fmla="val 10000"/>
          </a:avLst>
        </a:prstGeom>
        <a:solidFill>
          <a:schemeClr val="accent1">
            <a:lumMod val="20000"/>
            <a:lumOff val="8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a:solidFill>
                <a:schemeClr val="tx1"/>
              </a:solidFill>
            </a:rPr>
            <a:t>QLED</a:t>
          </a:r>
        </a:p>
      </dsp:txBody>
      <dsp:txXfrm>
        <a:off x="18831" y="18831"/>
        <a:ext cx="1461701" cy="605279"/>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3" name="Group 12"/>
          <p:cNvGrpSpPr/>
          <p:nvPr userDrawn="1"/>
        </p:nvGrpSpPr>
        <p:grpSpPr>
          <a:xfrm>
            <a:off x="5899151" y="0"/>
            <a:ext cx="3243263" cy="5143500"/>
            <a:chOff x="5899151" y="0"/>
            <a:chExt cx="3243263" cy="6858000"/>
          </a:xfrm>
        </p:grpSpPr>
        <p:sp>
          <p:nvSpPr>
            <p:cNvPr id="10" name="Rectangle 90483"/>
            <p:cNvSpPr>
              <a:spLocks noChangeArrowheads="1"/>
            </p:cNvSpPr>
            <p:nvPr userDrawn="1"/>
          </p:nvSpPr>
          <p:spPr bwMode="auto">
            <a:xfrm>
              <a:off x="5899151" y="5651500"/>
              <a:ext cx="3243263" cy="8509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Rectangle 90484"/>
            <p:cNvSpPr>
              <a:spLocks noChangeArrowheads="1"/>
            </p:cNvSpPr>
            <p:nvPr userDrawn="1"/>
          </p:nvSpPr>
          <p:spPr bwMode="auto">
            <a:xfrm>
              <a:off x="5899151" y="0"/>
              <a:ext cx="3243263" cy="5724525"/>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Rectangle 90485"/>
            <p:cNvSpPr>
              <a:spLocks noChangeArrowheads="1"/>
            </p:cNvSpPr>
            <p:nvPr userDrawn="1"/>
          </p:nvSpPr>
          <p:spPr bwMode="auto">
            <a:xfrm>
              <a:off x="5899151" y="6448425"/>
              <a:ext cx="3243263" cy="40957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1143000" y="1868694"/>
            <a:ext cx="7772400" cy="703056"/>
          </a:xfrm>
        </p:spPr>
        <p:txBody>
          <a:bodyPr>
            <a:normAutofit/>
          </a:bodyPr>
          <a:lstStyle>
            <a:lvl1pPr algn="r">
              <a:defRPr sz="28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2514600" y="2571750"/>
            <a:ext cx="6400800" cy="838200"/>
          </a:xfrm>
        </p:spPr>
        <p:txBody>
          <a:bodyPr>
            <a:normAutofit/>
          </a:bodyPr>
          <a:lstStyle>
            <a:lvl1pPr marL="0" indent="0" algn="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067225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C6A866-0A23-491F-85A5-D120BEBA0BC2}" type="datetimeFigureOut">
              <a:rPr lang="en-US" smtClean="0"/>
              <a:pPr/>
              <a:t>4/22/2023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C93B1-FCDD-4EE2-9D2A-962769FD0B9F}" type="slidenum">
              <a:rPr lang="en-US" smtClean="0"/>
              <a:pPr/>
              <a:t>‹#›</a:t>
            </a:fld>
            <a:endParaRPr lang="en-US"/>
          </a:p>
        </p:txBody>
      </p:sp>
    </p:spTree>
    <p:extLst>
      <p:ext uri="{BB962C8B-B14F-4D97-AF65-F5344CB8AC3E}">
        <p14:creationId xmlns:p14="http://schemas.microsoft.com/office/powerpoint/2010/main" val="3075184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C6A866-0A23-491F-85A5-D120BEBA0BC2}" type="datetimeFigureOut">
              <a:rPr lang="en-US" smtClean="0"/>
              <a:pPr/>
              <a:t>4/22/2023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C93B1-FCDD-4EE2-9D2A-962769FD0B9F}" type="slidenum">
              <a:rPr lang="en-US" smtClean="0"/>
              <a:pPr/>
              <a:t>‹#›</a:t>
            </a:fld>
            <a:endParaRPr lang="en-US"/>
          </a:p>
        </p:txBody>
      </p:sp>
    </p:spTree>
    <p:extLst>
      <p:ext uri="{BB962C8B-B14F-4D97-AF65-F5344CB8AC3E}">
        <p14:creationId xmlns:p14="http://schemas.microsoft.com/office/powerpoint/2010/main" val="2710695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C6A866-0A23-491F-85A5-D120BEBA0BC2}" type="datetimeFigureOut">
              <a:rPr lang="en-US" smtClean="0"/>
              <a:pPr/>
              <a:t>4/22/2023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C93B1-FCDD-4EE2-9D2A-962769FD0B9F}" type="slidenum">
              <a:rPr lang="en-US" smtClean="0"/>
              <a:pPr/>
              <a:t>‹#›</a:t>
            </a:fld>
            <a:endParaRPr lang="en-US"/>
          </a:p>
        </p:txBody>
      </p:sp>
    </p:spTree>
    <p:extLst>
      <p:ext uri="{BB962C8B-B14F-4D97-AF65-F5344CB8AC3E}">
        <p14:creationId xmlns:p14="http://schemas.microsoft.com/office/powerpoint/2010/main" val="3314808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9C6A866-0A23-491F-85A5-D120BEBA0BC2}" type="datetimeFigureOut">
              <a:rPr lang="en-US" smtClean="0"/>
              <a:pPr/>
              <a:t>4/22/2023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C93B1-FCDD-4EE2-9D2A-962769FD0B9F}" type="slidenum">
              <a:rPr lang="en-US" smtClean="0"/>
              <a:pPr/>
              <a:t>‹#›</a:t>
            </a:fld>
            <a:endParaRPr lang="en-US"/>
          </a:p>
        </p:txBody>
      </p:sp>
    </p:spTree>
    <p:extLst>
      <p:ext uri="{BB962C8B-B14F-4D97-AF65-F5344CB8AC3E}">
        <p14:creationId xmlns:p14="http://schemas.microsoft.com/office/powerpoint/2010/main" val="1129688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9C6A866-0A23-491F-85A5-D120BEBA0BC2}" type="datetimeFigureOut">
              <a:rPr lang="en-US" smtClean="0"/>
              <a:pPr/>
              <a:t>4/22/2023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4C93B1-FCDD-4EE2-9D2A-962769FD0B9F}" type="slidenum">
              <a:rPr lang="en-US" smtClean="0"/>
              <a:pPr/>
              <a:t>‹#›</a:t>
            </a:fld>
            <a:endParaRPr lang="en-US"/>
          </a:p>
        </p:txBody>
      </p:sp>
    </p:spTree>
    <p:extLst>
      <p:ext uri="{BB962C8B-B14F-4D97-AF65-F5344CB8AC3E}">
        <p14:creationId xmlns:p14="http://schemas.microsoft.com/office/powerpoint/2010/main" val="1079500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9C6A866-0A23-491F-85A5-D120BEBA0BC2}" type="datetimeFigureOut">
              <a:rPr lang="en-US" smtClean="0"/>
              <a:pPr/>
              <a:t>4/22/2023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4C93B1-FCDD-4EE2-9D2A-962769FD0B9F}" type="slidenum">
              <a:rPr lang="en-US" smtClean="0"/>
              <a:pPr/>
              <a:t>‹#›</a:t>
            </a:fld>
            <a:endParaRPr lang="en-US"/>
          </a:p>
        </p:txBody>
      </p:sp>
    </p:spTree>
    <p:extLst>
      <p:ext uri="{BB962C8B-B14F-4D97-AF65-F5344CB8AC3E}">
        <p14:creationId xmlns:p14="http://schemas.microsoft.com/office/powerpoint/2010/main" val="2627382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9C6A866-0A23-491F-85A5-D120BEBA0BC2}" type="datetimeFigureOut">
              <a:rPr lang="en-US" smtClean="0"/>
              <a:pPr/>
              <a:t>4/22/2023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54C93B1-FCDD-4EE2-9D2A-962769FD0B9F}" type="slidenum">
              <a:rPr lang="en-US" smtClean="0"/>
              <a:pPr/>
              <a:t>‹#›</a:t>
            </a:fld>
            <a:endParaRPr lang="en-US"/>
          </a:p>
        </p:txBody>
      </p:sp>
    </p:spTree>
    <p:extLst>
      <p:ext uri="{BB962C8B-B14F-4D97-AF65-F5344CB8AC3E}">
        <p14:creationId xmlns:p14="http://schemas.microsoft.com/office/powerpoint/2010/main" val="14912776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C6A866-0A23-491F-85A5-D120BEBA0BC2}" type="datetimeFigureOut">
              <a:rPr lang="en-US" smtClean="0"/>
              <a:pPr/>
              <a:t>4/22/2023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4C93B1-FCDD-4EE2-9D2A-962769FD0B9F}" type="slidenum">
              <a:rPr lang="en-US" smtClean="0"/>
              <a:pPr/>
              <a:t>‹#›</a:t>
            </a:fld>
            <a:endParaRPr lang="en-US"/>
          </a:p>
        </p:txBody>
      </p:sp>
    </p:spTree>
    <p:extLst>
      <p:ext uri="{BB962C8B-B14F-4D97-AF65-F5344CB8AC3E}">
        <p14:creationId xmlns:p14="http://schemas.microsoft.com/office/powerpoint/2010/main" val="2261415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C6A866-0A23-491F-85A5-D120BEBA0BC2}" type="datetimeFigureOut">
              <a:rPr lang="en-US" smtClean="0"/>
              <a:pPr/>
              <a:t>4/22/2023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4C93B1-FCDD-4EE2-9D2A-962769FD0B9F}" type="slidenum">
              <a:rPr lang="en-US" smtClean="0"/>
              <a:pPr/>
              <a:t>‹#›</a:t>
            </a:fld>
            <a:endParaRPr lang="en-US"/>
          </a:p>
        </p:txBody>
      </p:sp>
    </p:spTree>
    <p:extLst>
      <p:ext uri="{BB962C8B-B14F-4D97-AF65-F5344CB8AC3E}">
        <p14:creationId xmlns:p14="http://schemas.microsoft.com/office/powerpoint/2010/main" val="1575303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C6A866-0A23-491F-85A5-D120BEBA0BC2}" type="datetimeFigureOut">
              <a:rPr lang="en-US" smtClean="0"/>
              <a:pPr/>
              <a:t>4/22/2023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4C93B1-FCDD-4EE2-9D2A-962769FD0B9F}" type="slidenum">
              <a:rPr lang="en-US" smtClean="0"/>
              <a:pPr/>
              <a:t>‹#›</a:t>
            </a:fld>
            <a:endParaRPr lang="en-US"/>
          </a:p>
        </p:txBody>
      </p:sp>
    </p:spTree>
    <p:extLst>
      <p:ext uri="{BB962C8B-B14F-4D97-AF65-F5344CB8AC3E}">
        <p14:creationId xmlns:p14="http://schemas.microsoft.com/office/powerpoint/2010/main" val="3395241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7" name="Rectangle 9"/>
          <p:cNvSpPr>
            <a:spLocks noChangeArrowheads="1"/>
          </p:cNvSpPr>
          <p:nvPr userDrawn="1"/>
        </p:nvSpPr>
        <p:spPr bwMode="auto">
          <a:xfrm>
            <a:off x="8620125" y="3"/>
            <a:ext cx="533400" cy="971549"/>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Rectangle 10"/>
          <p:cNvSpPr>
            <a:spLocks noChangeArrowheads="1"/>
          </p:cNvSpPr>
          <p:nvPr userDrawn="1"/>
        </p:nvSpPr>
        <p:spPr bwMode="auto">
          <a:xfrm>
            <a:off x="7799388" y="3"/>
            <a:ext cx="960438" cy="971549"/>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Rectangle 11"/>
          <p:cNvSpPr>
            <a:spLocks noChangeArrowheads="1"/>
          </p:cNvSpPr>
          <p:nvPr userDrawn="1"/>
        </p:nvSpPr>
        <p:spPr bwMode="auto">
          <a:xfrm>
            <a:off x="0" y="3"/>
            <a:ext cx="7837488" cy="971549"/>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Placeholder 1"/>
          <p:cNvSpPr>
            <a:spLocks noGrp="1"/>
          </p:cNvSpPr>
          <p:nvPr>
            <p:ph type="title"/>
          </p:nvPr>
        </p:nvSpPr>
        <p:spPr>
          <a:xfrm>
            <a:off x="457200" y="57150"/>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latin typeface="Microsoft Sans Serif" pitchFamily="34" charset="0"/>
                <a:cs typeface="Microsoft Sans Serif" pitchFamily="34" charset="0"/>
              </a:defRPr>
            </a:lvl1pPr>
          </a:lstStyle>
          <a:p>
            <a:fld id="{69C6A866-0A23-491F-85A5-D120BEBA0BC2}" type="datetimeFigureOut">
              <a:rPr lang="en-US" smtClean="0"/>
              <a:pPr/>
              <a:t>4/22/2023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latin typeface="Microsoft Sans Serif" pitchFamily="34" charset="0"/>
                <a:cs typeface="Microsoft Sans Serif" pitchFamily="34" charset="0"/>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latin typeface="Microsoft Sans Serif" pitchFamily="34" charset="0"/>
                <a:cs typeface="Microsoft Sans Serif" pitchFamily="34" charset="0"/>
              </a:defRPr>
            </a:lvl1pPr>
          </a:lstStyle>
          <a:p>
            <a:fld id="{F54C93B1-FCDD-4EE2-9D2A-962769FD0B9F}" type="slidenum">
              <a:rPr lang="en-US" smtClean="0"/>
              <a:pPr/>
              <a:t>‹#›</a:t>
            </a:fld>
            <a:endParaRPr lang="en-US"/>
          </a:p>
        </p:txBody>
      </p:sp>
    </p:spTree>
    <p:extLst>
      <p:ext uri="{BB962C8B-B14F-4D97-AF65-F5344CB8AC3E}">
        <p14:creationId xmlns:p14="http://schemas.microsoft.com/office/powerpoint/2010/main" val="40804088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200" kern="1200">
          <a:solidFill>
            <a:schemeClr val="bg1"/>
          </a:solidFill>
          <a:latin typeface="Microsoft Sans Serif" pitchFamily="34" charset="0"/>
          <a:ea typeface="+mj-ea"/>
          <a:cs typeface="Microsoft Sans Serif"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icrosoft Sans Serif" pitchFamily="34" charset="0"/>
          <a:ea typeface="+mn-ea"/>
          <a:cs typeface="Microsoft Sans Serif"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icrosoft Sans Serif" pitchFamily="34" charset="0"/>
          <a:ea typeface="+mn-ea"/>
          <a:cs typeface="Microsoft Sans Serif"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icrosoft Sans Serif" pitchFamily="34" charset="0"/>
          <a:ea typeface="+mn-ea"/>
          <a:cs typeface="Microsoft Sans Serif"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icrosoft Sans Serif" pitchFamily="34" charset="0"/>
          <a:ea typeface="+mn-ea"/>
          <a:cs typeface="Microsoft Sans Serif"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icrosoft Sans Serif" pitchFamily="34" charset="0"/>
          <a:ea typeface="+mn-ea"/>
          <a:cs typeface="Microsoft Sans Serif"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diagramLayout" Target="../diagrams/layout1.xml"/><Relationship Id="rId7" Type="http://schemas.openxmlformats.org/officeDocument/2006/relationships/image" Target="../media/image11.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Layout" Target="../diagrams/layout2.xml"/><Relationship Id="rId7" Type="http://schemas.openxmlformats.org/officeDocument/2006/relationships/image" Target="../media/image20.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diagramLayout" Target="../diagrams/layout3.xml"/><Relationship Id="rId7" Type="http://schemas.openxmlformats.org/officeDocument/2006/relationships/image" Target="../media/image29.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13" Type="http://schemas.openxmlformats.org/officeDocument/2006/relationships/diagramLayout" Target="../diagrams/layout6.xml"/><Relationship Id="rId18" Type="http://schemas.openxmlformats.org/officeDocument/2006/relationships/diagramLayout" Target="../diagrams/layout7.xml"/><Relationship Id="rId26" Type="http://schemas.microsoft.com/office/2007/relationships/diagramDrawing" Target="../diagrams/drawing8.xml"/><Relationship Id="rId3" Type="http://schemas.openxmlformats.org/officeDocument/2006/relationships/diagramLayout" Target="../diagrams/layout4.xml"/><Relationship Id="rId21" Type="http://schemas.microsoft.com/office/2007/relationships/diagramDrawing" Target="../diagrams/drawing7.xml"/><Relationship Id="rId7" Type="http://schemas.openxmlformats.org/officeDocument/2006/relationships/diagramData" Target="../diagrams/data5.xml"/><Relationship Id="rId12" Type="http://schemas.openxmlformats.org/officeDocument/2006/relationships/diagramData" Target="../diagrams/data6.xml"/><Relationship Id="rId17" Type="http://schemas.openxmlformats.org/officeDocument/2006/relationships/diagramData" Target="../diagrams/data7.xml"/><Relationship Id="rId25" Type="http://schemas.openxmlformats.org/officeDocument/2006/relationships/diagramColors" Target="../diagrams/colors8.xml"/><Relationship Id="rId33" Type="http://schemas.openxmlformats.org/officeDocument/2006/relationships/image" Target="../media/image32.jpeg"/><Relationship Id="rId2" Type="http://schemas.openxmlformats.org/officeDocument/2006/relationships/diagramData" Target="../diagrams/data4.xml"/><Relationship Id="rId16" Type="http://schemas.microsoft.com/office/2007/relationships/diagramDrawing" Target="../diagrams/drawing6.xml"/><Relationship Id="rId20" Type="http://schemas.openxmlformats.org/officeDocument/2006/relationships/diagramColors" Target="../diagrams/colors7.xml"/><Relationship Id="rId29" Type="http://schemas.openxmlformats.org/officeDocument/2006/relationships/diagramQuickStyle" Target="../diagrams/quickStyle9.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24" Type="http://schemas.openxmlformats.org/officeDocument/2006/relationships/diagramQuickStyle" Target="../diagrams/quickStyle8.xml"/><Relationship Id="rId32" Type="http://schemas.openxmlformats.org/officeDocument/2006/relationships/image" Target="../media/image31.jpeg"/><Relationship Id="rId5" Type="http://schemas.openxmlformats.org/officeDocument/2006/relationships/diagramColors" Target="../diagrams/colors4.xml"/><Relationship Id="rId15" Type="http://schemas.openxmlformats.org/officeDocument/2006/relationships/diagramColors" Target="../diagrams/colors6.xml"/><Relationship Id="rId23" Type="http://schemas.openxmlformats.org/officeDocument/2006/relationships/diagramLayout" Target="../diagrams/layout8.xml"/><Relationship Id="rId28" Type="http://schemas.openxmlformats.org/officeDocument/2006/relationships/diagramLayout" Target="../diagrams/layout9.xml"/><Relationship Id="rId10" Type="http://schemas.openxmlformats.org/officeDocument/2006/relationships/diagramColors" Target="../diagrams/colors5.xml"/><Relationship Id="rId19" Type="http://schemas.openxmlformats.org/officeDocument/2006/relationships/diagramQuickStyle" Target="../diagrams/quickStyle7.xml"/><Relationship Id="rId31" Type="http://schemas.microsoft.com/office/2007/relationships/diagramDrawing" Target="../diagrams/drawing9.xml"/><Relationship Id="rId4" Type="http://schemas.openxmlformats.org/officeDocument/2006/relationships/diagramQuickStyle" Target="../diagrams/quickStyle4.xml"/><Relationship Id="rId9" Type="http://schemas.openxmlformats.org/officeDocument/2006/relationships/diagramQuickStyle" Target="../diagrams/quickStyle5.xml"/><Relationship Id="rId14" Type="http://schemas.openxmlformats.org/officeDocument/2006/relationships/diagramQuickStyle" Target="../diagrams/quickStyle6.xml"/><Relationship Id="rId22" Type="http://schemas.openxmlformats.org/officeDocument/2006/relationships/diagramData" Target="../diagrams/data8.xml"/><Relationship Id="rId27" Type="http://schemas.openxmlformats.org/officeDocument/2006/relationships/diagramData" Target="../diagrams/data9.xml"/><Relationship Id="rId30" Type="http://schemas.openxmlformats.org/officeDocument/2006/relationships/diagramColors" Target="../diagrams/colors9.xml"/><Relationship Id="rId8"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diagramLayout" Target="../diagrams/layout10.xml"/><Relationship Id="rId7" Type="http://schemas.openxmlformats.org/officeDocument/2006/relationships/image" Target="../media/image33.jpeg"/><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11" Type="http://schemas.openxmlformats.org/officeDocument/2006/relationships/image" Target="../media/image36.jpeg"/><Relationship Id="rId5" Type="http://schemas.openxmlformats.org/officeDocument/2006/relationships/diagramColors" Target="../diagrams/colors10.xml"/><Relationship Id="rId10" Type="http://schemas.openxmlformats.org/officeDocument/2006/relationships/image" Target="../media/image35.jpeg"/><Relationship Id="rId4" Type="http://schemas.openxmlformats.org/officeDocument/2006/relationships/diagramQuickStyle" Target="../diagrams/quickStyle10.xml"/><Relationship Id="rId9"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hyperlink" Target="https://161.ru/text/longread/2020/12/28/69665786/#:~:text=&#1055;&#1077;&#1088;&#1074;&#1099;&#1081;%20&#1074;%20&#1084;&#1080;&#1088;&#1077;%20&#1089;&#1086;&#1090;&#1086;&#1074;&#1099;&#1081;%20&#1090;&#1077;&#1083;&#1077;&#1092;&#1086;&#1085;,Bell%20Laboratories%20&#1088;&#1072;&#1079;&#1076;&#1072;&#1083;&#1089;&#1103;%20&#1090;&#1077;&#1083;&#1077;&#1092;&#1086;&#1085;&#1085;&#1099;&#1081;%20&#1079;&#1074;&#1086;&#1085;&#1086;&#1082;" TargetMode="External"/><Relationship Id="rId2" Type="http://schemas.openxmlformats.org/officeDocument/2006/relationships/hyperlink" Target="https://mirnovogo.ru/istoriya-kalkulyatora/" TargetMode="External"/><Relationship Id="rId1" Type="http://schemas.openxmlformats.org/officeDocument/2006/relationships/slideLayout" Target="../slideLayouts/slideLayout2.xml"/><Relationship Id="rId4" Type="http://schemas.openxmlformats.org/officeDocument/2006/relationships/hyperlink" Target="https://vuzlit.com/1004804/rozhdenie_kompyutera"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75610" y="105569"/>
            <a:ext cx="4286248" cy="2643206"/>
          </a:xfrm>
        </p:spPr>
        <p:txBody>
          <a:bodyPr>
            <a:normAutofit/>
          </a:bodyPr>
          <a:lstStyle/>
          <a:p>
            <a:r>
              <a:rPr lang="ru-RU" dirty="0">
                <a:latin typeface="MS Gothic" pitchFamily="49" charset="-128"/>
                <a:ea typeface="MS Gothic" pitchFamily="49" charset="-128"/>
              </a:rPr>
              <a:t>Открытия и  изобретения</a:t>
            </a:r>
            <a:r>
              <a:rPr lang="en-US" dirty="0">
                <a:latin typeface="MS Gothic" pitchFamily="49" charset="-128"/>
                <a:ea typeface="MS Gothic" pitchFamily="49" charset="-128"/>
              </a:rPr>
              <a:t>,</a:t>
            </a:r>
            <a:r>
              <a:rPr lang="ru-RU" dirty="0">
                <a:latin typeface="MS Gothic" pitchFamily="49" charset="-128"/>
                <a:ea typeface="MS Gothic" pitchFamily="49" charset="-128"/>
              </a:rPr>
              <a:t>изменившие мир </a:t>
            </a:r>
            <a:endParaRPr lang="en-US" dirty="0">
              <a:latin typeface="MS Gothic" pitchFamily="49" charset="-128"/>
              <a:ea typeface="MS Gothic" pitchFamily="49" charset="-128"/>
            </a:endParaRPr>
          </a:p>
        </p:txBody>
      </p:sp>
      <p:sp>
        <p:nvSpPr>
          <p:cNvPr id="3" name="Subtitle 2"/>
          <p:cNvSpPr>
            <a:spLocks noGrp="1"/>
          </p:cNvSpPr>
          <p:nvPr>
            <p:ph type="subTitle" idx="1"/>
          </p:nvPr>
        </p:nvSpPr>
        <p:spPr>
          <a:xfrm>
            <a:off x="2743200" y="2458809"/>
            <a:ext cx="6400800" cy="2643206"/>
          </a:xfrm>
        </p:spPr>
        <p:txBody>
          <a:bodyPr>
            <a:normAutofit fontScale="25000" lnSpcReduction="20000"/>
          </a:bodyPr>
          <a:lstStyle/>
          <a:p>
            <a:pPr>
              <a:lnSpc>
                <a:spcPct val="115000"/>
              </a:lnSpc>
              <a:spcBef>
                <a:spcPts val="7200"/>
              </a:spcBef>
              <a:spcAft>
                <a:spcPts val="1000"/>
              </a:spcAft>
            </a:pPr>
            <a:r>
              <a:rPr lang="ru-RU" sz="6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Выполнил студент:</a:t>
            </a:r>
          </a:p>
          <a:p>
            <a:pPr>
              <a:lnSpc>
                <a:spcPct val="115000"/>
              </a:lnSpc>
              <a:spcAft>
                <a:spcPts val="600"/>
              </a:spcAft>
            </a:pPr>
            <a:r>
              <a:rPr lang="ru-RU" sz="6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Курс </a:t>
            </a:r>
            <a:r>
              <a:rPr lang="ru-RU" sz="6400" b="1" u="sng"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1</a:t>
            </a:r>
            <a:r>
              <a:rPr lang="ru-RU" sz="6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группа </a:t>
            </a:r>
            <a:r>
              <a:rPr lang="ru-RU" sz="6400" b="1" u="sng"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1ЭР9(1)</a:t>
            </a:r>
            <a:endParaRPr lang="ru-RU" sz="6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600"/>
              </a:spcAft>
            </a:pPr>
            <a:r>
              <a:rPr lang="ru-RU" sz="6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Специальность: </a:t>
            </a:r>
            <a:r>
              <a:rPr lang="ru-RU" sz="6400" b="1" u="sng"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Эксплуатация и ремонт сельскохозяйственной техники и оборудования</a:t>
            </a:r>
            <a:endParaRPr lang="ru-RU" sz="6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600"/>
              </a:spcAft>
            </a:pPr>
            <a:r>
              <a:rPr lang="ru-RU" sz="6400" b="1" u="sng"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Гупало</a:t>
            </a:r>
            <a:r>
              <a:rPr lang="ru-RU" sz="6400" b="1" u="sng"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Владислав Вячеславович</a:t>
            </a:r>
            <a:endParaRPr lang="ru-RU" sz="6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6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Руководитель:</a:t>
            </a:r>
          </a:p>
          <a:p>
            <a:pPr>
              <a:lnSpc>
                <a:spcPct val="115000"/>
              </a:lnSpc>
              <a:spcAft>
                <a:spcPts val="600"/>
              </a:spcAft>
            </a:pPr>
            <a:r>
              <a:rPr lang="ru-RU" sz="6400" b="1" u="sng"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Куркина Ирина Николаевна</a:t>
            </a:r>
            <a:endParaRPr lang="ru-RU" sz="6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TextBox 3"/>
          <p:cNvSpPr txBox="1"/>
          <p:nvPr/>
        </p:nvSpPr>
        <p:spPr>
          <a:xfrm>
            <a:off x="395536" y="-2909"/>
            <a:ext cx="5256584" cy="209288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ru-RU" sz="1600" b="1" dirty="0">
                <a:solidFill>
                  <a:schemeClr val="accent6">
                    <a:lumMod val="50000"/>
                  </a:schemeClr>
                </a:solidFill>
                <a:latin typeface="Times New Roman" pitchFamily="18" charset="0"/>
                <a:cs typeface="Times New Roman" pitchFamily="18" charset="0"/>
              </a:rPr>
              <a:t>Министерство общего и профессионального образования </a:t>
            </a:r>
          </a:p>
          <a:p>
            <a:pPr algn="ctr"/>
            <a:r>
              <a:rPr lang="ru-RU" sz="1600" b="1" dirty="0">
                <a:solidFill>
                  <a:schemeClr val="accent6">
                    <a:lumMod val="50000"/>
                  </a:schemeClr>
                </a:solidFill>
                <a:latin typeface="Times New Roman" pitchFamily="18" charset="0"/>
                <a:cs typeface="Times New Roman" pitchFamily="18" charset="0"/>
              </a:rPr>
              <a:t>Ростовской области</a:t>
            </a:r>
          </a:p>
          <a:p>
            <a:pPr algn="ctr"/>
            <a:r>
              <a:rPr lang="ru-RU" sz="1600" b="1" dirty="0">
                <a:solidFill>
                  <a:schemeClr val="accent6">
                    <a:lumMod val="50000"/>
                  </a:schemeClr>
                </a:solidFill>
                <a:latin typeface="Times New Roman" pitchFamily="18" charset="0"/>
                <a:cs typeface="Times New Roman" pitchFamily="18" charset="0"/>
              </a:rPr>
              <a:t>государственное бюджетное профессиональное образовательное учреждение Ростовской области</a:t>
            </a:r>
          </a:p>
          <a:p>
            <a:pPr algn="ctr"/>
            <a:r>
              <a:rPr lang="ru-RU" sz="1600" b="1" dirty="0">
                <a:solidFill>
                  <a:schemeClr val="accent6">
                    <a:lumMod val="50000"/>
                  </a:schemeClr>
                </a:solidFill>
                <a:latin typeface="Times New Roman" pitchFamily="18" charset="0"/>
                <a:cs typeface="Times New Roman" pitchFamily="18" charset="0"/>
              </a:rPr>
              <a:t>«Миллеровский техникум агропромышленных технологий и управления (ДСХТ)»</a:t>
            </a:r>
          </a:p>
          <a:p>
            <a:endParaRPr lang="ru-RU" dirty="0"/>
          </a:p>
        </p:txBody>
      </p:sp>
    </p:spTree>
    <p:extLst>
      <p:ext uri="{BB962C8B-B14F-4D97-AF65-F5344CB8AC3E}">
        <p14:creationId xmlns:p14="http://schemas.microsoft.com/office/powerpoint/2010/main" val="272136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6"/>
            <a:ext cx="8229600" cy="857256"/>
          </a:xfrm>
        </p:spPr>
        <p:txBody>
          <a:bodyPr>
            <a:normAutofit fontScale="90000"/>
          </a:bodyPr>
          <a:lstStyle/>
          <a:p>
            <a:r>
              <a:rPr lang="ru-RU" i="1" dirty="0">
                <a:solidFill>
                  <a:schemeClr val="tx1"/>
                </a:solidFill>
                <a:latin typeface="Comic Sans MS" pitchFamily="66" charset="0"/>
              </a:rPr>
              <a:t>Первый электронные калькулятор</a:t>
            </a:r>
            <a:br>
              <a:rPr lang="ru-RU" i="1" dirty="0">
                <a:solidFill>
                  <a:schemeClr val="tx1"/>
                </a:solidFill>
                <a:latin typeface="Comic Sans MS" pitchFamily="66" charset="0"/>
              </a:rPr>
            </a:br>
            <a:r>
              <a:rPr lang="ru-RU" i="1" dirty="0" err="1">
                <a:solidFill>
                  <a:schemeClr val="tx1"/>
                </a:solidFill>
                <a:latin typeface="Comic Sans MS" pitchFamily="66" charset="0"/>
              </a:rPr>
              <a:t>Casio</a:t>
            </a:r>
            <a:r>
              <a:rPr lang="ru-RU" i="1" dirty="0">
                <a:solidFill>
                  <a:schemeClr val="tx1"/>
                </a:solidFill>
                <a:latin typeface="Comic Sans MS" pitchFamily="66" charset="0"/>
              </a:rPr>
              <a:t> 14-A </a:t>
            </a:r>
            <a:r>
              <a:rPr lang="ru-RU" b="1" dirty="0"/>
              <a:t/>
            </a:r>
            <a:br>
              <a:rPr lang="ru-RU" b="1" dirty="0"/>
            </a:br>
            <a:endParaRPr lang="ru-RU" dirty="0"/>
          </a:p>
        </p:txBody>
      </p:sp>
      <p:graphicFrame>
        <p:nvGraphicFramePr>
          <p:cNvPr id="4" name="Diagram 3"/>
          <p:cNvGraphicFramePr>
            <a:graphicFrameLocks noGrp="1"/>
          </p:cNvGraphicFramePr>
          <p:nvPr>
            <p:ph idx="1"/>
            <p:extLst>
              <p:ext uri="{D42A27DB-BD31-4B8C-83A1-F6EECF244321}">
                <p14:modId xmlns:p14="http://schemas.microsoft.com/office/powerpoint/2010/main" val="2643470424"/>
              </p:ext>
            </p:extLst>
          </p:nvPr>
        </p:nvGraphicFramePr>
        <p:xfrm>
          <a:off x="2857488" y="2357436"/>
          <a:ext cx="2757478" cy="9509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6738" name="Picture 2" descr="C:\Users\Denis\Desktop\Casio 14-A.jpg"/>
          <p:cNvPicPr>
            <a:picLocks noChangeAspect="1" noChangeArrowheads="1"/>
          </p:cNvPicPr>
          <p:nvPr/>
        </p:nvPicPr>
        <p:blipFill>
          <a:blip r:embed="rId7" cstate="print"/>
          <a:srcRect/>
          <a:stretch>
            <a:fillRect/>
          </a:stretch>
        </p:blipFill>
        <p:spPr bwMode="auto">
          <a:xfrm>
            <a:off x="285720" y="1071552"/>
            <a:ext cx="2071702" cy="2071702"/>
          </a:xfrm>
          <a:prstGeom prst="roundRect">
            <a:avLst/>
          </a:prstGeom>
          <a:noFill/>
        </p:spPr>
      </p:pic>
      <p:pic>
        <p:nvPicPr>
          <p:cNvPr id="116739" name="Picture 3" descr="C:\Users\Denis\Desktop\img_1505.jpg"/>
          <p:cNvPicPr>
            <a:picLocks noChangeAspect="1" noChangeArrowheads="1"/>
          </p:cNvPicPr>
          <p:nvPr/>
        </p:nvPicPr>
        <p:blipFill>
          <a:blip r:embed="rId8" cstate="print"/>
          <a:srcRect/>
          <a:stretch>
            <a:fillRect/>
          </a:stretch>
        </p:blipFill>
        <p:spPr bwMode="auto">
          <a:xfrm>
            <a:off x="214282" y="3214692"/>
            <a:ext cx="2214578" cy="1714494"/>
          </a:xfrm>
          <a:prstGeom prst="roundRect">
            <a:avLst/>
          </a:prstGeom>
          <a:noFill/>
        </p:spPr>
      </p:pic>
      <p:pic>
        <p:nvPicPr>
          <p:cNvPr id="116740" name="Picture 4" descr="C:\Users\Denis\Desktop\489024_1.jpg"/>
          <p:cNvPicPr>
            <a:picLocks noChangeAspect="1" noChangeArrowheads="1"/>
          </p:cNvPicPr>
          <p:nvPr/>
        </p:nvPicPr>
        <p:blipFill>
          <a:blip r:embed="rId9"/>
          <a:srcRect/>
          <a:stretch>
            <a:fillRect/>
          </a:stretch>
        </p:blipFill>
        <p:spPr bwMode="auto">
          <a:xfrm>
            <a:off x="5715008" y="1500180"/>
            <a:ext cx="3198810" cy="3198810"/>
          </a:xfrm>
          <a:prstGeom prst="round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6738"/>
                                        </p:tgtEl>
                                        <p:attrNameLst>
                                          <p:attrName>style.visibility</p:attrName>
                                        </p:attrNameLst>
                                      </p:cBhvr>
                                      <p:to>
                                        <p:strVal val="visible"/>
                                      </p:to>
                                    </p:set>
                                    <p:animEffect transition="in" filter="fade">
                                      <p:cBhvr>
                                        <p:cTn id="7" dur="2000"/>
                                        <p:tgtEl>
                                          <p:spTgt spid="116738"/>
                                        </p:tgtEl>
                                      </p:cBhvr>
                                    </p:animEffect>
                                  </p:childTnLst>
                                </p:cTn>
                              </p:par>
                              <p:par>
                                <p:cTn id="8" presetID="10" presetClass="entr" presetSubtype="0" fill="hold" nodeType="withEffect">
                                  <p:stCondLst>
                                    <p:cond delay="0"/>
                                  </p:stCondLst>
                                  <p:childTnLst>
                                    <p:set>
                                      <p:cBhvr>
                                        <p:cTn id="9" dur="1" fill="hold">
                                          <p:stCondLst>
                                            <p:cond delay="0"/>
                                          </p:stCondLst>
                                        </p:cTn>
                                        <p:tgtEl>
                                          <p:spTgt spid="116739"/>
                                        </p:tgtEl>
                                        <p:attrNameLst>
                                          <p:attrName>style.visibility</p:attrName>
                                        </p:attrNameLst>
                                      </p:cBhvr>
                                      <p:to>
                                        <p:strVal val="visible"/>
                                      </p:to>
                                    </p:set>
                                    <p:animEffect transition="in" filter="fade">
                                      <p:cBhvr>
                                        <p:cTn id="10" dur="2000"/>
                                        <p:tgtEl>
                                          <p:spTgt spid="11673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BED79BD0-53F0-4A81-9EFC-06B1FF127DC6}"/>
                                            </p:graphicEl>
                                          </p:spTgt>
                                        </p:tgtEl>
                                        <p:attrNameLst>
                                          <p:attrName>style.visibility</p:attrName>
                                        </p:attrNameLst>
                                      </p:cBhvr>
                                      <p:to>
                                        <p:strVal val="visible"/>
                                      </p:to>
                                    </p:set>
                                    <p:animEffect transition="in" filter="fade">
                                      <p:cBhvr>
                                        <p:cTn id="15" dur="2000"/>
                                        <p:tgtEl>
                                          <p:spTgt spid="4">
                                            <p:graphicEl>
                                              <a:dgm id="{BED79BD0-53F0-4A81-9EFC-06B1FF127DC6}"/>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6740"/>
                                        </p:tgtEl>
                                        <p:attrNameLst>
                                          <p:attrName>style.visibility</p:attrName>
                                        </p:attrNameLst>
                                      </p:cBhvr>
                                      <p:to>
                                        <p:strVal val="visible"/>
                                      </p:to>
                                    </p:set>
                                    <p:animEffect transition="in" filter="fade">
                                      <p:cBhvr>
                                        <p:cTn id="20" dur="2000"/>
                                        <p:tgtEl>
                                          <p:spTgt spid="116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Первый программируемый калькулятор </a:t>
            </a:r>
            <a:br>
              <a:rPr lang="ru-RU" dirty="0"/>
            </a:br>
            <a:endParaRPr lang="ru-RU" dirty="0"/>
          </a:p>
        </p:txBody>
      </p:sp>
      <p:sp>
        <p:nvSpPr>
          <p:cNvPr id="3" name="Содержимое 2"/>
          <p:cNvSpPr>
            <a:spLocks noGrp="1"/>
          </p:cNvSpPr>
          <p:nvPr>
            <p:ph idx="1"/>
          </p:nvPr>
        </p:nvSpPr>
        <p:spPr/>
        <p:txBody>
          <a:bodyPr/>
          <a:lstStyle/>
          <a:p>
            <a:endParaRPr lang="ru-RU"/>
          </a:p>
        </p:txBody>
      </p:sp>
      <p:pic>
        <p:nvPicPr>
          <p:cNvPr id="117762" name="Picture 2" descr="C:\Users\Denis\Desktop\d2035a4ab482fbcde2ac7ac0cc771891_cropped_1332x1032.jpg"/>
          <p:cNvPicPr>
            <a:picLocks noChangeAspect="1" noChangeArrowheads="1"/>
          </p:cNvPicPr>
          <p:nvPr/>
        </p:nvPicPr>
        <p:blipFill>
          <a:blip r:embed="rId2"/>
          <a:srcRect/>
          <a:stretch>
            <a:fillRect/>
          </a:stretch>
        </p:blipFill>
        <p:spPr bwMode="auto">
          <a:xfrm>
            <a:off x="0" y="785800"/>
            <a:ext cx="9144000" cy="4357700"/>
          </a:xfrm>
          <a:prstGeom prst="round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9" name="Picture 5" descr="C:\Users\Denis\Desktop\24b5f5679a263da4658da315bee10448.jpg"/>
          <p:cNvPicPr>
            <a:picLocks noChangeAspect="1" noChangeArrowheads="1"/>
          </p:cNvPicPr>
          <p:nvPr/>
        </p:nvPicPr>
        <p:blipFill>
          <a:blip r:embed="rId2"/>
          <a:srcRect/>
          <a:stretch>
            <a:fillRect/>
          </a:stretch>
        </p:blipFill>
        <p:spPr bwMode="auto">
          <a:xfrm>
            <a:off x="6203387" y="2786064"/>
            <a:ext cx="2940613" cy="2357436"/>
          </a:xfrm>
          <a:prstGeom prst="roundRect">
            <a:avLst/>
          </a:prstGeom>
          <a:noFill/>
          <a:effectLst>
            <a:softEdge rad="127000"/>
          </a:effectLst>
        </p:spPr>
      </p:pic>
      <p:pic>
        <p:nvPicPr>
          <p:cNvPr id="118792" name="Picture 8" descr="C:\Users\Denis\Desktop\4a792c78f8e78f90faf40926effa919f.jpeg"/>
          <p:cNvPicPr>
            <a:picLocks noChangeAspect="1" noChangeArrowheads="1"/>
          </p:cNvPicPr>
          <p:nvPr/>
        </p:nvPicPr>
        <p:blipFill>
          <a:blip r:embed="rId3" cstate="print"/>
          <a:srcRect/>
          <a:stretch>
            <a:fillRect/>
          </a:stretch>
        </p:blipFill>
        <p:spPr bwMode="auto">
          <a:xfrm>
            <a:off x="2857488" y="3143254"/>
            <a:ext cx="3006203" cy="2254653"/>
          </a:xfrm>
          <a:prstGeom prst="roundRect">
            <a:avLst/>
          </a:prstGeom>
          <a:noFill/>
          <a:effectLst>
            <a:softEdge rad="127000"/>
          </a:effectLst>
        </p:spPr>
      </p:pic>
      <p:pic>
        <p:nvPicPr>
          <p:cNvPr id="118786" name="Picture 2" descr="C:\Users\Denis\Desktop\9c0b48d38da055dbef40cf362feed1ee.jpg"/>
          <p:cNvPicPr>
            <a:picLocks noChangeAspect="1" noChangeArrowheads="1"/>
          </p:cNvPicPr>
          <p:nvPr/>
        </p:nvPicPr>
        <p:blipFill>
          <a:blip r:embed="rId4"/>
          <a:srcRect/>
          <a:stretch>
            <a:fillRect/>
          </a:stretch>
        </p:blipFill>
        <p:spPr bwMode="auto">
          <a:xfrm>
            <a:off x="3143240" y="-285770"/>
            <a:ext cx="2714644" cy="3378552"/>
          </a:xfrm>
          <a:prstGeom prst="roundRect">
            <a:avLst/>
          </a:prstGeom>
          <a:noFill/>
          <a:effectLst>
            <a:softEdge rad="127000"/>
          </a:effectLst>
        </p:spPr>
      </p:pic>
      <p:sp>
        <p:nvSpPr>
          <p:cNvPr id="11" name="Скругленный прямоугольник 10"/>
          <p:cNvSpPr/>
          <p:nvPr/>
        </p:nvSpPr>
        <p:spPr>
          <a:xfrm>
            <a:off x="1928794" y="2571750"/>
            <a:ext cx="4857784" cy="7858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8790" name="Picture 6" descr="C:\Users\Denis\Desktop\kompyuter-agat-v-sssr.jpg"/>
          <p:cNvPicPr>
            <a:picLocks noChangeAspect="1" noChangeArrowheads="1"/>
          </p:cNvPicPr>
          <p:nvPr/>
        </p:nvPicPr>
        <p:blipFill>
          <a:blip r:embed="rId5" cstate="print"/>
          <a:srcRect/>
          <a:stretch>
            <a:fillRect/>
          </a:stretch>
        </p:blipFill>
        <p:spPr bwMode="auto">
          <a:xfrm>
            <a:off x="0" y="285734"/>
            <a:ext cx="2921235" cy="2138344"/>
          </a:xfrm>
          <a:prstGeom prst="roundRect">
            <a:avLst/>
          </a:prstGeom>
          <a:noFill/>
          <a:effectLst>
            <a:softEdge rad="127000"/>
          </a:effectLst>
        </p:spPr>
      </p:pic>
      <p:pic>
        <p:nvPicPr>
          <p:cNvPr id="118788" name="Picture 4" descr="C:\Users\Denis\Desktop\post_5c82f94a9048d.jpeg"/>
          <p:cNvPicPr>
            <a:picLocks noChangeAspect="1" noChangeArrowheads="1"/>
          </p:cNvPicPr>
          <p:nvPr/>
        </p:nvPicPr>
        <p:blipFill>
          <a:blip r:embed="rId6" cstate="print"/>
          <a:srcRect/>
          <a:stretch>
            <a:fillRect/>
          </a:stretch>
        </p:blipFill>
        <p:spPr bwMode="auto">
          <a:xfrm>
            <a:off x="214282" y="3286130"/>
            <a:ext cx="2285984" cy="2122383"/>
          </a:xfrm>
          <a:prstGeom prst="roundRect">
            <a:avLst/>
          </a:prstGeom>
          <a:noFill/>
          <a:effectLst>
            <a:softEdge rad="127000"/>
          </a:effectLst>
        </p:spPr>
      </p:pic>
      <p:sp>
        <p:nvSpPr>
          <p:cNvPr id="2" name="Заголовок 1"/>
          <p:cNvSpPr>
            <a:spLocks noGrp="1"/>
          </p:cNvSpPr>
          <p:nvPr>
            <p:ph type="title"/>
          </p:nvPr>
        </p:nvSpPr>
        <p:spPr>
          <a:xfrm>
            <a:off x="285720" y="2500312"/>
            <a:ext cx="8186766" cy="857250"/>
          </a:xfrm>
        </p:spPr>
        <p:txBody>
          <a:bodyPr/>
          <a:lstStyle/>
          <a:p>
            <a:r>
              <a:rPr lang="ru-RU" dirty="0">
                <a:solidFill>
                  <a:schemeClr val="tx1"/>
                </a:solidFill>
              </a:rPr>
              <a:t>Рождение компьютера</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Пятое поколение компьютеров</a:t>
            </a:r>
          </a:p>
        </p:txBody>
      </p:sp>
      <p:graphicFrame>
        <p:nvGraphicFramePr>
          <p:cNvPr id="4" name="Diagram 3"/>
          <p:cNvGraphicFramePr>
            <a:graphicFrameLocks noGrp="1"/>
          </p:cNvGraphicFramePr>
          <p:nvPr>
            <p:ph idx="1"/>
            <p:extLst>
              <p:ext uri="{D42A27DB-BD31-4B8C-83A1-F6EECF244321}">
                <p14:modId xmlns:p14="http://schemas.microsoft.com/office/powerpoint/2010/main" val="2643470424"/>
              </p:ext>
            </p:extLst>
          </p:nvPr>
        </p:nvGraphicFramePr>
        <p:xfrm>
          <a:off x="0" y="1142990"/>
          <a:ext cx="4643470" cy="3571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9810" name="Picture 2" descr="C:\Users\Denis\Desktop\f8ae3e3a7dfcd9be430b71b50b246dc0.jpg"/>
          <p:cNvPicPr>
            <a:picLocks noChangeAspect="1" noChangeArrowheads="1"/>
          </p:cNvPicPr>
          <p:nvPr/>
        </p:nvPicPr>
        <p:blipFill>
          <a:blip r:embed="rId7" cstate="print"/>
          <a:srcRect/>
          <a:stretch>
            <a:fillRect/>
          </a:stretch>
        </p:blipFill>
        <p:spPr bwMode="auto">
          <a:xfrm>
            <a:off x="5429256" y="1071552"/>
            <a:ext cx="2214577" cy="1478209"/>
          </a:xfrm>
          <a:prstGeom prst="roundRect">
            <a:avLst/>
          </a:prstGeom>
          <a:noFill/>
          <a:effectLst>
            <a:glow rad="139700">
              <a:schemeClr val="accent6">
                <a:satMod val="175000"/>
                <a:alpha val="40000"/>
              </a:schemeClr>
            </a:glow>
            <a:softEdge rad="31750"/>
          </a:effectLst>
        </p:spPr>
      </p:pic>
      <p:pic>
        <p:nvPicPr>
          <p:cNvPr id="119811" name="Picture 3" descr="C:\Users\Denis\Desktop\6-10.jpg"/>
          <p:cNvPicPr>
            <a:picLocks noChangeAspect="1" noChangeArrowheads="1"/>
          </p:cNvPicPr>
          <p:nvPr/>
        </p:nvPicPr>
        <p:blipFill>
          <a:blip r:embed="rId8" cstate="print"/>
          <a:srcRect/>
          <a:stretch>
            <a:fillRect/>
          </a:stretch>
        </p:blipFill>
        <p:spPr bwMode="auto">
          <a:xfrm>
            <a:off x="6929454" y="2285998"/>
            <a:ext cx="2025600" cy="1519201"/>
          </a:xfrm>
          <a:prstGeom prst="roundRect">
            <a:avLst/>
          </a:prstGeom>
          <a:noFill/>
          <a:effectLst>
            <a:glow rad="139700">
              <a:schemeClr val="accent3">
                <a:satMod val="175000"/>
                <a:alpha val="40000"/>
              </a:schemeClr>
            </a:glow>
            <a:softEdge rad="31750"/>
          </a:effectLst>
        </p:spPr>
      </p:pic>
      <p:pic>
        <p:nvPicPr>
          <p:cNvPr id="119812" name="Picture 4" descr="C:\Users\Denis\Desktop\8a9c96b233ddd4be32e44f8fcfb42f79.jpeg"/>
          <p:cNvPicPr>
            <a:picLocks noChangeAspect="1" noChangeArrowheads="1"/>
          </p:cNvPicPr>
          <p:nvPr/>
        </p:nvPicPr>
        <p:blipFill>
          <a:blip r:embed="rId9" cstate="print"/>
          <a:srcRect/>
          <a:stretch>
            <a:fillRect/>
          </a:stretch>
        </p:blipFill>
        <p:spPr bwMode="auto">
          <a:xfrm>
            <a:off x="5143504" y="3357568"/>
            <a:ext cx="2575530" cy="1500180"/>
          </a:xfrm>
          <a:prstGeom prst="roundRect">
            <a:avLst/>
          </a:prstGeom>
          <a:noFill/>
          <a:effectLst>
            <a:glow rad="139700">
              <a:schemeClr val="accent4">
                <a:satMod val="175000"/>
                <a:alpha val="40000"/>
              </a:schemeClr>
            </a:glow>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graphicEl>
                                              <a:dgm id="{09BDE2F3-3740-43C9-A7D4-A2C618BE21D6}"/>
                                            </p:graphicEl>
                                          </p:spTgt>
                                        </p:tgtEl>
                                        <p:attrNameLst>
                                          <p:attrName>style.visibility</p:attrName>
                                        </p:attrNameLst>
                                      </p:cBhvr>
                                      <p:to>
                                        <p:strVal val="visible"/>
                                      </p:to>
                                    </p:set>
                                    <p:anim calcmode="lin" valueType="num">
                                      <p:cBhvr additive="base">
                                        <p:cTn id="7" dur="500" fill="hold"/>
                                        <p:tgtEl>
                                          <p:spTgt spid="4">
                                            <p:graphicEl>
                                              <a:dgm id="{09BDE2F3-3740-43C9-A7D4-A2C618BE21D6}"/>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09BDE2F3-3740-43C9-A7D4-A2C618BE21D6}"/>
                                            </p:graphic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
                                            <p:graphicEl>
                                              <a:dgm id="{458817D0-BE7A-4B01-9311-80E361769506}"/>
                                            </p:graphicEl>
                                          </p:spTgt>
                                        </p:tgtEl>
                                        <p:attrNameLst>
                                          <p:attrName>style.visibility</p:attrName>
                                        </p:attrNameLst>
                                      </p:cBhvr>
                                      <p:to>
                                        <p:strVal val="visible"/>
                                      </p:to>
                                    </p:set>
                                    <p:anim calcmode="lin" valueType="num">
                                      <p:cBhvr additive="base">
                                        <p:cTn id="13" dur="500" fill="hold"/>
                                        <p:tgtEl>
                                          <p:spTgt spid="4">
                                            <p:graphicEl>
                                              <a:dgm id="{458817D0-BE7A-4B01-9311-80E361769506}"/>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458817D0-BE7A-4B01-9311-80E361769506}"/>
                                            </p:graphic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4">
                                            <p:graphicEl>
                                              <a:dgm id="{0FBBE9E9-FDE4-498D-BD55-F8A1F46AB945}"/>
                                            </p:graphicEl>
                                          </p:spTgt>
                                        </p:tgtEl>
                                        <p:attrNameLst>
                                          <p:attrName>style.visibility</p:attrName>
                                        </p:attrNameLst>
                                      </p:cBhvr>
                                      <p:to>
                                        <p:strVal val="visible"/>
                                      </p:to>
                                    </p:set>
                                    <p:anim calcmode="lin" valueType="num">
                                      <p:cBhvr additive="base">
                                        <p:cTn id="19" dur="500" fill="hold"/>
                                        <p:tgtEl>
                                          <p:spTgt spid="4">
                                            <p:graphicEl>
                                              <a:dgm id="{0FBBE9E9-FDE4-498D-BD55-F8A1F46AB945}"/>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0FBBE9E9-FDE4-498D-BD55-F8A1F46AB945}"/>
                                            </p:graphic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4">
                                            <p:graphicEl>
                                              <a:dgm id="{48686CBA-8067-4167-8B0C-AC8A1C6D72C2}"/>
                                            </p:graphicEl>
                                          </p:spTgt>
                                        </p:tgtEl>
                                        <p:attrNameLst>
                                          <p:attrName>style.visibility</p:attrName>
                                        </p:attrNameLst>
                                      </p:cBhvr>
                                      <p:to>
                                        <p:strVal val="visible"/>
                                      </p:to>
                                    </p:set>
                                    <p:anim calcmode="lin" valueType="num">
                                      <p:cBhvr additive="base">
                                        <p:cTn id="25" dur="500" fill="hold"/>
                                        <p:tgtEl>
                                          <p:spTgt spid="4">
                                            <p:graphicEl>
                                              <a:dgm id="{48686CBA-8067-4167-8B0C-AC8A1C6D72C2}"/>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48686CBA-8067-4167-8B0C-AC8A1C6D72C2}"/>
                                            </p:graphic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4">
                                            <p:graphicEl>
                                              <a:dgm id="{4437AC17-7935-4C88-AE5D-A53C7993243F}"/>
                                            </p:graphicEl>
                                          </p:spTgt>
                                        </p:tgtEl>
                                        <p:attrNameLst>
                                          <p:attrName>style.visibility</p:attrName>
                                        </p:attrNameLst>
                                      </p:cBhvr>
                                      <p:to>
                                        <p:strVal val="visible"/>
                                      </p:to>
                                    </p:set>
                                    <p:anim calcmode="lin" valueType="num">
                                      <p:cBhvr additive="base">
                                        <p:cTn id="31" dur="500" fill="hold"/>
                                        <p:tgtEl>
                                          <p:spTgt spid="4">
                                            <p:graphicEl>
                                              <a:dgm id="{4437AC17-7935-4C88-AE5D-A53C7993243F}"/>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graphicEl>
                                              <a:dgm id="{4437AC17-7935-4C88-AE5D-A53C7993243F}"/>
                                            </p:graphic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4">
                                            <p:graphicEl>
                                              <a:dgm id="{42F47F82-A8C1-4EC2-90B9-4630E57E236D}"/>
                                            </p:graphicEl>
                                          </p:spTgt>
                                        </p:tgtEl>
                                        <p:attrNameLst>
                                          <p:attrName>style.visibility</p:attrName>
                                        </p:attrNameLst>
                                      </p:cBhvr>
                                      <p:to>
                                        <p:strVal val="visible"/>
                                      </p:to>
                                    </p:set>
                                    <p:anim calcmode="lin" valueType="num">
                                      <p:cBhvr additive="base">
                                        <p:cTn id="37" dur="500" fill="hold"/>
                                        <p:tgtEl>
                                          <p:spTgt spid="4">
                                            <p:graphicEl>
                                              <a:dgm id="{42F47F82-A8C1-4EC2-90B9-4630E57E236D}"/>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graphicEl>
                                              <a:dgm id="{42F47F82-A8C1-4EC2-90B9-4630E57E236D}"/>
                                            </p:graphicEl>
                                          </p:spTgt>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19810"/>
                                        </p:tgtEl>
                                        <p:attrNameLst>
                                          <p:attrName>style.visibility</p:attrName>
                                        </p:attrNameLst>
                                      </p:cBhvr>
                                      <p:to>
                                        <p:strVal val="visible"/>
                                      </p:to>
                                    </p:set>
                                    <p:animEffect transition="in" filter="fade">
                                      <p:cBhvr>
                                        <p:cTn id="43" dur="1000"/>
                                        <p:tgtEl>
                                          <p:spTgt spid="11981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19811"/>
                                        </p:tgtEl>
                                        <p:attrNameLst>
                                          <p:attrName>style.visibility</p:attrName>
                                        </p:attrNameLst>
                                      </p:cBhvr>
                                      <p:to>
                                        <p:strVal val="visible"/>
                                      </p:to>
                                    </p:set>
                                    <p:animEffect transition="in" filter="fade">
                                      <p:cBhvr>
                                        <p:cTn id="48" dur="1000"/>
                                        <p:tgtEl>
                                          <p:spTgt spid="11981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19812"/>
                                        </p:tgtEl>
                                        <p:attrNameLst>
                                          <p:attrName>style.visibility</p:attrName>
                                        </p:attrNameLst>
                                      </p:cBhvr>
                                      <p:to>
                                        <p:strVal val="visible"/>
                                      </p:to>
                                    </p:set>
                                    <p:animEffect transition="in" filter="fade">
                                      <p:cBhvr>
                                        <p:cTn id="53" dur="1000"/>
                                        <p:tgtEl>
                                          <p:spTgt spid="1198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28794" y="57150"/>
            <a:ext cx="6643734" cy="857250"/>
          </a:xfrm>
        </p:spPr>
        <p:txBody>
          <a:bodyPr/>
          <a:lstStyle/>
          <a:p>
            <a:r>
              <a:rPr lang="ru-RU" dirty="0"/>
              <a:t>Первые сотовые телефоны</a:t>
            </a:r>
          </a:p>
        </p:txBody>
      </p:sp>
      <p:sp>
        <p:nvSpPr>
          <p:cNvPr id="3" name="Содержимое 2"/>
          <p:cNvSpPr>
            <a:spLocks noGrp="1"/>
          </p:cNvSpPr>
          <p:nvPr>
            <p:ph idx="1"/>
          </p:nvPr>
        </p:nvSpPr>
        <p:spPr>
          <a:xfrm>
            <a:off x="2143108" y="1071552"/>
            <a:ext cx="2714644" cy="2214578"/>
          </a:xfrm>
        </p:spPr>
        <p:txBody>
          <a:bodyPr>
            <a:normAutofit fontScale="47500" lnSpcReduction="20000"/>
          </a:bodyPr>
          <a:lstStyle/>
          <a:p>
            <a:pPr>
              <a:buNone/>
            </a:pPr>
            <a:r>
              <a:rPr lang="ru-RU" dirty="0"/>
              <a:t>       Вес </a:t>
            </a:r>
            <a:r>
              <a:rPr lang="en-US" dirty="0"/>
              <a:t>- </a:t>
            </a:r>
            <a:r>
              <a:rPr lang="ru-RU" dirty="0"/>
              <a:t>1 кг</a:t>
            </a:r>
            <a:endParaRPr lang="en-US" dirty="0"/>
          </a:p>
          <a:p>
            <a:pPr>
              <a:buNone/>
            </a:pPr>
            <a:r>
              <a:rPr lang="ru-RU" dirty="0"/>
              <a:t>       Габариты: 22,5х12,5х3,75 см. Батарея телефона позволяла работать в режиме ожидания до 8 часов, а в режиме разговора – до одного часа. Заряжать телефон нужно было около 10 часов</a:t>
            </a:r>
          </a:p>
        </p:txBody>
      </p:sp>
      <p:pic>
        <p:nvPicPr>
          <p:cNvPr id="120834" name="Picture 2" descr="C:\Users\Denis\Desktop\b802b2dd991dd5114c57bda12b57b96e.jpg"/>
          <p:cNvPicPr>
            <a:picLocks noChangeAspect="1" noChangeArrowheads="1"/>
          </p:cNvPicPr>
          <p:nvPr/>
        </p:nvPicPr>
        <p:blipFill>
          <a:blip r:embed="rId2" cstate="print"/>
          <a:srcRect/>
          <a:stretch>
            <a:fillRect/>
          </a:stretch>
        </p:blipFill>
        <p:spPr bwMode="auto">
          <a:xfrm>
            <a:off x="714348" y="285734"/>
            <a:ext cx="1857388" cy="2481687"/>
          </a:xfrm>
          <a:prstGeom prst="roundRect">
            <a:avLst/>
          </a:prstGeom>
          <a:noFill/>
        </p:spPr>
      </p:pic>
      <p:pic>
        <p:nvPicPr>
          <p:cNvPr id="120835" name="Picture 3" descr="C:\Users\Denis\Desktop\e0095be45c6822292b074e5799cf270f.jpeg"/>
          <p:cNvPicPr>
            <a:picLocks noChangeAspect="1" noChangeArrowheads="1"/>
          </p:cNvPicPr>
          <p:nvPr/>
        </p:nvPicPr>
        <p:blipFill>
          <a:blip r:embed="rId3"/>
          <a:srcRect/>
          <a:stretch>
            <a:fillRect/>
          </a:stretch>
        </p:blipFill>
        <p:spPr bwMode="auto">
          <a:xfrm>
            <a:off x="4500562" y="2505694"/>
            <a:ext cx="2500290" cy="2637806"/>
          </a:xfrm>
          <a:prstGeom prst="roundRect">
            <a:avLst/>
          </a:prstGeom>
          <a:noFill/>
        </p:spPr>
      </p:pic>
      <p:sp>
        <p:nvSpPr>
          <p:cNvPr id="6" name="Содержимое 2"/>
          <p:cNvSpPr txBox="1">
            <a:spLocks/>
          </p:cNvSpPr>
          <p:nvPr/>
        </p:nvSpPr>
        <p:spPr>
          <a:xfrm>
            <a:off x="6500826" y="1071552"/>
            <a:ext cx="2643174" cy="2428892"/>
          </a:xfrm>
          <a:prstGeom prst="rect">
            <a:avLst/>
          </a:prstGeom>
        </p:spPr>
        <p:txBody>
          <a:bodyPr vert="horz" lIns="91440" tIns="45720" rIns="91440" bIns="45720" rtlCol="0">
            <a:normAutofit/>
          </a:bodyPr>
          <a:lstStyle/>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500" b="0" i="0" u="none" strike="noStrike" kern="1200" cap="none" spc="0" normalizeH="0" baseline="0" noProof="0" dirty="0">
                <a:ln>
                  <a:noFill/>
                </a:ln>
                <a:solidFill>
                  <a:schemeClr val="tx1"/>
                </a:solidFill>
                <a:effectLst/>
                <a:uLnTx/>
                <a:uFillTx/>
                <a:latin typeface="Microsoft Sans Serif" pitchFamily="34" charset="0"/>
                <a:ea typeface="+mn-ea"/>
                <a:cs typeface="Microsoft Sans Serif" pitchFamily="34" charset="0"/>
              </a:rPr>
              <a:t>Первый</a:t>
            </a:r>
            <a:r>
              <a:rPr kumimoji="0" lang="ru-RU" sz="1500" b="0" i="0" u="none" strike="noStrike" kern="1200" cap="none" spc="0" normalizeH="0" noProof="0" dirty="0">
                <a:ln>
                  <a:noFill/>
                </a:ln>
                <a:solidFill>
                  <a:schemeClr val="tx1"/>
                </a:solidFill>
                <a:effectLst/>
                <a:uLnTx/>
                <a:uFillTx/>
                <a:latin typeface="Microsoft Sans Serif" pitchFamily="34" charset="0"/>
                <a:ea typeface="+mn-ea"/>
                <a:cs typeface="Microsoft Sans Serif" pitchFamily="34" charset="0"/>
              </a:rPr>
              <a:t> образец</a:t>
            </a:r>
          </a:p>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500" b="0" i="0" u="none" strike="noStrike" kern="1200" cap="none" spc="0" normalizeH="0" noProof="0" dirty="0">
                <a:ln>
                  <a:noFill/>
                </a:ln>
                <a:solidFill>
                  <a:schemeClr val="tx1"/>
                </a:solidFill>
                <a:effectLst/>
                <a:uLnTx/>
                <a:uFillTx/>
                <a:latin typeface="Microsoft Sans Serif" pitchFamily="34" charset="0"/>
                <a:ea typeface="+mn-ea"/>
                <a:cs typeface="Microsoft Sans Serif" pitchFamily="34" charset="0"/>
              </a:rPr>
              <a:t>сотового </a:t>
            </a:r>
            <a:r>
              <a:rPr kumimoji="0" lang="ru-RU" sz="1500" b="0" i="0" u="none" strike="noStrike" kern="1200" cap="none" spc="0" normalizeH="0" noProof="0" dirty="0" err="1">
                <a:ln>
                  <a:noFill/>
                </a:ln>
                <a:solidFill>
                  <a:schemeClr val="tx1"/>
                </a:solidFill>
                <a:effectLst/>
                <a:uLnTx/>
                <a:uFillTx/>
                <a:latin typeface="Microsoft Sans Serif" pitchFamily="34" charset="0"/>
                <a:ea typeface="+mn-ea"/>
                <a:cs typeface="Microsoft Sans Serif" pitchFamily="34" charset="0"/>
              </a:rPr>
              <a:t>телефонав</a:t>
            </a:r>
            <a:r>
              <a:rPr kumimoji="0" lang="ru-RU" sz="1500" b="0" i="0" u="none" strike="noStrike" kern="1200" cap="none" spc="0" normalizeH="0" noProof="0" dirty="0">
                <a:ln>
                  <a:noFill/>
                </a:ln>
                <a:solidFill>
                  <a:schemeClr val="tx1"/>
                </a:solidFill>
                <a:effectLst/>
                <a:uLnTx/>
                <a:uFillTx/>
                <a:latin typeface="Microsoft Sans Serif" pitchFamily="34" charset="0"/>
                <a:ea typeface="+mn-ea"/>
                <a:cs typeface="Microsoft Sans Serif" pitchFamily="34" charset="0"/>
              </a:rPr>
              <a:t>  </a:t>
            </a:r>
          </a:p>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500" b="0" i="0" u="none" strike="noStrike" kern="1200" cap="none" spc="0" normalizeH="0" noProof="0" dirty="0">
                <a:ln>
                  <a:noFill/>
                </a:ln>
                <a:solidFill>
                  <a:schemeClr val="tx1"/>
                </a:solidFill>
                <a:effectLst/>
                <a:uLnTx/>
                <a:uFillTx/>
                <a:latin typeface="Microsoft Sans Serif" pitchFamily="34" charset="0"/>
                <a:ea typeface="+mn-ea"/>
                <a:cs typeface="Microsoft Sans Serif" pitchFamily="34" charset="0"/>
              </a:rPr>
              <a:t>СССР. Весил около 3 кг. </a:t>
            </a:r>
          </a:p>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lang="ru-RU" sz="1500" dirty="0">
                <a:latin typeface="Microsoft Sans Serif" pitchFamily="34" charset="0"/>
                <a:cs typeface="Microsoft Sans Serif" pitchFamily="34" charset="0"/>
              </a:rPr>
              <a:t>И был связан с Городской</a:t>
            </a:r>
          </a:p>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500" b="0" i="0" u="none" strike="noStrike" kern="1200" cap="none" spc="0" normalizeH="0" noProof="0" dirty="0">
                <a:ln>
                  <a:noFill/>
                </a:ln>
                <a:solidFill>
                  <a:schemeClr val="tx1"/>
                </a:solidFill>
                <a:effectLst/>
                <a:uLnTx/>
                <a:uFillTx/>
                <a:latin typeface="Microsoft Sans Serif" pitchFamily="34" charset="0"/>
                <a:ea typeface="+mn-ea"/>
                <a:cs typeface="Microsoft Sans Serif" pitchFamily="34" charset="0"/>
              </a:rPr>
              <a:t>Телефонной Сетью (ГТС)</a:t>
            </a:r>
          </a:p>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lang="ru-RU" sz="1500" baseline="0" dirty="0">
                <a:latin typeface="Microsoft Sans Serif" pitchFamily="34" charset="0"/>
                <a:cs typeface="Microsoft Sans Serif" pitchFamily="34" charset="0"/>
              </a:rPr>
              <a:t>      </a:t>
            </a:r>
            <a:endParaRPr kumimoji="0" lang="ru-RU" sz="1500" b="0" i="0" u="none" strike="noStrike" kern="1200" cap="none" spc="0" normalizeH="0" baseline="0" noProof="0" dirty="0">
              <a:ln>
                <a:noFill/>
              </a:ln>
              <a:solidFill>
                <a:schemeClr val="tx1"/>
              </a:solidFill>
              <a:effectLst/>
              <a:uLnTx/>
              <a:uFillTx/>
              <a:latin typeface="Microsoft Sans Serif" pitchFamily="34" charset="0"/>
              <a:ea typeface="+mn-ea"/>
              <a:cs typeface="Microsoft Sans Serif"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Телевизоры</a:t>
            </a:r>
          </a:p>
        </p:txBody>
      </p:sp>
      <p:sp>
        <p:nvSpPr>
          <p:cNvPr id="3" name="Содержимое 2"/>
          <p:cNvSpPr>
            <a:spLocks noGrp="1"/>
          </p:cNvSpPr>
          <p:nvPr>
            <p:ph idx="1"/>
          </p:nvPr>
        </p:nvSpPr>
        <p:spPr/>
        <p:txBody>
          <a:bodyPr/>
          <a:lstStyle/>
          <a:p>
            <a:endParaRPr lang="ru-RU" dirty="0"/>
          </a:p>
        </p:txBody>
      </p:sp>
      <p:pic>
        <p:nvPicPr>
          <p:cNvPr id="123906" name="Picture 2" descr="C:\Users\Denis\Desktop\2-z7-fb392ad3-3a3d-4b81-93bc-2af41bb93413-1024x683.jpg"/>
          <p:cNvPicPr>
            <a:picLocks noChangeAspect="1" noChangeArrowheads="1"/>
          </p:cNvPicPr>
          <p:nvPr/>
        </p:nvPicPr>
        <p:blipFill>
          <a:blip r:embed="rId2" cstate="print"/>
          <a:srcRect/>
          <a:stretch>
            <a:fillRect/>
          </a:stretch>
        </p:blipFill>
        <p:spPr bwMode="auto">
          <a:xfrm>
            <a:off x="3571868" y="928676"/>
            <a:ext cx="3121025" cy="2081213"/>
          </a:xfrm>
          <a:prstGeom prst="roundRect">
            <a:avLst/>
          </a:prstGeom>
          <a:noFill/>
        </p:spPr>
      </p:pic>
      <p:pic>
        <p:nvPicPr>
          <p:cNvPr id="123907" name="Picture 3" descr="C:\Users\Denis\Desktop\61cff08d358ff29v.jpg"/>
          <p:cNvPicPr>
            <a:picLocks noChangeAspect="1" noChangeArrowheads="1"/>
          </p:cNvPicPr>
          <p:nvPr/>
        </p:nvPicPr>
        <p:blipFill>
          <a:blip r:embed="rId3"/>
          <a:srcRect l="11899" r="13729" b="22048"/>
          <a:stretch>
            <a:fillRect/>
          </a:stretch>
        </p:blipFill>
        <p:spPr bwMode="auto">
          <a:xfrm>
            <a:off x="0" y="2617771"/>
            <a:ext cx="3571900" cy="2525729"/>
          </a:xfrm>
          <a:prstGeom prst="roundRect">
            <a:avLst/>
          </a:prstGeom>
          <a:noFill/>
        </p:spPr>
      </p:pic>
      <p:pic>
        <p:nvPicPr>
          <p:cNvPr id="123908" name="Picture 4" descr="C:\Users\Denis\Desktop\s86d0q5vgo7e.jpg"/>
          <p:cNvPicPr>
            <a:picLocks noChangeAspect="1" noChangeArrowheads="1"/>
          </p:cNvPicPr>
          <p:nvPr/>
        </p:nvPicPr>
        <p:blipFill>
          <a:blip r:embed="rId4" cstate="print"/>
          <a:srcRect/>
          <a:stretch>
            <a:fillRect/>
          </a:stretch>
        </p:blipFill>
        <p:spPr bwMode="auto">
          <a:xfrm>
            <a:off x="5929317" y="3000378"/>
            <a:ext cx="3214683" cy="2143122"/>
          </a:xfrm>
          <a:prstGeom prst="roundRect">
            <a:avLst/>
          </a:prstGeom>
          <a:noFill/>
        </p:spPr>
      </p:pic>
      <p:pic>
        <p:nvPicPr>
          <p:cNvPr id="123909" name="Picture 5" descr="C:\Users\Denis\Desktop\a648c4a1bf3078c2fd9aa3d51dkd--vintazh-vintazhnyj-televizor-radij-dlya-interera.jpg"/>
          <p:cNvPicPr>
            <a:picLocks noChangeAspect="1" noChangeArrowheads="1"/>
          </p:cNvPicPr>
          <p:nvPr/>
        </p:nvPicPr>
        <p:blipFill>
          <a:blip r:embed="rId5" cstate="print"/>
          <a:srcRect r="13636" b="15152"/>
          <a:stretch>
            <a:fillRect/>
          </a:stretch>
        </p:blipFill>
        <p:spPr bwMode="auto">
          <a:xfrm>
            <a:off x="285720" y="428610"/>
            <a:ext cx="2714644" cy="2000264"/>
          </a:xfrm>
          <a:prstGeom prst="round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57158" y="1214428"/>
            <a:ext cx="8229600" cy="3394472"/>
          </a:xfrm>
        </p:spPr>
        <p:txBody>
          <a:bodyPr/>
          <a:lstStyle/>
          <a:p>
            <a:pPr>
              <a:buNone/>
            </a:pPr>
            <a:r>
              <a:rPr lang="ru-RU" dirty="0"/>
              <a:t> </a:t>
            </a:r>
          </a:p>
        </p:txBody>
      </p:sp>
      <p:graphicFrame>
        <p:nvGraphicFramePr>
          <p:cNvPr id="4" name="Diagram 3"/>
          <p:cNvGraphicFramePr/>
          <p:nvPr>
            <p:extLst>
              <p:ext uri="{D42A27DB-BD31-4B8C-83A1-F6EECF244321}">
                <p14:modId xmlns:p14="http://schemas.microsoft.com/office/powerpoint/2010/main" val="2643470424"/>
              </p:ext>
            </p:extLst>
          </p:nvPr>
        </p:nvGraphicFramePr>
        <p:xfrm>
          <a:off x="714348" y="928676"/>
          <a:ext cx="3214710" cy="1214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 name="Группа 4"/>
          <p:cNvGrpSpPr/>
          <p:nvPr/>
        </p:nvGrpSpPr>
        <p:grpSpPr>
          <a:xfrm>
            <a:off x="5500694" y="928676"/>
            <a:ext cx="3211640" cy="802910"/>
            <a:chOff x="0" y="0"/>
            <a:chExt cx="3211640" cy="802910"/>
          </a:xfrm>
        </p:grpSpPr>
        <p:sp>
          <p:nvSpPr>
            <p:cNvPr id="6" name="Скругленный прямоугольник 5"/>
            <p:cNvSpPr/>
            <p:nvPr/>
          </p:nvSpPr>
          <p:spPr>
            <a:xfrm>
              <a:off x="0" y="0"/>
              <a:ext cx="3211640" cy="802910"/>
            </a:xfrm>
            <a:prstGeom prst="roundRect">
              <a:avLst>
                <a:gd name="adj" fmla="val 10000"/>
              </a:avLst>
            </a:prstGeom>
            <a:solidFill>
              <a:schemeClr val="accent1">
                <a:lumMod val="20000"/>
                <a:lumOff val="80000"/>
              </a:schemeClr>
            </a:solidFill>
            <a:ln w="2540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 name="Скругленный прямоугольник 4"/>
            <p:cNvSpPr/>
            <p:nvPr/>
          </p:nvSpPr>
          <p:spPr>
            <a:xfrm>
              <a:off x="23516" y="23516"/>
              <a:ext cx="3164608" cy="75587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a:solidFill>
                    <a:schemeClr val="tx1"/>
                  </a:solidFill>
                </a:rPr>
                <a:t>Механический </a:t>
              </a:r>
              <a:r>
                <a:rPr lang="ru-RU" sz="2400" kern="1200" dirty="0">
                  <a:solidFill>
                    <a:schemeClr val="tx1"/>
                  </a:solidFill>
                </a:rPr>
                <a:t>телевизор</a:t>
              </a:r>
              <a:endParaRPr lang="en-US" sz="2400" kern="1200" dirty="0">
                <a:solidFill>
                  <a:schemeClr val="tx1"/>
                </a:solidFill>
              </a:endParaRPr>
            </a:p>
          </p:txBody>
        </p:sp>
      </p:grpSp>
      <p:sp>
        <p:nvSpPr>
          <p:cNvPr id="8" name="Стрелка вниз 7"/>
          <p:cNvSpPr/>
          <p:nvPr/>
        </p:nvSpPr>
        <p:spPr>
          <a:xfrm>
            <a:off x="1928794" y="1785932"/>
            <a:ext cx="714380" cy="12858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низ 8"/>
          <p:cNvSpPr/>
          <p:nvPr/>
        </p:nvSpPr>
        <p:spPr>
          <a:xfrm>
            <a:off x="6858016" y="1785932"/>
            <a:ext cx="714380" cy="12858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1858" name="Picture 2" descr="C:\Users\Denis\Desktop\94.0020.569-HR-scaled.jpg"/>
          <p:cNvPicPr>
            <a:picLocks noChangeAspect="1" noChangeArrowheads="1"/>
          </p:cNvPicPr>
          <p:nvPr/>
        </p:nvPicPr>
        <p:blipFill>
          <a:blip r:embed="rId7"/>
          <a:srcRect/>
          <a:stretch>
            <a:fillRect/>
          </a:stretch>
        </p:blipFill>
        <p:spPr bwMode="auto">
          <a:xfrm>
            <a:off x="1285852" y="3071816"/>
            <a:ext cx="2143140" cy="2071684"/>
          </a:xfrm>
          <a:prstGeom prst="roundRect">
            <a:avLst/>
          </a:prstGeom>
          <a:noFill/>
        </p:spPr>
      </p:pic>
      <p:pic>
        <p:nvPicPr>
          <p:cNvPr id="121859" name="Picture 3" descr="C:\Users\Denis\Desktop\3ad005564f45aa3091d56c4198118135.jpeg"/>
          <p:cNvPicPr>
            <a:picLocks noChangeAspect="1" noChangeArrowheads="1"/>
          </p:cNvPicPr>
          <p:nvPr/>
        </p:nvPicPr>
        <p:blipFill>
          <a:blip r:embed="rId8"/>
          <a:srcRect/>
          <a:stretch>
            <a:fillRect/>
          </a:stretch>
        </p:blipFill>
        <p:spPr bwMode="auto">
          <a:xfrm>
            <a:off x="6072198" y="3201279"/>
            <a:ext cx="2390425" cy="1942221"/>
          </a:xfrm>
          <a:prstGeom prst="round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714480" y="285734"/>
            <a:ext cx="5786478" cy="500066"/>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lstStyle/>
          <a:p>
            <a:r>
              <a:rPr lang="ru-RU" dirty="0">
                <a:solidFill>
                  <a:schemeClr val="tx1"/>
                </a:solidFill>
              </a:rPr>
              <a:t>Классификация телевизоров</a:t>
            </a:r>
          </a:p>
        </p:txBody>
      </p:sp>
      <p:graphicFrame>
        <p:nvGraphicFramePr>
          <p:cNvPr id="5" name="Diagram 3"/>
          <p:cNvGraphicFramePr>
            <a:graphicFrameLocks noGrp="1"/>
          </p:cNvGraphicFramePr>
          <p:nvPr>
            <p:ph idx="1"/>
            <p:extLst>
              <p:ext uri="{D42A27DB-BD31-4B8C-83A1-F6EECF244321}">
                <p14:modId xmlns:p14="http://schemas.microsoft.com/office/powerpoint/2010/main" val="2643470424"/>
              </p:ext>
            </p:extLst>
          </p:nvPr>
        </p:nvGraphicFramePr>
        <p:xfrm>
          <a:off x="1285852" y="928676"/>
          <a:ext cx="2257412" cy="6429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3"/>
          <p:cNvGraphicFramePr>
            <a:graphicFrameLocks/>
          </p:cNvGraphicFramePr>
          <p:nvPr>
            <p:extLst>
              <p:ext uri="{D42A27DB-BD31-4B8C-83A1-F6EECF244321}">
                <p14:modId xmlns:p14="http://schemas.microsoft.com/office/powerpoint/2010/main" val="2643470424"/>
              </p:ext>
            </p:extLst>
          </p:nvPr>
        </p:nvGraphicFramePr>
        <p:xfrm>
          <a:off x="5857884" y="928676"/>
          <a:ext cx="2257412" cy="64294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 3"/>
          <p:cNvGraphicFramePr>
            <a:graphicFrameLocks/>
          </p:cNvGraphicFramePr>
          <p:nvPr>
            <p:extLst>
              <p:ext uri="{D42A27DB-BD31-4B8C-83A1-F6EECF244321}">
                <p14:modId xmlns:p14="http://schemas.microsoft.com/office/powerpoint/2010/main" val="2643470424"/>
              </p:ext>
            </p:extLst>
          </p:nvPr>
        </p:nvGraphicFramePr>
        <p:xfrm>
          <a:off x="2571736" y="1785932"/>
          <a:ext cx="4286280" cy="64294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9" name="Diagram 3"/>
          <p:cNvGraphicFramePr>
            <a:graphicFrameLocks/>
          </p:cNvGraphicFramePr>
          <p:nvPr>
            <p:extLst>
              <p:ext uri="{D42A27DB-BD31-4B8C-83A1-F6EECF244321}">
                <p14:modId xmlns:p14="http://schemas.microsoft.com/office/powerpoint/2010/main" val="2643470424"/>
              </p:ext>
            </p:extLst>
          </p:nvPr>
        </p:nvGraphicFramePr>
        <p:xfrm>
          <a:off x="4000496" y="2857502"/>
          <a:ext cx="1500198" cy="642943"/>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0" name="Diagram 3"/>
          <p:cNvGraphicFramePr>
            <a:graphicFrameLocks/>
          </p:cNvGraphicFramePr>
          <p:nvPr>
            <p:extLst>
              <p:ext uri="{D42A27DB-BD31-4B8C-83A1-F6EECF244321}">
                <p14:modId xmlns:p14="http://schemas.microsoft.com/office/powerpoint/2010/main" val="2643470424"/>
              </p:ext>
            </p:extLst>
          </p:nvPr>
        </p:nvGraphicFramePr>
        <p:xfrm>
          <a:off x="2285984" y="2857502"/>
          <a:ext cx="1500198" cy="642943"/>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11" name="Diagram 3"/>
          <p:cNvGraphicFramePr>
            <a:graphicFrameLocks/>
          </p:cNvGraphicFramePr>
          <p:nvPr>
            <p:extLst>
              <p:ext uri="{D42A27DB-BD31-4B8C-83A1-F6EECF244321}">
                <p14:modId xmlns:p14="http://schemas.microsoft.com/office/powerpoint/2010/main" val="2643470424"/>
              </p:ext>
            </p:extLst>
          </p:nvPr>
        </p:nvGraphicFramePr>
        <p:xfrm>
          <a:off x="5786446" y="2857502"/>
          <a:ext cx="1500198" cy="642943"/>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sp>
        <p:nvSpPr>
          <p:cNvPr id="12" name="Стрелка вниз 11"/>
          <p:cNvSpPr/>
          <p:nvPr/>
        </p:nvSpPr>
        <p:spPr>
          <a:xfrm>
            <a:off x="3286116" y="2428874"/>
            <a:ext cx="357190"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низ 12"/>
          <p:cNvSpPr/>
          <p:nvPr/>
        </p:nvSpPr>
        <p:spPr>
          <a:xfrm>
            <a:off x="4572000" y="2428874"/>
            <a:ext cx="357190"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низ 13"/>
          <p:cNvSpPr/>
          <p:nvPr/>
        </p:nvSpPr>
        <p:spPr>
          <a:xfrm>
            <a:off x="5929322" y="2428874"/>
            <a:ext cx="357190"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122882" name="Picture 2" descr="C:\Users\Denis\Desktop\15389.750x0.jpg"/>
          <p:cNvPicPr>
            <a:picLocks noChangeAspect="1" noChangeArrowheads="1"/>
          </p:cNvPicPr>
          <p:nvPr/>
        </p:nvPicPr>
        <p:blipFill>
          <a:blip r:embed="rId32" cstate="print"/>
          <a:srcRect/>
          <a:stretch>
            <a:fillRect/>
          </a:stretch>
        </p:blipFill>
        <p:spPr bwMode="auto">
          <a:xfrm>
            <a:off x="357158" y="1500180"/>
            <a:ext cx="1643074" cy="1643074"/>
          </a:xfrm>
          <a:prstGeom prst="roundRect">
            <a:avLst/>
          </a:prstGeom>
          <a:noFill/>
        </p:spPr>
      </p:pic>
      <p:pic>
        <p:nvPicPr>
          <p:cNvPr id="122883" name="Picture 3" descr="C:\Users\Denis\Desktop\d19440881aa78cd253cd48251d663ce3.jpg"/>
          <p:cNvPicPr>
            <a:picLocks noChangeAspect="1" noChangeArrowheads="1"/>
          </p:cNvPicPr>
          <p:nvPr/>
        </p:nvPicPr>
        <p:blipFill>
          <a:blip r:embed="rId33" cstate="print"/>
          <a:srcRect/>
          <a:stretch>
            <a:fillRect/>
          </a:stretch>
        </p:blipFill>
        <p:spPr bwMode="auto">
          <a:xfrm>
            <a:off x="7358082" y="1500180"/>
            <a:ext cx="1643074" cy="1445905"/>
          </a:xfrm>
          <a:prstGeom prst="round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3" name="Скругленный прямоугольник 4"/>
          <p:cNvSpPr/>
          <p:nvPr/>
        </p:nvSpPr>
        <p:spPr>
          <a:xfrm>
            <a:off x="2143108" y="1285866"/>
            <a:ext cx="3261196" cy="208443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n-US" sz="2900" kern="1200" dirty="0">
              <a:solidFill>
                <a:schemeClr val="tx1"/>
              </a:solidFill>
            </a:endParaRPr>
          </a:p>
        </p:txBody>
      </p:sp>
      <p:graphicFrame>
        <p:nvGraphicFramePr>
          <p:cNvPr id="44" name="Diagram 3"/>
          <p:cNvGraphicFramePr>
            <a:graphicFrameLocks/>
          </p:cNvGraphicFramePr>
          <p:nvPr>
            <p:extLst>
              <p:ext uri="{D42A27DB-BD31-4B8C-83A1-F6EECF244321}">
                <p14:modId xmlns:p14="http://schemas.microsoft.com/office/powerpoint/2010/main" val="2643470424"/>
              </p:ext>
            </p:extLst>
          </p:nvPr>
        </p:nvGraphicFramePr>
        <p:xfrm>
          <a:off x="3000364" y="1214428"/>
          <a:ext cx="2786082" cy="2571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5233" name="Picture 1" descr="C:\Users\Denis\Desktop\4a792c78f8e78f90faf40926effa919f.jpeg"/>
          <p:cNvPicPr>
            <a:picLocks noChangeAspect="1" noChangeArrowheads="1"/>
          </p:cNvPicPr>
          <p:nvPr/>
        </p:nvPicPr>
        <p:blipFill>
          <a:blip r:embed="rId7" cstate="print"/>
          <a:srcRect/>
          <a:stretch>
            <a:fillRect/>
          </a:stretch>
        </p:blipFill>
        <p:spPr bwMode="auto">
          <a:xfrm>
            <a:off x="214282" y="214296"/>
            <a:ext cx="2673334" cy="2005001"/>
          </a:xfrm>
          <a:prstGeom prst="roundRect">
            <a:avLst/>
          </a:prstGeom>
          <a:noFill/>
        </p:spPr>
      </p:pic>
      <p:pic>
        <p:nvPicPr>
          <p:cNvPr id="95234" name="Picture 2" descr="C:\Users\Denis\Desktop\418710_original.jpg"/>
          <p:cNvPicPr>
            <a:picLocks noChangeAspect="1" noChangeArrowheads="1"/>
          </p:cNvPicPr>
          <p:nvPr/>
        </p:nvPicPr>
        <p:blipFill>
          <a:blip r:embed="rId8" cstate="print"/>
          <a:srcRect/>
          <a:stretch>
            <a:fillRect/>
          </a:stretch>
        </p:blipFill>
        <p:spPr bwMode="auto">
          <a:xfrm>
            <a:off x="642910" y="2428874"/>
            <a:ext cx="2057400" cy="2057400"/>
          </a:xfrm>
          <a:prstGeom prst="roundRect">
            <a:avLst/>
          </a:prstGeom>
          <a:noFill/>
        </p:spPr>
      </p:pic>
      <p:pic>
        <p:nvPicPr>
          <p:cNvPr id="95235" name="Picture 3" descr="C:\Users\Denis\Desktop\e0095be45c6822292b074e5799cf270f.jpeg"/>
          <p:cNvPicPr>
            <a:picLocks noChangeAspect="1" noChangeArrowheads="1"/>
          </p:cNvPicPr>
          <p:nvPr/>
        </p:nvPicPr>
        <p:blipFill>
          <a:blip r:embed="rId9"/>
          <a:srcRect/>
          <a:stretch>
            <a:fillRect/>
          </a:stretch>
        </p:blipFill>
        <p:spPr bwMode="auto">
          <a:xfrm>
            <a:off x="6429388" y="0"/>
            <a:ext cx="2357422" cy="2619342"/>
          </a:xfrm>
          <a:prstGeom prst="roundRect">
            <a:avLst/>
          </a:prstGeom>
          <a:noFill/>
        </p:spPr>
      </p:pic>
      <p:pic>
        <p:nvPicPr>
          <p:cNvPr id="95236" name="Picture 4" descr="C:\Users\Denis\Desktop\d2035a4ab482fbcde2ac7ac0cc771891_cropped_1332x1032.jpg"/>
          <p:cNvPicPr>
            <a:picLocks noChangeAspect="1" noChangeArrowheads="1"/>
          </p:cNvPicPr>
          <p:nvPr/>
        </p:nvPicPr>
        <p:blipFill>
          <a:blip r:embed="rId10" cstate="print"/>
          <a:srcRect/>
          <a:stretch>
            <a:fillRect/>
          </a:stretch>
        </p:blipFill>
        <p:spPr bwMode="auto">
          <a:xfrm rot="10800000" flipV="1">
            <a:off x="6000760" y="2786064"/>
            <a:ext cx="2428892" cy="1881750"/>
          </a:xfrm>
          <a:prstGeom prst="roundRect">
            <a:avLst/>
          </a:prstGeom>
          <a:noFill/>
        </p:spPr>
      </p:pic>
      <p:pic>
        <p:nvPicPr>
          <p:cNvPr id="95237" name="Picture 5" descr="C:\Users\Denis\Desktop\8a9c96b233ddd4be32e44f8fcfb42f79.jpeg"/>
          <p:cNvPicPr>
            <a:picLocks noChangeAspect="1" noChangeArrowheads="1"/>
          </p:cNvPicPr>
          <p:nvPr/>
        </p:nvPicPr>
        <p:blipFill>
          <a:blip r:embed="rId11" cstate="print"/>
          <a:srcRect/>
          <a:stretch>
            <a:fillRect/>
          </a:stretch>
        </p:blipFill>
        <p:spPr bwMode="auto">
          <a:xfrm>
            <a:off x="3214678" y="3643320"/>
            <a:ext cx="2357454" cy="1373156"/>
          </a:xfrm>
          <a:prstGeom prst="roundRect">
            <a:avLst/>
          </a:prstGeom>
          <a:noFill/>
        </p:spPr>
      </p:pic>
    </p:spTree>
    <p:extLst>
      <p:ext uri="{BB962C8B-B14F-4D97-AF65-F5344CB8AC3E}">
        <p14:creationId xmlns:p14="http://schemas.microsoft.com/office/powerpoint/2010/main" val="2672970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53AC5F4-A927-4FB2-843E-62C18E09DDCF}"/>
              </a:ext>
            </a:extLst>
          </p:cNvPr>
          <p:cNvSpPr>
            <a:spLocks noGrp="1"/>
          </p:cNvSpPr>
          <p:nvPr>
            <p:ph type="title"/>
          </p:nvPr>
        </p:nvSpPr>
        <p:spPr/>
        <p:txBody>
          <a:bodyPr/>
          <a:lstStyle/>
          <a:p>
            <a:r>
              <a:rPr lang="ru-RU" dirty="0"/>
              <a:t>Список литературы</a:t>
            </a:r>
          </a:p>
        </p:txBody>
      </p:sp>
      <p:sp>
        <p:nvSpPr>
          <p:cNvPr id="3" name="Объект 2">
            <a:extLst>
              <a:ext uri="{FF2B5EF4-FFF2-40B4-BE49-F238E27FC236}">
                <a16:creationId xmlns:a16="http://schemas.microsoft.com/office/drawing/2014/main" xmlns="" id="{1492470D-5F1E-4716-B8C9-4C896DDFA5FE}"/>
              </a:ext>
            </a:extLst>
          </p:cNvPr>
          <p:cNvSpPr>
            <a:spLocks noGrp="1"/>
          </p:cNvSpPr>
          <p:nvPr>
            <p:ph idx="1"/>
          </p:nvPr>
        </p:nvSpPr>
        <p:spPr/>
        <p:txBody>
          <a:bodyPr/>
          <a:lstStyle/>
          <a:p>
            <a:r>
              <a:rPr lang="en-US" sz="2000" dirty="0">
                <a:hlinkClick r:id="rId2"/>
              </a:rPr>
              <a:t>https://mirnovogo.ru/istoriya-kalkulyatora/</a:t>
            </a:r>
            <a:endParaRPr lang="ru-RU" sz="2000" dirty="0"/>
          </a:p>
          <a:p>
            <a:r>
              <a:rPr lang="en-US" sz="2000" dirty="0">
                <a:hlinkClick r:id="rId3"/>
              </a:rPr>
              <a:t>https://161.ru/text/longread/2020/12/28/69665786/#:~:text=</a:t>
            </a:r>
            <a:r>
              <a:rPr lang="ru-RU" sz="2000" dirty="0">
                <a:hlinkClick r:id="rId3"/>
              </a:rPr>
              <a:t>Первый%20в%20мире%20сотовый%20телефон,</a:t>
            </a:r>
            <a:r>
              <a:rPr lang="en-US" sz="2000" dirty="0">
                <a:hlinkClick r:id="rId3"/>
              </a:rPr>
              <a:t>Bell%20Laboratories%20</a:t>
            </a:r>
            <a:r>
              <a:rPr lang="ru-RU" sz="2000" dirty="0">
                <a:hlinkClick r:id="rId3"/>
              </a:rPr>
              <a:t>раздался%20телефонный%20звонок</a:t>
            </a:r>
            <a:endParaRPr lang="ru-RU" sz="2000" dirty="0"/>
          </a:p>
          <a:p>
            <a:r>
              <a:rPr lang="en-US" sz="2000" dirty="0">
                <a:hlinkClick r:id="rId4"/>
              </a:rPr>
              <a:t>https://vuzlit.com/1004804/rozhdenie_kompyutera</a:t>
            </a:r>
            <a:endParaRPr lang="ru-RU" sz="2000" dirty="0"/>
          </a:p>
          <a:p>
            <a:endParaRPr lang="ru-RU" dirty="0"/>
          </a:p>
          <a:p>
            <a:endParaRPr lang="ru-RU" dirty="0"/>
          </a:p>
        </p:txBody>
      </p:sp>
    </p:spTree>
    <p:extLst>
      <p:ext uri="{BB962C8B-B14F-4D97-AF65-F5344CB8AC3E}">
        <p14:creationId xmlns:p14="http://schemas.microsoft.com/office/powerpoint/2010/main" val="2092688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24930" name="Picture 2" descr="C:\Users\Denis\Desktop\62f0af7b07f5e.jpeg"/>
          <p:cNvPicPr>
            <a:picLocks noChangeAspect="1" noChangeArrowheads="1"/>
          </p:cNvPicPr>
          <p:nvPr/>
        </p:nvPicPr>
        <p:blipFill>
          <a:blip r:embed="rId2"/>
          <a:srcRect/>
          <a:stretch>
            <a:fillRect/>
          </a:stretch>
        </p:blipFill>
        <p:spPr bwMode="auto">
          <a:xfrm>
            <a:off x="0" y="23801"/>
            <a:ext cx="9144000" cy="5119699"/>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descr="https://yandex.ru/turbo/avatars/get-turbo/1631983/rthbaf310133045fd4802c4c6127243d6fc/max_g480_c12_r4x3_pd10"/>
          <p:cNvPicPr/>
          <p:nvPr/>
        </p:nvPicPr>
        <p:blipFill>
          <a:blip r:embed="rId2">
            <a:extLst>
              <a:ext uri="{28A0092B-C50C-407E-A947-70E740481C1C}">
                <a14:useLocalDpi xmlns:a14="http://schemas.microsoft.com/office/drawing/2010/main" val="0"/>
              </a:ext>
            </a:extLst>
          </a:blip>
          <a:srcRect/>
          <a:stretch>
            <a:fillRect/>
          </a:stretch>
        </p:blipFill>
        <p:spPr bwMode="auto">
          <a:xfrm rot="1816307">
            <a:off x="6979823" y="3146993"/>
            <a:ext cx="2240006" cy="1939451"/>
          </a:xfrm>
          <a:prstGeom prst="ellipse">
            <a:avLst/>
          </a:prstGeom>
          <a:noFill/>
          <a:ln>
            <a:noFill/>
          </a:ln>
        </p:spPr>
      </p:pic>
      <p:sp>
        <p:nvSpPr>
          <p:cNvPr id="6" name="Прямоугольник 5"/>
          <p:cNvSpPr/>
          <p:nvPr/>
        </p:nvSpPr>
        <p:spPr>
          <a:xfrm>
            <a:off x="2071670" y="1500180"/>
            <a:ext cx="4572032" cy="3000396"/>
          </a:xfrm>
          <a:prstGeom prst="rect">
            <a:avLst/>
          </a:prstGeom>
          <a:solidFill>
            <a:srgbClr val="00B0F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2"/>
              </a:solidFill>
            </a:endParaRPr>
          </a:p>
        </p:txBody>
      </p:sp>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500298" y="2500312"/>
            <a:ext cx="3786214" cy="714379"/>
          </a:xfrm>
        </p:spPr>
        <p:txBody>
          <a:bodyPr>
            <a:normAutofit/>
          </a:bodyPr>
          <a:lstStyle/>
          <a:p>
            <a:pPr>
              <a:buNone/>
            </a:pPr>
            <a:r>
              <a:rPr lang="ru-RU" dirty="0">
                <a:latin typeface="Comic Sans MS" pitchFamily="66" charset="0"/>
              </a:rPr>
              <a:t>Счетные машины</a:t>
            </a:r>
            <a:endParaRPr lang="en-US" dirty="0">
              <a:latin typeface="Comic Sans MS" pitchFamily="66" charset="0"/>
            </a:endParaRPr>
          </a:p>
        </p:txBody>
      </p:sp>
      <p:sp>
        <p:nvSpPr>
          <p:cNvPr id="4" name="Прямоугольник 3"/>
          <p:cNvSpPr/>
          <p:nvPr/>
        </p:nvSpPr>
        <p:spPr>
          <a:xfrm>
            <a:off x="2071670" y="2071684"/>
            <a:ext cx="357158"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6286512" y="2071684"/>
            <a:ext cx="357158"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2071670" y="3714758"/>
            <a:ext cx="357158"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6286512" y="3714758"/>
            <a:ext cx="357158"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2071670" y="2428874"/>
            <a:ext cx="357158" cy="3571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6286512" y="2428874"/>
            <a:ext cx="357158" cy="3571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2071670" y="3357568"/>
            <a:ext cx="357158" cy="3571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6286512" y="3357568"/>
            <a:ext cx="357158" cy="35719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3" name="Рисунок 12" descr="Вычисляющие часы Шикарда"/>
          <p:cNvPicPr/>
          <p:nvPr/>
        </p:nvPicPr>
        <p:blipFill>
          <a:blip r:embed="rId3">
            <a:extLst>
              <a:ext uri="{28A0092B-C50C-407E-A947-70E740481C1C}">
                <a14:useLocalDpi xmlns:a14="http://schemas.microsoft.com/office/drawing/2010/main" val="0"/>
              </a:ext>
            </a:extLst>
          </a:blip>
          <a:srcRect/>
          <a:stretch>
            <a:fillRect/>
          </a:stretch>
        </p:blipFill>
        <p:spPr bwMode="auto">
          <a:xfrm rot="836656">
            <a:off x="51890" y="776586"/>
            <a:ext cx="1928794" cy="1852608"/>
          </a:xfrm>
          <a:prstGeom prst="ellipse">
            <a:avLst/>
          </a:prstGeom>
          <a:noFill/>
          <a:ln>
            <a:noFill/>
          </a:ln>
        </p:spPr>
      </p:pic>
    </p:spTree>
    <p:extLst>
      <p:ext uri="{BB962C8B-B14F-4D97-AF65-F5344CB8AC3E}">
        <p14:creationId xmlns:p14="http://schemas.microsoft.com/office/powerpoint/2010/main" val="157439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down)">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build="allAtOnce"/>
      <p:bldP spid="4" grpId="0" animBg="1"/>
      <p:bldP spid="5" grpId="0" animBg="1"/>
      <p:bldP spid="7" grpId="0" animBg="1"/>
      <p:bldP spid="8" grpId="0" animBg="1"/>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214282" y="1000114"/>
            <a:ext cx="5857916" cy="4143386"/>
          </a:xfrm>
        </p:spPr>
        <p:txBody>
          <a:bodyPr>
            <a:normAutofit fontScale="85000" lnSpcReduction="20000"/>
          </a:bodyPr>
          <a:lstStyle/>
          <a:p>
            <a:pPr>
              <a:buNone/>
            </a:pPr>
            <a:r>
              <a:rPr lang="en-US" dirty="0">
                <a:latin typeface="Comic Sans MS" pitchFamily="66" charset="0"/>
              </a:rPr>
              <a:t>   </a:t>
            </a:r>
            <a:r>
              <a:rPr lang="ru-RU" dirty="0">
                <a:latin typeface="Comic Sans MS" pitchFamily="66" charset="0"/>
              </a:rPr>
              <a:t>С началом возникновения торговли и обмена люди стали испытывать потребность в счете. Примерно в 500 году до н. э. появились первые счеты. Абаки выглядели как ровная доска, на которой в бороздках раскладывались мелкие предметы. Распространение получил такой вид исчисления в Греции и Риме.</a:t>
            </a:r>
          </a:p>
          <a:p>
            <a:endParaRPr lang="ru-RU" dirty="0"/>
          </a:p>
        </p:txBody>
      </p:sp>
      <p:pic>
        <p:nvPicPr>
          <p:cNvPr id="1026" name="Picture 2" descr="C:\Users\Denis\Desktop\image003.jpg"/>
          <p:cNvPicPr>
            <a:picLocks noChangeAspect="1" noChangeArrowheads="1"/>
          </p:cNvPicPr>
          <p:nvPr/>
        </p:nvPicPr>
        <p:blipFill>
          <a:blip r:embed="rId2" cstate="print"/>
          <a:srcRect/>
          <a:stretch>
            <a:fillRect/>
          </a:stretch>
        </p:blipFill>
        <p:spPr bwMode="auto">
          <a:xfrm rot="5400000">
            <a:off x="5603185" y="1763407"/>
            <a:ext cx="4063420" cy="2696766"/>
          </a:xfrm>
          <a:prstGeom prst="roundRect">
            <a:avLst/>
          </a:prstGeom>
          <a:noFill/>
        </p:spPr>
      </p:pic>
      <p:sp>
        <p:nvSpPr>
          <p:cNvPr id="5" name="Прямоугольник 4"/>
          <p:cNvSpPr/>
          <p:nvPr/>
        </p:nvSpPr>
        <p:spPr>
          <a:xfrm>
            <a:off x="142844" y="1000114"/>
            <a:ext cx="428596" cy="357190"/>
          </a:xfrm>
          <a:prstGeom prst="rect">
            <a:avLst/>
          </a:prstGeom>
          <a:solidFill>
            <a:schemeClr val="accent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latin typeface="Comic Sans MS" pitchFamily="66" charset="0"/>
              </a:rPr>
              <a:t>Первые счетные машинки мира</a:t>
            </a:r>
            <a:endParaRPr lang="en-US" dirty="0">
              <a:latin typeface="Comic Sans MS" pitchFamily="66" charset="0"/>
            </a:endParaRPr>
          </a:p>
        </p:txBody>
      </p:sp>
      <p:sp>
        <p:nvSpPr>
          <p:cNvPr id="4" name="Rectangle 3"/>
          <p:cNvSpPr/>
          <p:nvPr/>
        </p:nvSpPr>
        <p:spPr>
          <a:xfrm>
            <a:off x="2357422" y="2143122"/>
            <a:ext cx="5562600" cy="600581"/>
          </a:xfrm>
          <a:prstGeom prst="rect">
            <a:avLst/>
          </a:prstGeom>
          <a:solidFill>
            <a:schemeClr val="accent1">
              <a:lumMod val="20000"/>
              <a:lumOff val="80000"/>
            </a:schemeClr>
          </a:solidFill>
          <a:ln w="25400" cap="flat"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rPr>
              <a:t> </a:t>
            </a:r>
          </a:p>
        </p:txBody>
      </p:sp>
      <p:sp>
        <p:nvSpPr>
          <p:cNvPr id="5" name="Rectangle 4"/>
          <p:cNvSpPr/>
          <p:nvPr/>
        </p:nvSpPr>
        <p:spPr>
          <a:xfrm>
            <a:off x="1219200" y="2164058"/>
            <a:ext cx="792272" cy="618141"/>
          </a:xfrm>
          <a:prstGeom prst="rect">
            <a:avLst/>
          </a:prstGeom>
          <a:solidFill>
            <a:schemeClr val="accent1"/>
          </a:solidFill>
          <a:ln w="25400" cap="flat" cmpd="sng" algn="ctr">
            <a:solidFill>
              <a:schemeClr val="accent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itchFamily="34" charset="0"/>
                <a:ea typeface="+mn-ea"/>
                <a:cs typeface="Arial" pitchFamily="34" charset="0"/>
              </a:rPr>
              <a:t>2</a:t>
            </a:r>
          </a:p>
        </p:txBody>
      </p:sp>
      <p:sp>
        <p:nvSpPr>
          <p:cNvPr id="6" name="Rectangle 5"/>
          <p:cNvSpPr/>
          <p:nvPr/>
        </p:nvSpPr>
        <p:spPr>
          <a:xfrm>
            <a:off x="2357422" y="3143254"/>
            <a:ext cx="5562600" cy="600581"/>
          </a:xfrm>
          <a:prstGeom prst="rect">
            <a:avLst/>
          </a:prstGeom>
          <a:solidFill>
            <a:schemeClr val="accent1">
              <a:lumMod val="20000"/>
              <a:lumOff val="80000"/>
            </a:schemeClr>
          </a:solidFill>
          <a:ln w="25400" cap="flat"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rPr>
              <a:t> </a:t>
            </a:r>
          </a:p>
        </p:txBody>
      </p:sp>
      <p:sp>
        <p:nvSpPr>
          <p:cNvPr id="7" name="Rectangle 6"/>
          <p:cNvSpPr/>
          <p:nvPr/>
        </p:nvSpPr>
        <p:spPr>
          <a:xfrm>
            <a:off x="1219200" y="3112786"/>
            <a:ext cx="792272" cy="618141"/>
          </a:xfrm>
          <a:prstGeom prst="rect">
            <a:avLst/>
          </a:prstGeom>
          <a:solidFill>
            <a:schemeClr val="accent1"/>
          </a:solidFill>
          <a:ln w="25400" cap="flat" cmpd="sng" algn="ctr">
            <a:solidFill>
              <a:schemeClr val="accent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itchFamily="34" charset="0"/>
                <a:ea typeface="+mn-ea"/>
                <a:cs typeface="Arial" pitchFamily="34" charset="0"/>
              </a:rPr>
              <a:t>3</a:t>
            </a:r>
          </a:p>
        </p:txBody>
      </p:sp>
      <p:sp>
        <p:nvSpPr>
          <p:cNvPr id="8" name="Rectangle 7"/>
          <p:cNvSpPr/>
          <p:nvPr/>
        </p:nvSpPr>
        <p:spPr>
          <a:xfrm>
            <a:off x="2346960" y="4062493"/>
            <a:ext cx="5562600" cy="600581"/>
          </a:xfrm>
          <a:prstGeom prst="rect">
            <a:avLst/>
          </a:prstGeom>
          <a:solidFill>
            <a:schemeClr val="accent1">
              <a:lumMod val="20000"/>
              <a:lumOff val="80000"/>
            </a:schemeClr>
          </a:solidFill>
          <a:ln w="25400" cap="flat"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rPr>
              <a:t> </a:t>
            </a:r>
          </a:p>
        </p:txBody>
      </p:sp>
      <p:sp>
        <p:nvSpPr>
          <p:cNvPr id="9" name="Rectangle 8"/>
          <p:cNvSpPr/>
          <p:nvPr/>
        </p:nvSpPr>
        <p:spPr>
          <a:xfrm>
            <a:off x="1219200" y="4053924"/>
            <a:ext cx="792272" cy="618141"/>
          </a:xfrm>
          <a:prstGeom prst="rect">
            <a:avLst/>
          </a:prstGeom>
          <a:solidFill>
            <a:schemeClr val="accent1"/>
          </a:solidFill>
          <a:ln w="25400" cap="flat" cmpd="sng" algn="ctr">
            <a:solidFill>
              <a:schemeClr val="accent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itchFamily="34" charset="0"/>
                <a:ea typeface="+mn-ea"/>
                <a:cs typeface="Arial" pitchFamily="34" charset="0"/>
              </a:rPr>
              <a:t>4</a:t>
            </a:r>
          </a:p>
        </p:txBody>
      </p:sp>
      <p:sp>
        <p:nvSpPr>
          <p:cNvPr id="12" name="Rectangle 11"/>
          <p:cNvSpPr/>
          <p:nvPr/>
        </p:nvSpPr>
        <p:spPr>
          <a:xfrm>
            <a:off x="2357422" y="1214428"/>
            <a:ext cx="5562600" cy="600581"/>
          </a:xfrm>
          <a:prstGeom prst="rect">
            <a:avLst/>
          </a:prstGeom>
          <a:solidFill>
            <a:schemeClr val="accent1">
              <a:lumMod val="20000"/>
              <a:lumOff val="80000"/>
            </a:schemeClr>
          </a:solidFill>
          <a:ln w="25400" cap="flat"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rPr>
              <a:t> </a:t>
            </a:r>
          </a:p>
        </p:txBody>
      </p:sp>
      <p:sp>
        <p:nvSpPr>
          <p:cNvPr id="13" name="TextBox 12"/>
          <p:cNvSpPr txBox="1"/>
          <p:nvPr/>
        </p:nvSpPr>
        <p:spPr>
          <a:xfrm>
            <a:off x="2608580" y="1267399"/>
            <a:ext cx="4421809" cy="461665"/>
          </a:xfrm>
          <a:prstGeom prst="rect">
            <a:avLst/>
          </a:prstGeom>
          <a:noFill/>
        </p:spPr>
        <p:txBody>
          <a:bodyPr wrap="square" rtlCol="0">
            <a:spAutoFit/>
          </a:bodyPr>
          <a:lstStyle/>
          <a:p>
            <a:r>
              <a:rPr lang="ru-RU" sz="2400" b="1" dirty="0">
                <a:latin typeface="Comic Sans MS" pitchFamily="66" charset="0"/>
              </a:rPr>
              <a:t>Палочки Непера</a:t>
            </a:r>
          </a:p>
        </p:txBody>
      </p:sp>
      <p:sp>
        <p:nvSpPr>
          <p:cNvPr id="14" name="Rectangle 13"/>
          <p:cNvSpPr/>
          <p:nvPr/>
        </p:nvSpPr>
        <p:spPr>
          <a:xfrm>
            <a:off x="1226820" y="1200150"/>
            <a:ext cx="792272" cy="618141"/>
          </a:xfrm>
          <a:prstGeom prst="rect">
            <a:avLst/>
          </a:prstGeom>
          <a:solidFill>
            <a:schemeClr val="accent1"/>
          </a:solidFill>
          <a:ln w="25400" cap="flat" cmpd="sng" algn="ctr">
            <a:solidFill>
              <a:schemeClr val="accent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400" b="1"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itchFamily="34" charset="0"/>
                <a:ea typeface="+mn-ea"/>
                <a:cs typeface="Arial" pitchFamily="34" charset="0"/>
              </a:rPr>
              <a:t>1</a:t>
            </a:r>
            <a:endParaRPr kumimoji="0" lang="en-US" sz="2400" b="1"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5" name="TextBox 14"/>
          <p:cNvSpPr txBox="1"/>
          <p:nvPr/>
        </p:nvSpPr>
        <p:spPr>
          <a:xfrm>
            <a:off x="2600960" y="2248450"/>
            <a:ext cx="4567583" cy="461665"/>
          </a:xfrm>
          <a:prstGeom prst="rect">
            <a:avLst/>
          </a:prstGeom>
          <a:noFill/>
        </p:spPr>
        <p:txBody>
          <a:bodyPr wrap="square" rtlCol="0">
            <a:spAutoFit/>
          </a:bodyPr>
          <a:lstStyle/>
          <a:p>
            <a:r>
              <a:rPr lang="ru-RU" sz="2400" b="1" dirty="0">
                <a:latin typeface="Comic Sans MS" pitchFamily="66" charset="0"/>
              </a:rPr>
              <a:t>Часы </a:t>
            </a:r>
            <a:r>
              <a:rPr lang="ru-RU" sz="2400" b="1" dirty="0" err="1">
                <a:latin typeface="Comic Sans MS" pitchFamily="66" charset="0"/>
              </a:rPr>
              <a:t>Шиккарда</a:t>
            </a:r>
            <a:endParaRPr lang="ru-RU" sz="2400" b="1" dirty="0">
              <a:latin typeface="Comic Sans MS" pitchFamily="66" charset="0"/>
            </a:endParaRPr>
          </a:p>
        </p:txBody>
      </p:sp>
      <p:sp>
        <p:nvSpPr>
          <p:cNvPr id="16" name="TextBox 15"/>
          <p:cNvSpPr txBox="1"/>
          <p:nvPr/>
        </p:nvSpPr>
        <p:spPr>
          <a:xfrm>
            <a:off x="2600960" y="4148436"/>
            <a:ext cx="4494695" cy="461665"/>
          </a:xfrm>
          <a:prstGeom prst="rect">
            <a:avLst/>
          </a:prstGeom>
          <a:noFill/>
        </p:spPr>
        <p:txBody>
          <a:bodyPr wrap="square" rtlCol="0">
            <a:spAutoFit/>
          </a:bodyPr>
          <a:lstStyle/>
          <a:p>
            <a:r>
              <a:rPr lang="ru-RU" sz="2400" b="1" dirty="0">
                <a:latin typeface="Comic Sans MS" pitchFamily="66" charset="0"/>
              </a:rPr>
              <a:t>Арифмометр Лейбница</a:t>
            </a:r>
          </a:p>
        </p:txBody>
      </p:sp>
      <p:sp>
        <p:nvSpPr>
          <p:cNvPr id="18" name="TextBox 17"/>
          <p:cNvSpPr txBox="1"/>
          <p:nvPr/>
        </p:nvSpPr>
        <p:spPr>
          <a:xfrm>
            <a:off x="2600960" y="3197178"/>
            <a:ext cx="4567583" cy="461665"/>
          </a:xfrm>
          <a:prstGeom prst="rect">
            <a:avLst/>
          </a:prstGeom>
          <a:noFill/>
        </p:spPr>
        <p:txBody>
          <a:bodyPr wrap="square" rtlCol="0">
            <a:spAutoFit/>
          </a:bodyPr>
          <a:lstStyle/>
          <a:p>
            <a:r>
              <a:rPr lang="ru-RU" sz="2400" b="1" dirty="0">
                <a:latin typeface="Comic Sans MS" pitchFamily="66" charset="0"/>
              </a:rPr>
              <a:t>Счетная машина Паскаля</a:t>
            </a:r>
          </a:p>
        </p:txBody>
      </p:sp>
    </p:spTree>
    <p:extLst>
      <p:ext uri="{BB962C8B-B14F-4D97-AF65-F5344CB8AC3E}">
        <p14:creationId xmlns:p14="http://schemas.microsoft.com/office/powerpoint/2010/main" val="599618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8"/>
            <a:ext cx="3400420" cy="771542"/>
          </a:xfrm>
        </p:spPr>
        <p:txBody>
          <a:bodyPr>
            <a:normAutofit fontScale="90000"/>
          </a:bodyPr>
          <a:lstStyle/>
          <a:p>
            <a:r>
              <a:rPr lang="ru-RU" b="1" dirty="0"/>
              <a:t>Палочки Непера</a:t>
            </a:r>
            <a:br>
              <a:rPr lang="ru-RU" b="1" dirty="0"/>
            </a:br>
            <a:endParaRPr lang="ru-RU" dirty="0"/>
          </a:p>
        </p:txBody>
      </p:sp>
      <p:sp>
        <p:nvSpPr>
          <p:cNvPr id="3" name="Содержимое 2"/>
          <p:cNvSpPr>
            <a:spLocks noGrp="1"/>
          </p:cNvSpPr>
          <p:nvPr>
            <p:ph idx="1"/>
          </p:nvPr>
        </p:nvSpPr>
        <p:spPr>
          <a:xfrm>
            <a:off x="285720" y="1214428"/>
            <a:ext cx="5214942" cy="3394472"/>
          </a:xfrm>
        </p:spPr>
        <p:txBody>
          <a:bodyPr>
            <a:normAutofit fontScale="55000" lnSpcReduction="20000"/>
          </a:bodyPr>
          <a:lstStyle/>
          <a:p>
            <a:pPr>
              <a:buNone/>
            </a:pPr>
            <a:r>
              <a:rPr lang="ru-RU" dirty="0"/>
              <a:t>    «Палочки Непера», созданные математиком Джоном Непером представляли собой набор палочек из дерева, с изображенной на них таблицей умножения, и цифрами от 1-ого до 9-ти. Для умножения требовалось положить деревянные палочки в один ряд, в соответствии с разрядом умножаемого числа, множимое же должно было образовывать верхний ряд каждой палочки. Суммировались числа по строкам которые образовывались, а результат складывался.</a:t>
            </a:r>
          </a:p>
        </p:txBody>
      </p:sp>
      <p:sp>
        <p:nvSpPr>
          <p:cNvPr id="4" name="Прямоугольник 3"/>
          <p:cNvSpPr/>
          <p:nvPr/>
        </p:nvSpPr>
        <p:spPr>
          <a:xfrm>
            <a:off x="285720" y="1214428"/>
            <a:ext cx="285720"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2642" name="Picture 2" descr="C:\Users\Denis\Desktop\ea24215aacfb7df2add2c92335633fcc.png"/>
          <p:cNvPicPr>
            <a:picLocks noChangeAspect="1" noChangeArrowheads="1"/>
          </p:cNvPicPr>
          <p:nvPr/>
        </p:nvPicPr>
        <p:blipFill>
          <a:blip r:embed="rId2"/>
          <a:srcRect/>
          <a:stretch>
            <a:fillRect/>
          </a:stretch>
        </p:blipFill>
        <p:spPr bwMode="auto">
          <a:xfrm>
            <a:off x="5406317" y="1000110"/>
            <a:ext cx="3737683" cy="414339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2642"/>
                                        </p:tgtEl>
                                        <p:attrNameLst>
                                          <p:attrName>style.visibility</p:attrName>
                                        </p:attrNameLst>
                                      </p:cBhvr>
                                      <p:to>
                                        <p:strVal val="visible"/>
                                      </p:to>
                                    </p:set>
                                    <p:animEffect transition="in" filter="fade">
                                      <p:cBhvr>
                                        <p:cTn id="18" dur="2000"/>
                                        <p:tgtEl>
                                          <p:spTgt spid="112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142858"/>
            <a:ext cx="3357586" cy="857250"/>
          </a:xfrm>
        </p:spPr>
        <p:txBody>
          <a:bodyPr>
            <a:normAutofit fontScale="90000"/>
          </a:bodyPr>
          <a:lstStyle/>
          <a:p>
            <a:r>
              <a:rPr lang="ru-RU" b="1" dirty="0"/>
              <a:t>Часы </a:t>
            </a:r>
            <a:r>
              <a:rPr lang="ru-RU" b="1" dirty="0" err="1"/>
              <a:t>Шиккарда</a:t>
            </a:r>
            <a:r>
              <a:rPr lang="ru-RU" b="1" dirty="0"/>
              <a:t/>
            </a:r>
            <a:br>
              <a:rPr lang="ru-RU" b="1" dirty="0"/>
            </a:br>
            <a:endParaRPr lang="ru-RU" dirty="0"/>
          </a:p>
        </p:txBody>
      </p:sp>
      <p:sp>
        <p:nvSpPr>
          <p:cNvPr id="3" name="Содержимое 2"/>
          <p:cNvSpPr>
            <a:spLocks noGrp="1"/>
          </p:cNvSpPr>
          <p:nvPr>
            <p:ph idx="1"/>
          </p:nvPr>
        </p:nvSpPr>
        <p:spPr>
          <a:xfrm>
            <a:off x="357158" y="1214428"/>
            <a:ext cx="4114800" cy="3394472"/>
          </a:xfrm>
        </p:spPr>
        <p:txBody>
          <a:bodyPr>
            <a:normAutofit fontScale="55000" lnSpcReduction="20000"/>
          </a:bodyPr>
          <a:lstStyle/>
          <a:p>
            <a:pPr>
              <a:buNone/>
            </a:pPr>
            <a:r>
              <a:rPr lang="ru-RU" dirty="0"/>
              <a:t>     «Часы </a:t>
            </a:r>
            <a:r>
              <a:rPr lang="ru-RU" dirty="0" err="1"/>
              <a:t>Шиккарда</a:t>
            </a:r>
            <a:r>
              <a:rPr lang="ru-RU" dirty="0"/>
              <a:t>». Аппарат мог производить основные математические операции, даже умножение и деление было возможным. В историю оно вошло как один из первых прототипов калькулятора. Аппарат состоял из шестеренок и звездочек. «Часы </a:t>
            </a:r>
            <a:r>
              <a:rPr lang="ru-RU" dirty="0" err="1"/>
              <a:t>Шиккарда</a:t>
            </a:r>
            <a:r>
              <a:rPr lang="ru-RU" dirty="0"/>
              <a:t>» являются первым механическим устройством, которое имело возможность осуществлять четыре операции. </a:t>
            </a:r>
          </a:p>
        </p:txBody>
      </p:sp>
      <p:sp>
        <p:nvSpPr>
          <p:cNvPr id="5" name="Прямоугольник 4"/>
          <p:cNvSpPr/>
          <p:nvPr/>
        </p:nvSpPr>
        <p:spPr>
          <a:xfrm>
            <a:off x="285720" y="1214428"/>
            <a:ext cx="285720"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3666" name="Picture 2" descr="C:\Users\Denis\Desktop\418710_original.jpg"/>
          <p:cNvPicPr>
            <a:picLocks noChangeAspect="1" noChangeArrowheads="1"/>
          </p:cNvPicPr>
          <p:nvPr/>
        </p:nvPicPr>
        <p:blipFill>
          <a:blip r:embed="rId2"/>
          <a:srcRect/>
          <a:stretch>
            <a:fillRect/>
          </a:stretch>
        </p:blipFill>
        <p:spPr bwMode="auto">
          <a:xfrm>
            <a:off x="5072066" y="1000114"/>
            <a:ext cx="3837001" cy="3837001"/>
          </a:xfrm>
          <a:prstGeom prst="round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3666"/>
                                        </p:tgtEl>
                                        <p:attrNameLst>
                                          <p:attrName>style.visibility</p:attrName>
                                        </p:attrNameLst>
                                      </p:cBhvr>
                                      <p:to>
                                        <p:strVal val="visible"/>
                                      </p:to>
                                    </p:set>
                                    <p:animEffect transition="in" filter="fade">
                                      <p:cBhvr>
                                        <p:cTn id="18" dur="2000"/>
                                        <p:tgtEl>
                                          <p:spTgt spid="11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150"/>
            <a:ext cx="4757742" cy="857250"/>
          </a:xfrm>
        </p:spPr>
        <p:txBody>
          <a:bodyPr>
            <a:normAutofit fontScale="90000"/>
          </a:bodyPr>
          <a:lstStyle/>
          <a:p>
            <a:r>
              <a:rPr lang="ru-RU" b="1" dirty="0"/>
              <a:t>Счетная машина Паскаля</a:t>
            </a:r>
            <a:br>
              <a:rPr lang="ru-RU" b="1" dirty="0"/>
            </a:br>
            <a:endParaRPr lang="ru-RU" dirty="0"/>
          </a:p>
        </p:txBody>
      </p:sp>
      <p:sp>
        <p:nvSpPr>
          <p:cNvPr id="3" name="Содержимое 2"/>
          <p:cNvSpPr>
            <a:spLocks noGrp="1"/>
          </p:cNvSpPr>
          <p:nvPr>
            <p:ph idx="1"/>
          </p:nvPr>
        </p:nvSpPr>
        <p:spPr>
          <a:xfrm>
            <a:off x="4500562" y="1142990"/>
            <a:ext cx="4429156" cy="3394472"/>
          </a:xfrm>
        </p:spPr>
        <p:txBody>
          <a:bodyPr>
            <a:normAutofit fontScale="62500" lnSpcReduction="20000"/>
          </a:bodyPr>
          <a:lstStyle/>
          <a:p>
            <a:pPr>
              <a:buNone/>
            </a:pPr>
            <a:r>
              <a:rPr lang="ru-RU" dirty="0"/>
              <a:t>     Внешне устройство представляет собой ящик небольших размеров, внутри которого находятся шестеренки, соединенные между собой. Механизм выполнял четыре математических действия. Для ввода чисел использовались колесики, каждое из них соответствовало десятичному разряду числа. </a:t>
            </a:r>
          </a:p>
        </p:txBody>
      </p:sp>
      <p:sp>
        <p:nvSpPr>
          <p:cNvPr id="4" name="Прямоугольник 3"/>
          <p:cNvSpPr/>
          <p:nvPr/>
        </p:nvSpPr>
        <p:spPr>
          <a:xfrm>
            <a:off x="4500562" y="1142990"/>
            <a:ext cx="285720"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2" descr="C:\Users\Denis\Desktop\1667489566_18-sportishka-com-p-summiruyushchaya-mashina-paskalya-oboi-19.jpg"/>
          <p:cNvPicPr>
            <a:picLocks noChangeAspect="1" noChangeArrowheads="1"/>
          </p:cNvPicPr>
          <p:nvPr/>
        </p:nvPicPr>
        <p:blipFill>
          <a:blip r:embed="rId2" cstate="print"/>
          <a:srcRect/>
          <a:stretch>
            <a:fillRect/>
          </a:stretch>
        </p:blipFill>
        <p:spPr bwMode="auto">
          <a:xfrm>
            <a:off x="0" y="1714494"/>
            <a:ext cx="4782698" cy="2000264"/>
          </a:xfrm>
          <a:prstGeom prst="round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57150"/>
            <a:ext cx="4643470" cy="857250"/>
          </a:xfrm>
        </p:spPr>
        <p:txBody>
          <a:bodyPr>
            <a:normAutofit fontScale="90000"/>
          </a:bodyPr>
          <a:lstStyle/>
          <a:p>
            <a:r>
              <a:rPr lang="ru-RU" b="1" dirty="0"/>
              <a:t>Арифмометр Лейбница</a:t>
            </a:r>
            <a:br>
              <a:rPr lang="ru-RU" b="1" dirty="0"/>
            </a:br>
            <a:endParaRPr lang="ru-RU" dirty="0"/>
          </a:p>
        </p:txBody>
      </p:sp>
      <p:sp>
        <p:nvSpPr>
          <p:cNvPr id="3" name="Содержимое 2"/>
          <p:cNvSpPr>
            <a:spLocks noGrp="1"/>
          </p:cNvSpPr>
          <p:nvPr>
            <p:ph idx="1"/>
          </p:nvPr>
        </p:nvSpPr>
        <p:spPr>
          <a:xfrm>
            <a:off x="4572000" y="1142990"/>
            <a:ext cx="4214842" cy="3394472"/>
          </a:xfrm>
        </p:spPr>
        <p:txBody>
          <a:bodyPr>
            <a:normAutofit fontScale="70000" lnSpcReduction="20000"/>
          </a:bodyPr>
          <a:lstStyle/>
          <a:p>
            <a:pPr>
              <a:buNone/>
            </a:pPr>
            <a:r>
              <a:rPr lang="ru-RU" dirty="0"/>
              <a:t>    Сложение чисел, так же как и в машине Паскаля, выполнялось при помощи связанных друг с другом шестеренок-колес. В конструкцию была добавлена рукоятка, приводившая в движение ступенчатое колесо, позволяющее ускорить выполнение вычислений.</a:t>
            </a:r>
          </a:p>
          <a:p>
            <a:endParaRPr lang="ru-RU" dirty="0"/>
          </a:p>
        </p:txBody>
      </p:sp>
      <p:pic>
        <p:nvPicPr>
          <p:cNvPr id="115714" name="Picture 2" descr="C:\Users\Denis\Desktop\1637-5.jpg"/>
          <p:cNvPicPr>
            <a:picLocks noChangeAspect="1" noChangeArrowheads="1"/>
          </p:cNvPicPr>
          <p:nvPr/>
        </p:nvPicPr>
        <p:blipFill>
          <a:blip r:embed="rId2"/>
          <a:srcRect/>
          <a:stretch>
            <a:fillRect/>
          </a:stretch>
        </p:blipFill>
        <p:spPr bwMode="auto">
          <a:xfrm>
            <a:off x="285720" y="1928808"/>
            <a:ext cx="4317117" cy="3000396"/>
          </a:xfrm>
          <a:prstGeom prst="roundRect">
            <a:avLst/>
          </a:prstGeom>
          <a:noFill/>
        </p:spPr>
      </p:pic>
      <p:sp>
        <p:nvSpPr>
          <p:cNvPr id="5" name="Прямоугольник 4"/>
          <p:cNvSpPr/>
          <p:nvPr/>
        </p:nvSpPr>
        <p:spPr>
          <a:xfrm>
            <a:off x="4500562" y="1142990"/>
            <a:ext cx="285720"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5714"/>
                                        </p:tgtEl>
                                        <p:attrNameLst>
                                          <p:attrName>style.visibility</p:attrName>
                                        </p:attrNameLst>
                                      </p:cBhvr>
                                      <p:to>
                                        <p:strVal val="visible"/>
                                      </p:to>
                                    </p:set>
                                    <p:animEffect transition="in" filter="fade">
                                      <p:cBhvr>
                                        <p:cTn id="18" dur="2000"/>
                                        <p:tgtEl>
                                          <p:spTgt spid="115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4A646"/>
      </a:accent1>
      <a:accent2>
        <a:srgbClr val="3399CC"/>
      </a:accent2>
      <a:accent3>
        <a:srgbClr val="336699"/>
      </a:accent3>
      <a:accent4>
        <a:srgbClr val="66CCCC"/>
      </a:accent4>
      <a:accent5>
        <a:srgbClr val="6699CC"/>
      </a:accent5>
      <a:accent6>
        <a:srgbClr val="33336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359</TotalTime>
  <Words>464</Words>
  <Application>Microsoft Office PowerPoint</Application>
  <PresentationFormat>Экран (16:9)</PresentationFormat>
  <Paragraphs>70</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Office Theme</vt:lpstr>
      <vt:lpstr>Открытия и  изобретения,изменившие мир </vt:lpstr>
      <vt:lpstr>Презентация PowerPoint</vt:lpstr>
      <vt:lpstr>Презентация PowerPoint</vt:lpstr>
      <vt:lpstr>Презентация PowerPoint</vt:lpstr>
      <vt:lpstr>Первые счетные машинки мира</vt:lpstr>
      <vt:lpstr>Палочки Непера </vt:lpstr>
      <vt:lpstr>Часы Шиккарда </vt:lpstr>
      <vt:lpstr>Счетная машина Паскаля </vt:lpstr>
      <vt:lpstr>Арифмометр Лейбница </vt:lpstr>
      <vt:lpstr>Первый электронные калькулятор Casio 14-A  </vt:lpstr>
      <vt:lpstr>Первый программируемый калькулятор  </vt:lpstr>
      <vt:lpstr>Рождение компьютера</vt:lpstr>
      <vt:lpstr>Пятое поколение компьютеров</vt:lpstr>
      <vt:lpstr>Первые сотовые телефоны</vt:lpstr>
      <vt:lpstr>Телевизоры</vt:lpstr>
      <vt:lpstr>Презентация PowerPoint</vt:lpstr>
      <vt:lpstr>Классификация телевизоров</vt:lpstr>
      <vt:lpstr>Презентация PowerPoint</vt:lpstr>
      <vt:lpstr>Список литературы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Company</dc:creator>
  <cp:lastModifiedBy>Admin</cp:lastModifiedBy>
  <cp:revision>41</cp:revision>
  <dcterms:created xsi:type="dcterms:W3CDTF">2013-12-25T12:45:28Z</dcterms:created>
  <dcterms:modified xsi:type="dcterms:W3CDTF">2023-04-22T14:36:30Z</dcterms:modified>
</cp:coreProperties>
</file>