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9" r:id="rId2"/>
    <p:sldId id="261" r:id="rId3"/>
    <p:sldId id="288" r:id="rId4"/>
    <p:sldId id="289" r:id="rId5"/>
    <p:sldId id="290" r:id="rId6"/>
    <p:sldId id="291" r:id="rId7"/>
    <p:sldId id="292" r:id="rId8"/>
    <p:sldId id="29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779CC93D-E52E-4D84-901B-11D7331DD495}">
          <p14:sldIdLst>
            <p14:sldId id="259"/>
          </p14:sldIdLst>
        </p14:section>
        <p14:section name="Обзор и цели" id="{ABA716BF-3A5C-4ADB-94C9-CFEF84EBA240}">
          <p14:sldIdLst>
            <p14:sldId id="261"/>
            <p14:sldId id="288"/>
            <p14:sldId id="289"/>
            <p14:sldId id="290"/>
            <p14:sldId id="291"/>
            <p14:sldId id="292"/>
            <p14:sldId id="293"/>
          </p14:sldIdLst>
        </p14:section>
        <p14:section name="Раздел 1" id="{6D9936A3-3945-4757-BC8B-B5C252D8E036}">
          <p14:sldIdLst/>
        </p14:section>
        <p14:section name="Образцы слайдов для визуальных элементов" id="{BAB3A466-96C9-4230-9978-795378D75699}">
          <p14:sldIdLst/>
        </p14:section>
        <p14:section name="Пример" id="{8C0305C9-B152-4FBA-A789-FE1976D53990}">
          <p14:sldIdLst/>
        </p14:section>
        <p14:section name="Заключение и итог" id="{790CEF5B-569A-4C2F-BED5-750B08C0E5AD}">
          <p14:sldIdLst/>
        </p14:section>
        <p14:section name="Приложение" id="{3F78B471-41DA-46F2-A8E4-97E471896AB3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9ED6"/>
    <a:srgbClr val="00330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74" autoAdjust="0"/>
    <p:restoredTop sz="83977" autoAdjust="0"/>
  </p:normalViewPr>
  <p:slideViewPr>
    <p:cSldViewPr>
      <p:cViewPr>
        <p:scale>
          <a:sx n="47" d="100"/>
          <a:sy n="47" d="100"/>
        </p:scale>
        <p:origin x="-1440" y="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4" d="100"/>
        <a:sy n="154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14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ru-RU" sz="1200"/>
            </a:lvl1pPr>
          </a:lstStyle>
          <a:p>
            <a:endParaRPr lang="ru-RU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ru-RU" sz="1200"/>
            </a:lvl1pPr>
          </a:lstStyle>
          <a:p>
            <a:fld id="{D83FDC75-7F73-4A4A-A77C-09AADF00E0EA}" type="datetimeFigureOut">
              <a:rPr lang="ru-RU" smtClean="0"/>
              <a:pPr/>
              <a:t>11.06.2023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ru-RU" sz="1200"/>
            </a:lvl1pPr>
          </a:lstStyle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ru-RU" sz="1200"/>
            </a:lvl1pPr>
          </a:lstStyle>
          <a:p>
            <a:fld id="{459226BF-1F13-42D3-80DC-373E7ADD1EB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82893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ru-RU"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ru-RU" sz="1200"/>
            </a:lvl1pPr>
          </a:lstStyle>
          <a:p>
            <a:fld id="{48AEF76B-3757-4A0B-AF93-28494465C1DD}" type="datetimeFigureOut">
              <a:pPr/>
              <a:t>12/17/2009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ru-RU"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ru-RU" sz="1200"/>
            </a:lvl1pPr>
          </a:lstStyle>
          <a:p>
            <a:fld id="{75693FD4-8F83-4EF7-AC3F-0DC0388986B0}" type="slidenum"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22021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r>
              <a:rPr lang="ru-RU" dirty="0" smtClean="0"/>
              <a:t>Этот шаблон можно использовать как начальный файл для представления учебных материалов группе слушателей.</a:t>
            </a:r>
          </a:p>
          <a:p>
            <a:endParaRPr lang="ru-RU" dirty="0" smtClean="0"/>
          </a:p>
          <a:p>
            <a:pPr lvl="0"/>
            <a:r>
              <a:rPr lang="ru-RU" sz="1200" b="1" dirty="0" smtClean="0"/>
              <a:t>Разделы</a:t>
            </a:r>
            <a:endParaRPr lang="ru-RU" sz="1200" b="0" dirty="0" smtClean="0"/>
          </a:p>
          <a:p>
            <a:pPr lvl="0"/>
            <a:r>
              <a:rPr lang="ru-RU" sz="1200" b="0" dirty="0" smtClean="0"/>
              <a:t>Для добавления разделов щелкните слайд правой кнопкой мыши.</a:t>
            </a:r>
            <a:r>
              <a:rPr lang="ru-RU" sz="1200" b="0" baseline="0" dirty="0" smtClean="0"/>
              <a:t> Разделы позволяют упорядочить слайды и организовать совместную работу нескольких авторов.</a:t>
            </a:r>
            <a:endParaRPr lang="ru-RU" sz="1200" b="0" dirty="0" smtClean="0"/>
          </a:p>
          <a:p>
            <a:pPr lvl="0"/>
            <a:endParaRPr lang="ru-RU" sz="1200" b="1" dirty="0" smtClean="0"/>
          </a:p>
          <a:p>
            <a:pPr lvl="0"/>
            <a:r>
              <a:rPr lang="ru-RU" sz="1200" b="1" dirty="0" smtClean="0"/>
              <a:t>Заметки</a:t>
            </a:r>
          </a:p>
          <a:p>
            <a:pPr lvl="0"/>
            <a:r>
              <a:rPr lang="ru-RU" sz="1200" dirty="0" smtClean="0"/>
              <a:t>Используйте раздел заметок для размещения заметок докладчика или дополнительных сведений для аудитории.</a:t>
            </a:r>
            <a:r>
              <a:rPr lang="ru-RU" sz="1200" baseline="0" dirty="0" smtClean="0"/>
              <a:t> Во время воспроизведения презентации эти заметки отображаются в представлении презентации. </a:t>
            </a:r>
          </a:p>
          <a:p>
            <a:pPr lvl="0">
              <a:buFontTx/>
              <a:buNone/>
            </a:pPr>
            <a:r>
              <a:rPr lang="ru-RU" sz="1200" dirty="0" smtClean="0"/>
              <a:t>Обращайте внимание на размер шрифта (важно обеспечить различимость при ослабленном зрении, видеосъемке и чтении с экрана)</a:t>
            </a:r>
          </a:p>
          <a:p>
            <a:pPr lvl="0"/>
            <a:endParaRPr lang="ru-RU" sz="1200" dirty="0" smtClean="0"/>
          </a:p>
          <a:p>
            <a:pPr lvl="0">
              <a:buFontTx/>
              <a:buNone/>
            </a:pPr>
            <a:r>
              <a:rPr lang="ru-RU" sz="1200" b="1" dirty="0" smtClean="0"/>
              <a:t>Сочетаемые цвета </a:t>
            </a:r>
          </a:p>
          <a:p>
            <a:pPr lvl="0">
              <a:buFontTx/>
              <a:buNone/>
            </a:pPr>
            <a:r>
              <a:rPr lang="ru-RU" sz="1200" dirty="0" smtClean="0"/>
              <a:t>Обратите особое внимание на графики, диаграммы и надписи.</a:t>
            </a:r>
            <a:r>
              <a:rPr lang="ru-RU" sz="1200" baseline="0" dirty="0" smtClean="0"/>
              <a:t> </a:t>
            </a:r>
            <a:endParaRPr lang="ru-RU" sz="1200" dirty="0" smtClean="0"/>
          </a:p>
          <a:p>
            <a:pPr lvl="0"/>
            <a:r>
              <a:rPr lang="ru-RU" sz="1200" dirty="0" smtClean="0"/>
              <a:t>Учтите, что печать будет выполняться </a:t>
            </a:r>
            <a:r>
              <a:rPr lang="ru-RU" sz="1200" dirty="0" err="1" smtClean="0"/>
              <a:t>в черно-белом режиме или в оттенках серого</a:t>
            </a:r>
            <a:r>
              <a:rPr lang="ru-RU" sz="1200" dirty="0" smtClean="0"/>
              <a:t>. Выполните пробную печать, чтобы убедиться в сохранении разницы между цветами при печати </a:t>
            </a:r>
            <a:r>
              <a:rPr lang="ru-RU" sz="1200" dirty="0" err="1" smtClean="0"/>
              <a:t>в черно-белом режиме или в оттенках серого</a:t>
            </a:r>
            <a:r>
              <a:rPr lang="ru-RU" sz="1200" dirty="0" smtClean="0"/>
              <a:t>.</a:t>
            </a:r>
          </a:p>
          <a:p>
            <a:pPr lvl="0">
              <a:buFontTx/>
              <a:buNone/>
            </a:pPr>
            <a:endParaRPr lang="ru-RU" sz="1200" dirty="0" smtClean="0"/>
          </a:p>
          <a:p>
            <a:pPr lvl="0">
              <a:buFontTx/>
              <a:buNone/>
            </a:pPr>
            <a:r>
              <a:rPr lang="ru-RU" sz="1200" b="1" dirty="0" smtClean="0"/>
              <a:t>Диаграммы, таблицы и графики</a:t>
            </a:r>
          </a:p>
          <a:p>
            <a:pPr lvl="0"/>
            <a:r>
              <a:rPr lang="ru-RU" sz="1200" dirty="0" smtClean="0"/>
              <a:t>Не усложняйте восприятие: по возможности используйте согласованные, простые стили и цвета.</a:t>
            </a:r>
          </a:p>
          <a:p>
            <a:pPr lvl="0"/>
            <a:r>
              <a:rPr lang="ru-RU" sz="1200" dirty="0" smtClean="0"/>
              <a:t>Снабдите все диаграммы и таблицы подписями.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dirty="0" smtClean="0"/>
              <a:t>Дайте краткий обзор презентации.</a:t>
            </a:r>
            <a:r>
              <a:rPr lang="ru-RU" baseline="0" dirty="0" smtClean="0"/>
              <a:t> О</a:t>
            </a:r>
            <a:r>
              <a:rPr lang="ru-RU" dirty="0" smtClean="0"/>
              <a:t>пишите главную суть презентации и обоснуйте ее важность.</a:t>
            </a:r>
          </a:p>
          <a:p>
            <a:pPr>
              <a:lnSpc>
                <a:spcPct val="80000"/>
              </a:lnSpc>
            </a:pPr>
            <a:r>
              <a:rPr lang="ru-RU" dirty="0" smtClean="0"/>
              <a:t>Представьте каждую из основных тем.</a:t>
            </a:r>
          </a:p>
          <a:p>
            <a:r>
              <a:rPr lang="ru-RU" dirty="0" smtClean="0"/>
              <a:t>Чтобы предоставить слушателям ориентир, можно</a:t>
            </a:r>
            <a:r>
              <a:rPr lang="ru-RU" baseline="0" dirty="0" smtClean="0"/>
              <a:t> можете </a:t>
            </a:r>
            <a:r>
              <a:rPr lang="ru-RU" dirty="0" smtClean="0"/>
              <a:t>повторять этот обзорный слайд в ходе презентации, выделяя тему, которая будет обсуждаться далее.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590800" y="2286000"/>
            <a:ext cx="6180224" cy="1470025"/>
          </a:xfrm>
        </p:spPr>
        <p:txBody>
          <a:bodyPr anchor="t"/>
          <a:lstStyle>
            <a:lvl1pPr algn="r" eaLnBrk="1" latinLnBrk="0" hangingPunct="1">
              <a:defRPr kumimoji="0" lang="ru-RU" b="1" cap="small" baseline="0">
                <a:solidFill>
                  <a:srgbClr val="003300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400" y="4038600"/>
            <a:ext cx="4772528" cy="990600"/>
          </a:xfrm>
        </p:spPr>
        <p:txBody>
          <a:bodyPr>
            <a:normAutofit/>
          </a:bodyPr>
          <a:lstStyle>
            <a:lvl1pPr marL="0" indent="0" algn="r" eaLnBrk="1" latinLnBrk="0" hangingPunct="1">
              <a:buNone/>
              <a:defRPr kumimoji="0" lang="ru-RU" sz="2000" b="0">
                <a:solidFill>
                  <a:schemeClr val="tx1"/>
                </a:solidFill>
                <a:latin typeface="Georgia" pitchFamily="18" charset="0"/>
              </a:defRPr>
            </a:lvl1pPr>
            <a:lvl2pPr marL="457200" indent="0" algn="ctr" eaLnBrk="1" latinLnBrk="0" hangingPunct="1">
              <a:buNone/>
              <a:defRPr kumimoji="0" lang="ru-RU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eaLnBrk="1" latinLnBrk="0" hangingPunct="1">
              <a:buNone/>
              <a:defRPr kumimoji="0" lang="ru-RU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eaLnBrk="1" latinLnBrk="0" hangingPunct="1">
              <a:buNone/>
              <a:defRPr kumimoji="0" lang="ru-RU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eaLnBrk="1" latinLnBrk="0" hangingPunct="1">
              <a:buNone/>
              <a:defRPr kumimoji="0" lang="ru-RU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eaLnBrk="1" latinLnBrk="0" hangingPunct="1">
              <a:buNone/>
              <a:defRPr kumimoji="0" lang="ru-RU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eaLnBrk="1" latinLnBrk="0" hangingPunct="1">
              <a:buNone/>
              <a:defRPr kumimoji="0" lang="ru-RU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eaLnBrk="1" latinLnBrk="0" hangingPunct="1">
              <a:buNone/>
              <a:defRPr kumimoji="0" lang="ru-RU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eaLnBrk="1" latinLnBrk="0" hangingPunct="1">
              <a:buNone/>
              <a:defRPr kumimoji="0" lang="ru-RU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eaLnBrk="1" latinLnBrk="0" hangingPunct="1"/>
            <a:r>
              <a:rPr lang="ru-RU" smtClean="0"/>
              <a:t>Образец подзаголовка</a:t>
            </a:r>
            <a:endParaRPr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251"/>
            <a:ext cx="3721618" cy="6858000"/>
          </a:xfrm>
          <a:prstGeom prst="rect">
            <a:avLst/>
          </a:prstGeom>
        </p:spPr>
      </p:pic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6858000" y="5105400"/>
            <a:ext cx="1828800" cy="990600"/>
          </a:xfrm>
        </p:spPr>
        <p:txBody>
          <a:bodyPr>
            <a:normAutofit/>
          </a:bodyPr>
          <a:lstStyle>
            <a:lvl1pPr marL="0" indent="0" algn="ctr" eaLnBrk="1" latinLnBrk="0" hangingPunct="1">
              <a:buNone/>
              <a:defRPr kumimoji="0" lang="ru-RU" sz="2000" baseline="0"/>
            </a:lvl1pPr>
          </a:lstStyle>
          <a:p>
            <a:r>
              <a:rPr kumimoji="0" lang="ru-RU"/>
              <a:t>Эмблема организации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олько фо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356350"/>
            <a:ext cx="2133600" cy="365125"/>
          </a:xfrm>
        </p:spPr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356350"/>
            <a:ext cx="2895600" cy="365125"/>
          </a:xfrm>
        </p:spPr>
        <p:txBody>
          <a:bodyPr/>
          <a:lstStyle/>
          <a:p>
            <a:endParaRPr kumimoji="0"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161049" y="-3176815"/>
            <a:ext cx="2819400" cy="917303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0" y="3048000"/>
            <a:ext cx="4343400" cy="1362075"/>
          </a:xfrm>
        </p:spPr>
        <p:txBody>
          <a:bodyPr anchor="b" anchorCtr="0"/>
          <a:lstStyle>
            <a:lvl1pPr algn="l" eaLnBrk="1" latinLnBrk="0" hangingPunct="1">
              <a:defRPr kumimoji="0" lang="ru-RU" sz="4000" b="1" cap="small" baseline="0">
                <a:solidFill>
                  <a:srgbClr val="003300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ru-RU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6781800" y="5334000"/>
            <a:ext cx="2133600" cy="990600"/>
          </a:xfrm>
        </p:spPr>
        <p:txBody>
          <a:bodyPr>
            <a:normAutofit/>
          </a:bodyPr>
          <a:lstStyle>
            <a:lvl1pPr marL="0" indent="0" algn="ctr" eaLnBrk="1" latinLnBrk="0" hangingPunct="1">
              <a:buNone/>
              <a:defRPr kumimoji="0" lang="ru-RU" sz="1800"/>
            </a:lvl1pPr>
          </a:lstStyle>
          <a:p>
            <a:r>
              <a:rPr kumimoji="0" lang="ru-RU"/>
              <a:t>Эмблема организации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62000" y="269632"/>
            <a:ext cx="8077200" cy="1143000"/>
          </a:xfrm>
        </p:spPr>
        <p:txBody>
          <a:bodyPr anchor="ctr" anchorCtr="0"/>
          <a:lstStyle>
            <a:lvl1pPr algn="l" eaLnBrk="1" latinLnBrk="0" hangingPunct="1">
              <a:defRPr kumimoji="0" lang="ru-RU"/>
            </a:lvl1pPr>
          </a:lstStyle>
          <a:p>
            <a:r>
              <a:rPr kumimoji="0" lang="ru-RU"/>
              <a:t>Образец заголовка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596413"/>
            <a:ext cx="8077200" cy="4297363"/>
          </a:xfrm>
        </p:spPr>
        <p:txBody>
          <a:bodyPr>
            <a:normAutofit/>
          </a:bodyPr>
          <a:lstStyle>
            <a:lvl1pPr eaLnBrk="1" latinLnBrk="0" hangingPunct="1">
              <a:defRPr kumimoji="0" lang="ru-RU" sz="3200">
                <a:latin typeface="+mn-lt"/>
              </a:defRPr>
            </a:lvl1pPr>
            <a:lvl2pPr eaLnBrk="1" latinLnBrk="0" hangingPunct="1">
              <a:defRPr kumimoji="0" lang="ru-RU" sz="2800">
                <a:latin typeface="+mn-lt"/>
              </a:defRPr>
            </a:lvl2pPr>
            <a:lvl3pPr eaLnBrk="1" latinLnBrk="0" hangingPunct="1">
              <a:defRPr kumimoji="0" lang="ru-RU" sz="2400">
                <a:latin typeface="+mn-lt"/>
              </a:defRPr>
            </a:lvl3pPr>
            <a:lvl4pPr eaLnBrk="1" latinLnBrk="0" hangingPunct="1">
              <a:defRPr kumimoji="0" lang="ru-RU" sz="2400">
                <a:latin typeface="+mn-lt"/>
              </a:defRPr>
            </a:lvl4pPr>
            <a:lvl5pPr eaLnBrk="1" latinLnBrk="0" hangingPunct="1">
              <a:defRPr kumimoji="0" lang="ru-RU" sz="2400">
                <a:latin typeface="+mn-lt"/>
              </a:defRPr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00200"/>
            <a:ext cx="4038600" cy="4525963"/>
          </a:xfrm>
        </p:spPr>
        <p:txBody>
          <a:bodyPr/>
          <a:lstStyle>
            <a:lvl1pPr eaLnBrk="1" latinLnBrk="0" hangingPunct="1">
              <a:defRPr kumimoji="0" lang="ru-RU" sz="2800"/>
            </a:lvl1pPr>
            <a:lvl2pPr eaLnBrk="1" latinLnBrk="0" hangingPunct="1">
              <a:defRPr kumimoji="0" lang="ru-RU" sz="2400"/>
            </a:lvl2pPr>
            <a:lvl3pPr eaLnBrk="1" latinLnBrk="0" hangingPunct="1">
              <a:defRPr kumimoji="0" lang="ru-RU" sz="2000"/>
            </a:lvl3pPr>
            <a:lvl4pPr eaLnBrk="1" latinLnBrk="0" hangingPunct="1">
              <a:defRPr kumimoji="0" lang="ru-RU" sz="1800"/>
            </a:lvl4pPr>
            <a:lvl5pPr eaLnBrk="1" latinLnBrk="0" hangingPunct="1">
              <a:defRPr kumimoji="0" lang="ru-RU" sz="1800"/>
            </a:lvl5pPr>
            <a:lvl6pPr eaLnBrk="1" latinLnBrk="0" hangingPunct="1">
              <a:defRPr kumimoji="0" lang="ru-RU" sz="1800"/>
            </a:lvl6pPr>
            <a:lvl7pPr eaLnBrk="1" latinLnBrk="0" hangingPunct="1">
              <a:defRPr kumimoji="0" lang="ru-RU" sz="1800"/>
            </a:lvl7pPr>
            <a:lvl8pPr eaLnBrk="1" latinLnBrk="0" hangingPunct="1">
              <a:defRPr kumimoji="0" lang="ru-RU" sz="1800"/>
            </a:lvl8pPr>
            <a:lvl9pPr eaLnBrk="1" latinLnBrk="0" hangingPunct="1">
              <a:defRPr kumimoji="0" lang="ru-RU" sz="18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4038600" cy="4525963"/>
          </a:xfrm>
        </p:spPr>
        <p:txBody>
          <a:bodyPr/>
          <a:lstStyle>
            <a:lvl1pPr eaLnBrk="1" latinLnBrk="0" hangingPunct="1">
              <a:defRPr kumimoji="0" lang="ru-RU" sz="2800"/>
            </a:lvl1pPr>
            <a:lvl2pPr eaLnBrk="1" latinLnBrk="0" hangingPunct="1">
              <a:defRPr kumimoji="0" lang="ru-RU" sz="2400"/>
            </a:lvl2pPr>
            <a:lvl3pPr eaLnBrk="1" latinLnBrk="0" hangingPunct="1">
              <a:defRPr kumimoji="0" lang="ru-RU" sz="2000"/>
            </a:lvl3pPr>
            <a:lvl4pPr eaLnBrk="1" latinLnBrk="0" hangingPunct="1">
              <a:defRPr kumimoji="0" lang="ru-RU" sz="1800"/>
            </a:lvl4pPr>
            <a:lvl5pPr eaLnBrk="1" latinLnBrk="0" hangingPunct="1">
              <a:defRPr kumimoji="0" lang="ru-RU" sz="1800"/>
            </a:lvl5pPr>
            <a:lvl6pPr eaLnBrk="1" latinLnBrk="0" hangingPunct="1">
              <a:defRPr kumimoji="0" lang="ru-RU" sz="1800"/>
            </a:lvl6pPr>
            <a:lvl7pPr eaLnBrk="1" latinLnBrk="0" hangingPunct="1">
              <a:defRPr kumimoji="0" lang="ru-RU" sz="1800"/>
            </a:lvl7pPr>
            <a:lvl8pPr eaLnBrk="1" latinLnBrk="0" hangingPunct="1">
              <a:defRPr kumimoji="0" lang="ru-RU" sz="1800"/>
            </a:lvl8pPr>
            <a:lvl9pPr eaLnBrk="1" latinLnBrk="0" hangingPunct="1">
              <a:defRPr kumimoji="0" lang="ru-RU" sz="18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eaLnBrk="1" latinLnBrk="0" hangingPunct="1">
              <a:defRPr kumimoji="0" lang="ru-RU"/>
            </a:lvl1pPr>
          </a:lstStyle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4040188" cy="639762"/>
          </a:xfrm>
        </p:spPr>
        <p:txBody>
          <a:bodyPr anchor="b"/>
          <a:lstStyle>
            <a:lvl1pPr marL="0" indent="0" eaLnBrk="1" latinLnBrk="0" hangingPunct="1">
              <a:buNone/>
              <a:defRPr kumimoji="0" lang="ru-RU" sz="2400" b="1"/>
            </a:lvl1pPr>
            <a:lvl2pPr marL="457200" indent="0" eaLnBrk="1" latinLnBrk="0" hangingPunct="1">
              <a:buNone/>
              <a:defRPr kumimoji="0" lang="ru-RU" sz="2000" b="1"/>
            </a:lvl2pPr>
            <a:lvl3pPr marL="914400" indent="0" eaLnBrk="1" latinLnBrk="0" hangingPunct="1">
              <a:buNone/>
              <a:defRPr kumimoji="0" lang="ru-RU" sz="1800" b="1"/>
            </a:lvl3pPr>
            <a:lvl4pPr marL="1371600" indent="0" eaLnBrk="1" latinLnBrk="0" hangingPunct="1">
              <a:buNone/>
              <a:defRPr kumimoji="0" lang="ru-RU" sz="1600" b="1"/>
            </a:lvl4pPr>
            <a:lvl5pPr marL="1828800" indent="0" eaLnBrk="1" latinLnBrk="0" hangingPunct="1">
              <a:buNone/>
              <a:defRPr kumimoji="0" lang="ru-RU" sz="1600" b="1"/>
            </a:lvl5pPr>
            <a:lvl6pPr marL="2286000" indent="0" eaLnBrk="1" latinLnBrk="0" hangingPunct="1">
              <a:buNone/>
              <a:defRPr kumimoji="0" lang="ru-RU" sz="1600" b="1"/>
            </a:lvl6pPr>
            <a:lvl7pPr marL="2743200" indent="0" eaLnBrk="1" latinLnBrk="0" hangingPunct="1">
              <a:buNone/>
              <a:defRPr kumimoji="0" lang="ru-RU" sz="1600" b="1"/>
            </a:lvl7pPr>
            <a:lvl8pPr marL="3200400" indent="0" eaLnBrk="1" latinLnBrk="0" hangingPunct="1">
              <a:buNone/>
              <a:defRPr kumimoji="0" lang="ru-RU" sz="1600" b="1"/>
            </a:lvl8pPr>
            <a:lvl9pPr marL="3657600" indent="0" eaLnBrk="1" latinLnBrk="0" hangingPunct="1">
              <a:buNone/>
              <a:defRPr kumimoji="0" lang="ru-RU" sz="1600" b="1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174875"/>
            <a:ext cx="4040188" cy="3951288"/>
          </a:xfrm>
        </p:spPr>
        <p:txBody>
          <a:bodyPr/>
          <a:lstStyle>
            <a:lvl1pPr eaLnBrk="1" latinLnBrk="0" hangingPunct="1">
              <a:defRPr kumimoji="0" lang="ru-RU" sz="2400"/>
            </a:lvl1pPr>
            <a:lvl2pPr eaLnBrk="1" latinLnBrk="0" hangingPunct="1">
              <a:defRPr kumimoji="0" lang="ru-RU" sz="2000"/>
            </a:lvl2pPr>
            <a:lvl3pPr eaLnBrk="1" latinLnBrk="0" hangingPunct="1">
              <a:defRPr kumimoji="0" lang="ru-RU" sz="1800"/>
            </a:lvl3pPr>
            <a:lvl4pPr eaLnBrk="1" latinLnBrk="0" hangingPunct="1">
              <a:defRPr kumimoji="0" lang="ru-RU" sz="1600"/>
            </a:lvl4pPr>
            <a:lvl5pPr eaLnBrk="1" latinLnBrk="0" hangingPunct="1">
              <a:defRPr kumimoji="0" lang="ru-RU" sz="1600"/>
            </a:lvl5pPr>
            <a:lvl6pPr eaLnBrk="1" latinLnBrk="0" hangingPunct="1">
              <a:defRPr kumimoji="0" lang="ru-RU" sz="1600"/>
            </a:lvl6pPr>
            <a:lvl7pPr eaLnBrk="1" latinLnBrk="0" hangingPunct="1">
              <a:defRPr kumimoji="0" lang="ru-RU" sz="1600"/>
            </a:lvl7pPr>
            <a:lvl8pPr eaLnBrk="1" latinLnBrk="0" hangingPunct="1">
              <a:defRPr kumimoji="0" lang="ru-RU" sz="1600"/>
            </a:lvl8pPr>
            <a:lvl9pPr eaLnBrk="1" latinLnBrk="0" hangingPunct="1">
              <a:defRPr kumimoji="0" lang="ru-RU" sz="16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73625" y="1535113"/>
            <a:ext cx="4041775" cy="639762"/>
          </a:xfrm>
        </p:spPr>
        <p:txBody>
          <a:bodyPr anchor="b"/>
          <a:lstStyle>
            <a:lvl1pPr marL="0" indent="0" eaLnBrk="1" latinLnBrk="0" hangingPunct="1">
              <a:buNone/>
              <a:defRPr kumimoji="0" lang="ru-RU" sz="2400" b="1"/>
            </a:lvl1pPr>
            <a:lvl2pPr marL="457200" indent="0" eaLnBrk="1" latinLnBrk="0" hangingPunct="1">
              <a:buNone/>
              <a:defRPr kumimoji="0" lang="ru-RU" sz="2000" b="1"/>
            </a:lvl2pPr>
            <a:lvl3pPr marL="914400" indent="0" eaLnBrk="1" latinLnBrk="0" hangingPunct="1">
              <a:buNone/>
              <a:defRPr kumimoji="0" lang="ru-RU" sz="1800" b="1"/>
            </a:lvl3pPr>
            <a:lvl4pPr marL="1371600" indent="0" eaLnBrk="1" latinLnBrk="0" hangingPunct="1">
              <a:buNone/>
              <a:defRPr kumimoji="0" lang="ru-RU" sz="1600" b="1"/>
            </a:lvl4pPr>
            <a:lvl5pPr marL="1828800" indent="0" eaLnBrk="1" latinLnBrk="0" hangingPunct="1">
              <a:buNone/>
              <a:defRPr kumimoji="0" lang="ru-RU" sz="1600" b="1"/>
            </a:lvl5pPr>
            <a:lvl6pPr marL="2286000" indent="0" eaLnBrk="1" latinLnBrk="0" hangingPunct="1">
              <a:buNone/>
              <a:defRPr kumimoji="0" lang="ru-RU" sz="1600" b="1"/>
            </a:lvl6pPr>
            <a:lvl7pPr marL="2743200" indent="0" eaLnBrk="1" latinLnBrk="0" hangingPunct="1">
              <a:buNone/>
              <a:defRPr kumimoji="0" lang="ru-RU" sz="1600" b="1"/>
            </a:lvl7pPr>
            <a:lvl8pPr marL="3200400" indent="0" eaLnBrk="1" latinLnBrk="0" hangingPunct="1">
              <a:buNone/>
              <a:defRPr kumimoji="0" lang="ru-RU" sz="1600" b="1"/>
            </a:lvl8pPr>
            <a:lvl9pPr marL="3657600" indent="0" eaLnBrk="1" latinLnBrk="0" hangingPunct="1">
              <a:buNone/>
              <a:defRPr kumimoji="0" lang="ru-RU" sz="1600" b="1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3625" y="2174875"/>
            <a:ext cx="4041775" cy="3951288"/>
          </a:xfrm>
        </p:spPr>
        <p:txBody>
          <a:bodyPr/>
          <a:lstStyle>
            <a:lvl1pPr eaLnBrk="1" latinLnBrk="0" hangingPunct="1">
              <a:defRPr kumimoji="0" lang="ru-RU" sz="2400"/>
            </a:lvl1pPr>
            <a:lvl2pPr eaLnBrk="1" latinLnBrk="0" hangingPunct="1">
              <a:defRPr kumimoji="0" lang="ru-RU" sz="2000"/>
            </a:lvl2pPr>
            <a:lvl3pPr eaLnBrk="1" latinLnBrk="0" hangingPunct="1">
              <a:defRPr kumimoji="0" lang="ru-RU" sz="1800"/>
            </a:lvl3pPr>
            <a:lvl4pPr eaLnBrk="1" latinLnBrk="0" hangingPunct="1">
              <a:defRPr kumimoji="0" lang="ru-RU" sz="1600"/>
            </a:lvl4pPr>
            <a:lvl5pPr eaLnBrk="1" latinLnBrk="0" hangingPunct="1">
              <a:defRPr kumimoji="0" lang="ru-RU" sz="1600"/>
            </a:lvl5pPr>
            <a:lvl6pPr eaLnBrk="1" latinLnBrk="0" hangingPunct="1">
              <a:defRPr kumimoji="0" lang="ru-RU" sz="1600"/>
            </a:lvl6pPr>
            <a:lvl7pPr eaLnBrk="1" latinLnBrk="0" hangingPunct="1">
              <a:defRPr kumimoji="0" lang="ru-RU" sz="1600"/>
            </a:lvl7pPr>
            <a:lvl8pPr eaLnBrk="1" latinLnBrk="0" hangingPunct="1">
              <a:defRPr kumimoji="0" lang="ru-RU" sz="1600"/>
            </a:lvl8pPr>
            <a:lvl9pPr eaLnBrk="1" latinLnBrk="0" hangingPunct="1">
              <a:defRPr kumimoji="0" lang="ru-RU" sz="16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3008313" cy="1162050"/>
          </a:xfrm>
        </p:spPr>
        <p:txBody>
          <a:bodyPr anchor="b"/>
          <a:lstStyle>
            <a:lvl1pPr algn="l" eaLnBrk="1" latinLnBrk="0" hangingPunct="1">
              <a:defRPr kumimoji="0" lang="ru-RU" sz="2000" b="1"/>
            </a:lvl1pPr>
          </a:lstStyle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3650" y="273050"/>
            <a:ext cx="5111750" cy="5853113"/>
          </a:xfrm>
        </p:spPr>
        <p:txBody>
          <a:bodyPr/>
          <a:lstStyle>
            <a:lvl1pPr eaLnBrk="1" latinLnBrk="0" hangingPunct="1">
              <a:defRPr kumimoji="0" lang="ru-RU" sz="3200"/>
            </a:lvl1pPr>
            <a:lvl2pPr eaLnBrk="1" latinLnBrk="0" hangingPunct="1">
              <a:defRPr kumimoji="0" lang="ru-RU" sz="2800"/>
            </a:lvl2pPr>
            <a:lvl3pPr eaLnBrk="1" latinLnBrk="0" hangingPunct="1">
              <a:defRPr kumimoji="0" lang="ru-RU" sz="2400"/>
            </a:lvl3pPr>
            <a:lvl4pPr eaLnBrk="1" latinLnBrk="0" hangingPunct="1">
              <a:defRPr kumimoji="0" lang="ru-RU" sz="2000"/>
            </a:lvl4pPr>
            <a:lvl5pPr eaLnBrk="1" latinLnBrk="0" hangingPunct="1">
              <a:defRPr kumimoji="0" lang="ru-RU" sz="2000"/>
            </a:lvl5pPr>
            <a:lvl6pPr eaLnBrk="1" latinLnBrk="0" hangingPunct="1">
              <a:defRPr kumimoji="0" lang="ru-RU" sz="2000"/>
            </a:lvl6pPr>
            <a:lvl7pPr eaLnBrk="1" latinLnBrk="0" hangingPunct="1">
              <a:defRPr kumimoji="0" lang="ru-RU" sz="2000"/>
            </a:lvl7pPr>
            <a:lvl8pPr eaLnBrk="1" latinLnBrk="0" hangingPunct="1">
              <a:defRPr kumimoji="0" lang="ru-RU" sz="2000"/>
            </a:lvl8pPr>
            <a:lvl9pPr eaLnBrk="1" latinLnBrk="0" hangingPunct="1">
              <a:defRPr kumimoji="0" lang="ru-RU" sz="20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1435100"/>
            <a:ext cx="3008313" cy="4691063"/>
          </a:xfrm>
        </p:spPr>
        <p:txBody>
          <a:bodyPr/>
          <a:lstStyle>
            <a:lvl1pPr marL="0" indent="0" eaLnBrk="1" latinLnBrk="0" hangingPunct="1">
              <a:buNone/>
              <a:defRPr kumimoji="0" lang="ru-RU" sz="1400"/>
            </a:lvl1pPr>
            <a:lvl2pPr marL="457200" indent="0" eaLnBrk="1" latinLnBrk="0" hangingPunct="1">
              <a:buNone/>
              <a:defRPr kumimoji="0" lang="ru-RU" sz="1200"/>
            </a:lvl2pPr>
            <a:lvl3pPr marL="914400" indent="0" eaLnBrk="1" latinLnBrk="0" hangingPunct="1">
              <a:buNone/>
              <a:defRPr kumimoji="0" lang="ru-RU" sz="1000"/>
            </a:lvl3pPr>
            <a:lvl4pPr marL="1371600" indent="0" eaLnBrk="1" latinLnBrk="0" hangingPunct="1">
              <a:buNone/>
              <a:defRPr kumimoji="0" lang="ru-RU" sz="900"/>
            </a:lvl4pPr>
            <a:lvl5pPr marL="1828800" indent="0" eaLnBrk="1" latinLnBrk="0" hangingPunct="1">
              <a:buNone/>
              <a:defRPr kumimoji="0" lang="ru-RU" sz="900"/>
            </a:lvl5pPr>
            <a:lvl6pPr marL="2286000" indent="0" eaLnBrk="1" latinLnBrk="0" hangingPunct="1">
              <a:buNone/>
              <a:defRPr kumimoji="0" lang="ru-RU" sz="900"/>
            </a:lvl6pPr>
            <a:lvl7pPr marL="2743200" indent="0" eaLnBrk="1" latinLnBrk="0" hangingPunct="1">
              <a:buNone/>
              <a:defRPr kumimoji="0" lang="ru-RU" sz="900"/>
            </a:lvl7pPr>
            <a:lvl8pPr marL="3200400" indent="0" eaLnBrk="1" latinLnBrk="0" hangingPunct="1">
              <a:buNone/>
              <a:defRPr kumimoji="0" lang="ru-RU" sz="900"/>
            </a:lvl8pPr>
            <a:lvl9pPr marL="3657600" indent="0" eaLnBrk="1" latinLnBrk="0" hangingPunct="1">
              <a:buNone/>
              <a:defRPr kumimoji="0" lang="ru-RU" sz="9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 eaLnBrk="1" latinLnBrk="0" hangingPunct="1">
              <a:defRPr kumimoji="0" lang="ru-RU" sz="2000" b="1"/>
            </a:lvl1pPr>
          </a:lstStyle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 eaLnBrk="1" latinLnBrk="0" hangingPunct="1">
              <a:buNone/>
              <a:defRPr kumimoji="0" lang="ru-RU" sz="3200"/>
            </a:lvl1pPr>
            <a:lvl2pPr marL="457200" indent="0" eaLnBrk="1" latinLnBrk="0" hangingPunct="1">
              <a:buNone/>
              <a:defRPr kumimoji="0" lang="ru-RU" sz="2800"/>
            </a:lvl2pPr>
            <a:lvl3pPr marL="914400" indent="0" eaLnBrk="1" latinLnBrk="0" hangingPunct="1">
              <a:buNone/>
              <a:defRPr kumimoji="0" lang="ru-RU" sz="2400"/>
            </a:lvl3pPr>
            <a:lvl4pPr marL="1371600" indent="0" eaLnBrk="1" latinLnBrk="0" hangingPunct="1">
              <a:buNone/>
              <a:defRPr kumimoji="0" lang="ru-RU" sz="2000"/>
            </a:lvl4pPr>
            <a:lvl5pPr marL="1828800" indent="0" eaLnBrk="1" latinLnBrk="0" hangingPunct="1">
              <a:buNone/>
              <a:defRPr kumimoji="0" lang="ru-RU" sz="2000"/>
            </a:lvl5pPr>
            <a:lvl6pPr marL="2286000" indent="0" eaLnBrk="1" latinLnBrk="0" hangingPunct="1">
              <a:buNone/>
              <a:defRPr kumimoji="0" lang="ru-RU" sz="2000"/>
            </a:lvl6pPr>
            <a:lvl7pPr marL="2743200" indent="0" eaLnBrk="1" latinLnBrk="0" hangingPunct="1">
              <a:buNone/>
              <a:defRPr kumimoji="0" lang="ru-RU" sz="2000"/>
            </a:lvl7pPr>
            <a:lvl8pPr marL="3200400" indent="0" eaLnBrk="1" latinLnBrk="0" hangingPunct="1">
              <a:buNone/>
              <a:defRPr kumimoji="0" lang="ru-RU" sz="2000"/>
            </a:lvl8pPr>
            <a:lvl9pPr marL="3657600" indent="0" eaLnBrk="1" latinLnBrk="0" hangingPunct="1">
              <a:buNone/>
              <a:defRPr kumimoji="0" lang="ru-RU" sz="2000"/>
            </a:lvl9pPr>
          </a:lstStyle>
          <a:p>
            <a:pPr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 eaLnBrk="1" latinLnBrk="0" hangingPunct="1">
              <a:buNone/>
              <a:defRPr kumimoji="0" lang="ru-RU" sz="1400"/>
            </a:lvl1pPr>
            <a:lvl2pPr marL="457200" indent="0" eaLnBrk="1" latinLnBrk="0" hangingPunct="1">
              <a:buNone/>
              <a:defRPr kumimoji="0" lang="ru-RU" sz="1200"/>
            </a:lvl2pPr>
            <a:lvl3pPr marL="914400" indent="0" eaLnBrk="1" latinLnBrk="0" hangingPunct="1">
              <a:buNone/>
              <a:defRPr kumimoji="0" lang="ru-RU" sz="1000"/>
            </a:lvl3pPr>
            <a:lvl4pPr marL="1371600" indent="0" eaLnBrk="1" latinLnBrk="0" hangingPunct="1">
              <a:buNone/>
              <a:defRPr kumimoji="0" lang="ru-RU" sz="900"/>
            </a:lvl4pPr>
            <a:lvl5pPr marL="1828800" indent="0" eaLnBrk="1" latinLnBrk="0" hangingPunct="1">
              <a:buNone/>
              <a:defRPr kumimoji="0" lang="ru-RU" sz="900"/>
            </a:lvl5pPr>
            <a:lvl6pPr marL="2286000" indent="0" eaLnBrk="1" latinLnBrk="0" hangingPunct="1">
              <a:buNone/>
              <a:defRPr kumimoji="0" lang="ru-RU" sz="900"/>
            </a:lvl6pPr>
            <a:lvl7pPr marL="2743200" indent="0" eaLnBrk="1" latinLnBrk="0" hangingPunct="1">
              <a:buNone/>
              <a:defRPr kumimoji="0" lang="ru-RU" sz="900"/>
            </a:lvl7pPr>
            <a:lvl8pPr marL="3200400" indent="0" eaLnBrk="1" latinLnBrk="0" hangingPunct="1">
              <a:buNone/>
              <a:defRPr kumimoji="0" lang="ru-RU" sz="900"/>
            </a:lvl8pPr>
            <a:lvl9pPr marL="3657600" indent="0" eaLnBrk="1" latinLnBrk="0" hangingPunct="1">
              <a:buNone/>
              <a:defRPr kumimoji="0" lang="ru-RU" sz="9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38"/>
            <a:ext cx="2057400" cy="5851525"/>
          </a:xfrm>
        </p:spPr>
        <p:txBody>
          <a:bodyPr vert="eaVert"/>
          <a:lstStyle/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274638"/>
            <a:ext cx="5867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ru-RU"/>
          </a:p>
        </p:txBody>
      </p:sp>
    </p:spTree>
  </p:cSld>
  <p:clrMapOvr>
    <a:masterClrMapping/>
  </p:clrMapOvr>
  <p:transition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274638"/>
            <a:ext cx="8077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eaLnBrk="1" latinLnBrk="0" hangingPunct="1"/>
            <a:r>
              <a:rPr kumimoji="0" lang="ru-RU" smtClean="0"/>
              <a:t>Образец заголовка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1600200"/>
            <a:ext cx="80772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latinLnBrk="0" hangingPunct="1">
              <a:defRPr kumimoji="0" lang="ru-RU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B281C-5159-4971-8228-52B9A72E9ED2}" type="datetimeFigureOut">
              <a:pPr/>
              <a:t>12/17/2009</a:t>
            </a:fld>
            <a:endParaRPr kumimoji="0"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528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latinLnBrk="0" hangingPunct="1">
              <a:defRPr kumimoji="0" lang="ru-RU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0"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05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latinLnBrk="0" hangingPunct="1">
              <a:defRPr kumimoji="0" lang="ru-RU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D6E5A2-EC83-451F-A719-9AC1370DD5CF}" type="slidenum">
              <a:pPr/>
              <a:t>‹#›</a:t>
            </a:fld>
            <a:endParaRPr kumimoji="0" lang="ru-RU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2400" y="-109183"/>
            <a:ext cx="818707" cy="708318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  <p:sldLayoutId id="2147483656" r:id="rId6"/>
    <p:sldLayoutId id="2147483657" r:id="rId7"/>
    <p:sldLayoutId id="2147483658" r:id="rId8"/>
    <p:sldLayoutId id="2147483659" r:id="rId9"/>
    <p:sldLayoutId id="2147483654" r:id="rId10"/>
    <p:sldLayoutId id="2147483655" r:id="rId11"/>
    <p:sldLayoutId id="2147483663" r:id="rId12"/>
  </p:sldLayoutIdLst>
  <p:transition spd="slow">
    <p:wipe dir="d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kumimoji="0" lang="ru-RU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ru-RU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ru-RU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ru-RU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ru-RU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0" lang="ru-RU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ru-RU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ru-RU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ru-RU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ru-RU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kumimoji="0" lang="ru-RU"/>
      </a:defPPr>
      <a:lvl1pPr marL="0" algn="l" defTabSz="914400" rtl="0" eaLnBrk="1" latinLnBrk="0" hangingPunct="1">
        <a:defRPr kumimoji="0" lang="ru-RU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0" lang="ru-RU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0" lang="ru-RU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0" lang="ru-RU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0" lang="ru-RU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0" lang="ru-RU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0" lang="ru-RU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0" lang="ru-RU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0" lang="ru-RU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ru-RU" dirty="0" smtClean="0"/>
              <a:t> Сложноподчиненные предложения </a:t>
            </a:r>
            <a:endParaRPr lang="ru-RU" dirty="0"/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1844824"/>
            <a:ext cx="8136904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340768"/>
            <a:ext cx="7200900" cy="4104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798841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12776"/>
            <a:ext cx="8136904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292167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836712"/>
            <a:ext cx="8184778" cy="5184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542805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764705"/>
            <a:ext cx="7776864" cy="512907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836712"/>
            <a:ext cx="7920880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919390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1" y="764704"/>
            <a:ext cx="7632849" cy="4968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889147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836712"/>
            <a:ext cx="8064896" cy="5256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626809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I2DOt6RzRcU51QxdhNew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AGzTPKJNXuuOK4v20iPS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nkrlxYPS4jAzciXk8ToAM"/>
</p:tagLst>
</file>

<file path=ppt/theme/theme1.xml><?xml version="1.0" encoding="utf-8"?>
<a:theme xmlns:a="http://schemas.openxmlformats.org/drawingml/2006/main" name="Обучение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Training</Template>
  <TotalTime>0</TotalTime>
  <Words>201</Words>
  <Application>Microsoft Office PowerPoint</Application>
  <PresentationFormat>Экран (4:3)</PresentationFormat>
  <Paragraphs>24</Paragraphs>
  <Slides>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Обучение</vt:lpstr>
      <vt:lpstr> Сложноподчиненные предложения 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2023-06-11T11:37:17Z</dcterms:created>
  <dcterms:modified xsi:type="dcterms:W3CDTF">2023-06-11T12:05:56Z</dcterms:modified>
</cp:coreProperties>
</file>