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jpeg"/><Relationship Id="rId5" Type="http://schemas.openxmlformats.org/officeDocument/2006/relationships/image" Target="../media/image25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7" Type="http://schemas.openxmlformats.org/officeDocument/2006/relationships/image" Target="../media/image1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39" y="296609"/>
            <a:ext cx="6884075" cy="3434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78" y="497776"/>
            <a:ext cx="4483589" cy="61041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4048" y="3730752"/>
            <a:ext cx="68945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highlight>
                  <a:srgbClr val="00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7200" dirty="0" smtClean="0">
                <a:solidFill>
                  <a:srgbClr val="7030A0"/>
                </a:solidFill>
                <a:highlight>
                  <a:srgbClr val="00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ФЕВРОМАРТ</a:t>
            </a:r>
          </a:p>
          <a:p>
            <a:pPr algn="ctr"/>
            <a:r>
              <a:rPr lang="ru-RU" sz="6000" dirty="0" smtClean="0">
                <a:solidFill>
                  <a:srgbClr val="7030A0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в начальной </a:t>
            </a:r>
          </a:p>
          <a:p>
            <a:pPr algn="ctr"/>
            <a:r>
              <a:rPr lang="ru-RU" sz="6000" dirty="0" smtClean="0">
                <a:solidFill>
                  <a:srgbClr val="7030A0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ш   к   о   л   е  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73956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072" y="223302"/>
            <a:ext cx="5614416" cy="64243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3232" y="1069848"/>
            <a:ext cx="53126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На погонах маршала Российской Федерации одна очень большая звезда и герб России.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Ой, как много оказывается званий в нашей армии, так сразу и не запомнишь. – Сказала Почемучка. - Но я буду стараться и смогу определить воинское звание, только лишь посмотрев на погоны.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378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2646" y="225325"/>
            <a:ext cx="10364451" cy="1596177"/>
          </a:xfrm>
          <a:blipFill>
            <a:blip r:embed="rId4"/>
            <a:tile tx="0" ty="0" sx="100000" sy="100000" flip="none" algn="tl"/>
          </a:blip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9600" dirty="0" smtClean="0"/>
              <a:t>ИГРА «ПОГОНЫ»</a:t>
            </a:r>
            <a:endParaRPr lang="ru-RU" sz="9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5"/>
          <a:stretch>
            <a:fillRect/>
          </a:stretch>
        </p:blipFill>
        <p:spPr>
          <a:xfrm>
            <a:off x="1032646" y="1986094"/>
            <a:ext cx="8202793" cy="4435598"/>
          </a:xfrm>
          <a:prstGeom prst="rect">
            <a:avLst/>
          </a:prstGeom>
        </p:spPr>
      </p:pic>
      <p:pic>
        <p:nvPicPr>
          <p:cNvPr id="5" name="Концертный ансамбль _Успех_ - Богатырская наша сил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10305288" y="5056632"/>
            <a:ext cx="1027801" cy="90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2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цертный ансамбль _Успех_ - Богатырская наша сила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 flipV="1">
            <a:off x="13306616" y="5137693"/>
            <a:ext cx="45719" cy="1475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12191999" cy="679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6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5243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34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6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28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168" y="0"/>
            <a:ext cx="6275832" cy="68718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916168" cy="687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34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10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48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720918"/>
          </a:xfrm>
          <a:blipFill>
            <a:blip r:embed="rId4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Игра «СОБЕРИ БУКЕТ»</a:t>
            </a:r>
            <a:endParaRPr lang="ru-RU" sz="8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neizvesten-volshebnyj-cvet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10872788" y="5166359"/>
            <a:ext cx="487362" cy="10607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647767"/>
            <a:ext cx="9564624" cy="522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1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9512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98449" y="1947672"/>
            <a:ext cx="10552176" cy="2170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kern="1800" dirty="0">
                <a:solidFill>
                  <a:srgbClr val="AD10B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бывают </a:t>
            </a:r>
            <a:endParaRPr lang="ru-RU" sz="6000" kern="1800" dirty="0" smtClean="0">
              <a:solidFill>
                <a:srgbClr val="AD10B4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kern="1800" dirty="0" smtClean="0">
                <a:solidFill>
                  <a:srgbClr val="AD10B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воинские </a:t>
            </a:r>
            <a:r>
              <a:rPr lang="ru-RU" sz="6000" kern="1800" dirty="0">
                <a:solidFill>
                  <a:srgbClr val="AD10B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звания и погоны?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4164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олан Быков, Фрунзик Мкртчян, Алексей Смирнов - Нормальные герои всегда идут в обход! - к ф _Айболит-66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10959021" y="4901184"/>
            <a:ext cx="487362" cy="6249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23439"/>
            <a:ext cx="9829799" cy="55345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1323439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chemeClr val="lt1"/>
                </a:solidFill>
              </a:rPr>
              <a:t>Игра </a:t>
            </a:r>
            <a:r>
              <a:rPr lang="ru-RU" sz="8000" dirty="0" smtClean="0">
                <a:solidFill>
                  <a:schemeClr val="lt1"/>
                </a:solidFill>
              </a:rPr>
              <a:t>«ОБОЙДИ  МИНЫ»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68775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56966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chemeClr val="lt1"/>
                </a:solidFill>
              </a:rPr>
              <a:t>  Игра «</a:t>
            </a:r>
            <a:r>
              <a:rPr lang="ru-RU" sz="9600" dirty="0">
                <a:solidFill>
                  <a:schemeClr val="lt1"/>
                </a:solidFill>
              </a:rPr>
              <a:t> </a:t>
            </a:r>
            <a:r>
              <a:rPr lang="ru-RU" sz="9600" dirty="0" smtClean="0">
                <a:solidFill>
                  <a:schemeClr val="lt1"/>
                </a:solidFill>
              </a:rPr>
              <a:t>На льдинах »</a:t>
            </a:r>
            <a:endParaRPr lang="ru-RU" sz="9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69660"/>
            <a:ext cx="10278144" cy="5288340"/>
          </a:xfrm>
          <a:prstGeom prst="rect">
            <a:avLst/>
          </a:prstGeom>
        </p:spPr>
      </p:pic>
      <p:pic>
        <p:nvPicPr>
          <p:cNvPr id="6" name="deti-online.com_-_pesnya-mamonten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33304" y="5449824"/>
            <a:ext cx="640080" cy="7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6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28" y="0"/>
            <a:ext cx="10634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01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Богдан Янович Бурман - Если с другом вышел в путь..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H="1">
            <a:off x="13128817" y="6239383"/>
            <a:ext cx="257999" cy="487363"/>
          </a:xfrm>
          <a:prstGeom prst="rect">
            <a:avLst/>
          </a:prstGeom>
        </p:spPr>
      </p:pic>
      <p:pic>
        <p:nvPicPr>
          <p:cNvPr id="2" name="СССР настоящая - Если с другом вышел в путь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45775" y="57578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8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537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7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83464"/>
            <a:ext cx="10363826" cy="6492240"/>
          </a:xfrm>
        </p:spPr>
        <p:txBody>
          <a:bodyPr>
            <a:normAutofit fontScale="47500" lnSpcReduction="20000"/>
          </a:bodyPr>
          <a:lstStyle/>
          <a:p>
            <a:r>
              <a:rPr lang="ru-RU" sz="3300" b="1" dirty="0"/>
              <a:t> </a:t>
            </a:r>
            <a:r>
              <a:rPr lang="ru-RU" sz="3300" b="1" dirty="0" smtClean="0"/>
              <a:t>Методическое Сопровождение к слайдам Презентации </a:t>
            </a:r>
            <a:r>
              <a:rPr lang="ru-RU" sz="3300" b="1" dirty="0"/>
              <a:t>ПРАЗДНИКА «ФЕВРОМАРТ» В НАЧ ШКОЛЕ </a:t>
            </a:r>
          </a:p>
          <a:p>
            <a:r>
              <a:rPr lang="ru-RU" sz="2500" dirty="0"/>
              <a:t>                                     ЧАСТЬ 1 </a:t>
            </a:r>
          </a:p>
          <a:p>
            <a:r>
              <a:rPr lang="ru-RU" sz="2500" dirty="0" smtClean="0">
                <a:solidFill>
                  <a:srgbClr val="FF0000"/>
                </a:solidFill>
              </a:rPr>
              <a:t>Слайд </a:t>
            </a:r>
            <a:r>
              <a:rPr lang="ru-RU" sz="2500" dirty="0">
                <a:solidFill>
                  <a:srgbClr val="FF0000"/>
                </a:solidFill>
              </a:rPr>
              <a:t>1</a:t>
            </a:r>
          </a:p>
          <a:p>
            <a:r>
              <a:rPr lang="ru-RU" sz="2500" dirty="0"/>
              <a:t>1 Сегодня непростой день, мы поздравляем сильную половину – наших</a:t>
            </a:r>
          </a:p>
          <a:p>
            <a:r>
              <a:rPr lang="ru-RU" sz="2500" dirty="0"/>
              <a:t>мальчиков и прекрасную половину человечества – наших девочек.</a:t>
            </a:r>
          </a:p>
          <a:p>
            <a:r>
              <a:rPr lang="ru-RU" sz="2500" dirty="0"/>
              <a:t>2 Ещё снежок по-зимнему искрится,</a:t>
            </a:r>
          </a:p>
          <a:p>
            <a:r>
              <a:rPr lang="ru-RU" sz="2500" dirty="0"/>
              <a:t>Ещё всё так же резок скрип саней,</a:t>
            </a:r>
          </a:p>
          <a:p>
            <a:r>
              <a:rPr lang="ru-RU" sz="2500" dirty="0"/>
              <a:t>Но с каждым утром песенка синицы</a:t>
            </a:r>
          </a:p>
          <a:p>
            <a:r>
              <a:rPr lang="ru-RU" sz="2500" dirty="0"/>
              <a:t>Становится нежнее и длинней.</a:t>
            </a:r>
          </a:p>
          <a:p>
            <a:r>
              <a:rPr lang="ru-RU" sz="2500" dirty="0"/>
              <a:t>3   Итак, февраль уже закончен.</a:t>
            </a:r>
          </a:p>
          <a:p>
            <a:r>
              <a:rPr lang="ru-RU" sz="2500" dirty="0"/>
              <a:t>Всё чаще слышим мы весёлую капель,</a:t>
            </a:r>
          </a:p>
          <a:p>
            <a:r>
              <a:rPr lang="ru-RU" sz="2500" dirty="0"/>
              <a:t>И лёд речной уже не так уж прочен,</a:t>
            </a:r>
          </a:p>
          <a:p>
            <a:r>
              <a:rPr lang="ru-RU" sz="2500" dirty="0"/>
              <a:t>И не страшна нам снежная метель.</a:t>
            </a:r>
          </a:p>
          <a:p>
            <a:r>
              <a:rPr lang="ru-RU" sz="2500" dirty="0"/>
              <a:t>4    Первым по календарю наступил праздник 23 Февраля.</a:t>
            </a:r>
          </a:p>
          <a:p>
            <a:r>
              <a:rPr lang="ru-RU" sz="2500" dirty="0"/>
              <a:t>5  В февральский день, морозный день</a:t>
            </a:r>
          </a:p>
          <a:p>
            <a:r>
              <a:rPr lang="ru-RU" sz="2500" dirty="0"/>
              <a:t>Все праздник отмечают.</a:t>
            </a:r>
          </a:p>
          <a:p>
            <a:r>
              <a:rPr lang="ru-RU" sz="2500" dirty="0"/>
              <a:t>Девчонки в славный этот день</a:t>
            </a:r>
          </a:p>
          <a:p>
            <a:r>
              <a:rPr lang="ru-RU" sz="2500" dirty="0"/>
              <a:t>Мальчишек поздравляют</a:t>
            </a:r>
          </a:p>
          <a:p>
            <a:r>
              <a:rPr lang="ru-RU" sz="2500" dirty="0"/>
              <a:t>6 Мы пожелаем вам навек:</a:t>
            </a:r>
          </a:p>
          <a:p>
            <a:r>
              <a:rPr lang="ru-RU" sz="2500" dirty="0"/>
              <a:t>Чтоб в жизни была смелость.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261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94360" y="228600"/>
            <a:ext cx="10683240" cy="640080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Пусть будет с вами навсегда</a:t>
            </a:r>
          </a:p>
          <a:p>
            <a:r>
              <a:rPr lang="ru-RU" dirty="0"/>
              <a:t>Мальчишеская крепость.</a:t>
            </a:r>
          </a:p>
          <a:p>
            <a:r>
              <a:rPr lang="ru-RU" dirty="0"/>
              <a:t>7 Учитесь только лишь на 5, </a:t>
            </a:r>
          </a:p>
          <a:p>
            <a:r>
              <a:rPr lang="ru-RU" dirty="0"/>
              <a:t>А мы вам будем помогать.</a:t>
            </a:r>
          </a:p>
          <a:p>
            <a:r>
              <a:rPr lang="ru-RU" dirty="0"/>
              <a:t>8 В общем, милые мальчишки, </a:t>
            </a:r>
          </a:p>
          <a:p>
            <a:r>
              <a:rPr lang="ru-RU" dirty="0"/>
              <a:t>Мы откроем вам секрет.</a:t>
            </a:r>
          </a:p>
          <a:p>
            <a:r>
              <a:rPr lang="ru-RU" dirty="0"/>
              <a:t>Лучше вас на белом свете</a:t>
            </a:r>
          </a:p>
          <a:p>
            <a:r>
              <a:rPr lang="ru-RU" dirty="0"/>
              <a:t>Никого на свете нет.</a:t>
            </a:r>
          </a:p>
          <a:p>
            <a:r>
              <a:rPr lang="ru-RU" dirty="0"/>
              <a:t>ВЕДУЩИЙ:</a:t>
            </a:r>
          </a:p>
          <a:p>
            <a:r>
              <a:rPr lang="ru-RU" dirty="0"/>
              <a:t>И сейчас среди мальчиков будет проведена игра под названием </a:t>
            </a:r>
          </a:p>
          <a:p>
            <a:r>
              <a:rPr lang="ru-RU" dirty="0"/>
              <a:t>«ПОГОНЫ»</a:t>
            </a:r>
          </a:p>
          <a:p>
            <a:r>
              <a:rPr lang="ru-RU" dirty="0"/>
              <a:t>Но мы должны приступить к этому мероприятию с полным знанием дела. </a:t>
            </a:r>
          </a:p>
          <a:p>
            <a:r>
              <a:rPr lang="ru-RU" dirty="0">
                <a:solidFill>
                  <a:srgbClr val="FF0000"/>
                </a:solidFill>
              </a:rPr>
              <a:t>Слайд 2</a:t>
            </a:r>
          </a:p>
          <a:p>
            <a:r>
              <a:rPr lang="ru-RU" dirty="0"/>
              <a:t>А вы, ребята, знаете при каком русском царе были придуманы погоны? </a:t>
            </a:r>
          </a:p>
          <a:p>
            <a:r>
              <a:rPr lang="ru-RU" dirty="0"/>
              <a:t>А какое предназначение было в те давние времена у погонов? </a:t>
            </a:r>
          </a:p>
          <a:p>
            <a:r>
              <a:rPr lang="ru-RU" dirty="0"/>
              <a:t>Для чего погоны используют теперь?</a:t>
            </a:r>
          </a:p>
          <a:p>
            <a:endParaRPr lang="ru-RU" dirty="0"/>
          </a:p>
          <a:p>
            <a:r>
              <a:rPr lang="ru-RU" dirty="0"/>
              <a:t>Ответы на эти вопросы вы узнаете, если послушаете историю про девочку Почемучку.</a:t>
            </a:r>
          </a:p>
          <a:p>
            <a:r>
              <a:rPr lang="ru-RU" dirty="0"/>
              <a:t>А потом узнаем какой класс внимательно слушал, а значит верно ответит на эти вопросы!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9983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730894" y="457200"/>
            <a:ext cx="10363826" cy="61630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Слайд </a:t>
            </a:r>
            <a:r>
              <a:rPr lang="ru-RU" dirty="0" smtClean="0">
                <a:solidFill>
                  <a:srgbClr val="FF0000"/>
                </a:solidFill>
              </a:rPr>
              <a:t>3</a:t>
            </a:r>
          </a:p>
          <a:p>
            <a:pPr marL="0" indent="0">
              <a:buNone/>
            </a:pPr>
            <a:r>
              <a:rPr lang="ru-RU" dirty="0" smtClean="0"/>
              <a:t>Какие </a:t>
            </a:r>
            <a:r>
              <a:rPr lang="ru-RU" dirty="0"/>
              <a:t>бывают воинские звания и погоны?</a:t>
            </a:r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столе стояли чашки на красивых узорных блюдцах, рядом лежали маленькие аккуратные ложечки, а середину стола занимал красавец – сладкий ягодный пирог, который испекла мама. Все уже было готово к приходу гостей, ведь сегодня был праздник, и Почемучка уже об этом знала. Сегодня они отмечали 23 февраля, День Защитника </a:t>
            </a:r>
            <a:r>
              <a:rPr lang="ru-RU" dirty="0" smtClean="0"/>
              <a:t>Отечества. И вот</a:t>
            </a:r>
            <a:r>
              <a:rPr lang="ru-RU" dirty="0"/>
              <a:t>, наконец, раздался звонок в дверь. Мама пошла встречать гостей. Почемучка тоже побежала в коридор и увидела там дядю Сашу.</a:t>
            </a:r>
          </a:p>
          <a:p>
            <a:r>
              <a:rPr lang="ru-RU" dirty="0"/>
              <a:t>- Здравствуйте! – радостно воскликнула Почемучка и подбежала к гостю.</a:t>
            </a:r>
          </a:p>
          <a:p>
            <a:r>
              <a:rPr lang="ru-RU" dirty="0"/>
              <a:t>- Здравствуй, здравствуй, Почемучка, - ответил дядя Саша и подхватил девочку на руки.</a:t>
            </a:r>
          </a:p>
          <a:p>
            <a:r>
              <a:rPr lang="ru-RU" dirty="0"/>
              <a:t>- Дядя Саша, какой вы сегодня, необычный. У вас такой красивый наряд.</a:t>
            </a:r>
          </a:p>
          <a:p>
            <a:r>
              <a:rPr lang="ru-RU" dirty="0"/>
              <a:t>- Почемучка, это не наряд, это парадная военная форма, я решил надеть ее в честь праздника.</a:t>
            </a:r>
          </a:p>
          <a:p>
            <a:r>
              <a:rPr lang="ru-RU" dirty="0"/>
              <a:t>- Очень красивая форма, а что у вас на плечах? Это какие-то специальные военные украшения, чтобы быть еще красивее?</a:t>
            </a:r>
          </a:p>
          <a:p>
            <a:r>
              <a:rPr lang="ru-RU" dirty="0"/>
              <a:t>- Нет, это погоны. Они появились при русском царе Петре I и были придуманы для того, чтобы удобнее было носить сумку с патронами, чтобы не сползал ее ремешок. Спустя некоторое время погоны стали использовать, чтобы различать звание военных.</a:t>
            </a:r>
          </a:p>
          <a:p>
            <a:r>
              <a:rPr lang="ru-RU" dirty="0"/>
              <a:t>- А какие воинские звания бывают?</a:t>
            </a:r>
          </a:p>
          <a:p>
            <a:r>
              <a:rPr lang="ru-RU" dirty="0"/>
              <a:t>- Всего существует двадцать ступенек, по которым можно подняться от самого низшего рядового до высшего - маршала. Эти ступеньки - звания, которые даются военным за определенные заслуги. Давай я перечислю тебе их названия:</a:t>
            </a:r>
          </a:p>
        </p:txBody>
      </p:sp>
    </p:spTree>
    <p:extLst>
      <p:ext uri="{BB962C8B-B14F-4D97-AF65-F5344CB8AC3E}">
        <p14:creationId xmlns:p14="http://schemas.microsoft.com/office/powerpoint/2010/main" val="1908119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21792" y="420624"/>
            <a:ext cx="11036808" cy="60076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Слайды 4-10    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sz="1500" dirty="0"/>
              <a:t>Самые первые звания, с которых начинается военная карьера, называются рядовой и ефрейтор. На их полевой форме погоны не имеют никаких знаков отличия, а вот на парадной есть золотистые буквы</a:t>
            </a:r>
            <a:r>
              <a:rPr lang="ru-RU" sz="1500" dirty="0"/>
              <a:t>. </a:t>
            </a:r>
            <a:endParaRPr lang="ru-RU" sz="1500" dirty="0"/>
          </a:p>
          <a:p>
            <a:r>
              <a:rPr lang="ru-RU" sz="1500" dirty="0"/>
              <a:t>Младший сержант, сержант, старший сержант и старшина: эти звания можно назвать одним словом – сержантский состав. На их погонах есть знаки отличия в виде лычек - это полоски или уголки, пришитые к погону. А на парадной форме, кроме лычек имеются еще металлические буквы</a:t>
            </a:r>
            <a:r>
              <a:rPr lang="ru-RU" sz="1500" dirty="0"/>
              <a:t>.  </a:t>
            </a:r>
            <a:endParaRPr lang="ru-RU" sz="1500" dirty="0"/>
          </a:p>
          <a:p>
            <a:r>
              <a:rPr lang="ru-RU" sz="1500" dirty="0"/>
              <a:t>У прапорщика и старшего прапорщика на погонах есть знаки отличия в виде звездочек, расположенных вдоль погона</a:t>
            </a:r>
            <a:r>
              <a:rPr lang="ru-RU" sz="1500" dirty="0"/>
              <a:t>. </a:t>
            </a:r>
            <a:endParaRPr lang="ru-RU" sz="1500" dirty="0"/>
          </a:p>
          <a:p>
            <a:r>
              <a:rPr lang="ru-RU" sz="1500" dirty="0"/>
              <a:t>Младший лейтенант, лейтенант, старший лейтенант и капитан относятся к младшему офицерскому составу. На погонах этих военных расположена полоса, которая называется просвет (очень часто ее путают с лычками) и маленькие звездочки. На полевых погонах полосы нет</a:t>
            </a:r>
            <a:r>
              <a:rPr lang="ru-RU" sz="1500" dirty="0"/>
              <a:t>. </a:t>
            </a:r>
            <a:endParaRPr lang="ru-RU" sz="1500" dirty="0"/>
          </a:p>
          <a:p>
            <a:r>
              <a:rPr lang="ru-RU" sz="1500" dirty="0"/>
              <a:t>Майор, подполковник и полковник - это старший офицерский состав. На их погонах две полосы-просвета и звездочки больше, чем у младшего офицерского состава. На полевых погонах у них так же просвета нет</a:t>
            </a:r>
            <a:r>
              <a:rPr lang="ru-RU" sz="1500" dirty="0"/>
              <a:t>. </a:t>
            </a:r>
            <a:endParaRPr lang="ru-RU" sz="1500" dirty="0"/>
          </a:p>
          <a:p>
            <a:r>
              <a:rPr lang="ru-RU" sz="1500" dirty="0"/>
              <a:t>Вот мы и добрались да званий высшего офицерского состава: это генерал-майор, генерал-лейтенант, генерал-полковник и генерал-армии. На погонах у них нет полосок-просветов, есть звездочки большого размера, расположенные вертикально</a:t>
            </a:r>
            <a:r>
              <a:rPr lang="ru-RU" sz="1500" dirty="0"/>
              <a:t>. </a:t>
            </a:r>
            <a:endParaRPr lang="ru-RU" sz="1500" dirty="0"/>
          </a:p>
          <a:p>
            <a:r>
              <a:rPr lang="ru-RU" sz="1500" dirty="0"/>
              <a:t>На погонах маршала Российской Федерации одна очень большая звезда и герб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70711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68096" y="448056"/>
            <a:ext cx="10872216" cy="59710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ru-RU" sz="1600" dirty="0" smtClean="0"/>
          </a:p>
          <a:p>
            <a:pPr>
              <a:lnSpc>
                <a:spcPct val="110000"/>
              </a:lnSpc>
            </a:pPr>
            <a:endParaRPr lang="ru-RU" sz="1600" dirty="0"/>
          </a:p>
          <a:p>
            <a:r>
              <a:rPr lang="ru-RU" sz="1500" dirty="0"/>
              <a:t>- </a:t>
            </a:r>
            <a:r>
              <a:rPr lang="ru-RU" sz="1500" dirty="0"/>
              <a:t>Ой, как много оказывается званий в нашей армии, так сразу и не запомнишь. – Сказала Почемучка. - Но я буду стараться и смогу определить воинское звание, только лишь посмотрев на погоны.</a:t>
            </a:r>
          </a:p>
          <a:p>
            <a:r>
              <a:rPr lang="ru-RU" sz="1500" dirty="0"/>
              <a:t>ВЕДУЩИЙ: Теперь прослушав рассказ военного, вы сможете ответить на вопросы, которые вам были заданы изначально.</a:t>
            </a:r>
          </a:p>
          <a:p>
            <a:r>
              <a:rPr lang="ru-RU" sz="1500" dirty="0"/>
              <a:t>1 команда</a:t>
            </a:r>
          </a:p>
          <a:p>
            <a:r>
              <a:rPr lang="ru-RU" sz="1500" dirty="0"/>
              <a:t> При каком русском царе были придуманы погоны? При Петре 1.</a:t>
            </a:r>
          </a:p>
          <a:p>
            <a:r>
              <a:rPr lang="ru-RU" sz="1500" dirty="0"/>
              <a:t>2 команда</a:t>
            </a:r>
          </a:p>
          <a:p>
            <a:r>
              <a:rPr lang="ru-RU" sz="1500" dirty="0"/>
              <a:t>А какое предназначение было в те давние времена у погон? Чтобы удобнее было носить сумку с патронами.</a:t>
            </a:r>
          </a:p>
          <a:p>
            <a:r>
              <a:rPr lang="ru-RU" sz="1500" dirty="0"/>
              <a:t>3 команда</a:t>
            </a:r>
          </a:p>
          <a:p>
            <a:r>
              <a:rPr lang="ru-RU" sz="1500" dirty="0"/>
              <a:t>Для чего погоны используют теперь? Отличать звания военных.</a:t>
            </a:r>
          </a:p>
          <a:p>
            <a:r>
              <a:rPr lang="ru-RU" sz="1500" dirty="0">
                <a:solidFill>
                  <a:srgbClr val="FF0000"/>
                </a:solidFill>
              </a:rPr>
              <a:t>Слайд 11</a:t>
            </a:r>
          </a:p>
          <a:p>
            <a:r>
              <a:rPr lang="ru-RU" sz="1500" dirty="0"/>
              <a:t>Приглашаются команды мальчиков на игру «ПОГОНЫ». Музыка «ДОБРЫ МОЛОДЦЫ»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056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54480" y="411480"/>
            <a:ext cx="10314432" cy="61264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                                                 ЧАСТЬ </a:t>
            </a:r>
            <a:r>
              <a:rPr lang="ru-RU" dirty="0"/>
              <a:t>2</a:t>
            </a:r>
          </a:p>
          <a:p>
            <a:r>
              <a:rPr lang="ru-RU" dirty="0">
                <a:solidFill>
                  <a:srgbClr val="FF0000"/>
                </a:solidFill>
              </a:rPr>
              <a:t>Слайд 12</a:t>
            </a:r>
          </a:p>
          <a:p>
            <a:pPr marL="0" indent="0">
              <a:buNone/>
            </a:pPr>
            <a:r>
              <a:rPr lang="ru-RU" sz="1600" dirty="0"/>
              <a:t>Мальчики поздравляют девочек</a:t>
            </a:r>
          </a:p>
          <a:p>
            <a:pPr marL="0" indent="0">
              <a:buNone/>
            </a:pPr>
            <a:r>
              <a:rPr lang="ru-RU" sz="1600" dirty="0"/>
              <a:t> 1 Запахло мартом и весной,</a:t>
            </a:r>
          </a:p>
          <a:p>
            <a:pPr marL="0" indent="0">
              <a:buNone/>
            </a:pPr>
            <a:r>
              <a:rPr lang="ru-RU" sz="1600" dirty="0"/>
              <a:t>Но крепко держится зима.</a:t>
            </a:r>
          </a:p>
          <a:p>
            <a:pPr marL="0" indent="0">
              <a:buNone/>
            </a:pPr>
            <a:r>
              <a:rPr lang="ru-RU" sz="1600" dirty="0"/>
              <a:t>Число восьмое – непростое:</a:t>
            </a:r>
          </a:p>
          <a:p>
            <a:pPr marL="0" indent="0">
              <a:buNone/>
            </a:pPr>
            <a:r>
              <a:rPr lang="ru-RU" sz="1600" dirty="0"/>
              <a:t>Приходит праздник к нам в дома.</a:t>
            </a:r>
          </a:p>
          <a:p>
            <a:pPr marL="0" indent="0">
              <a:buNone/>
            </a:pPr>
            <a:r>
              <a:rPr lang="ru-RU" sz="1600" dirty="0"/>
              <a:t> 2 На столе лежит журнал,</a:t>
            </a:r>
          </a:p>
          <a:p>
            <a:pPr marL="0" indent="0">
              <a:buNone/>
            </a:pPr>
            <a:r>
              <a:rPr lang="ru-RU" sz="1600" dirty="0"/>
              <a:t>Ну, а в нём пятёрочки,</a:t>
            </a:r>
          </a:p>
          <a:p>
            <a:pPr marL="0" indent="0">
              <a:buNone/>
            </a:pPr>
            <a:r>
              <a:rPr lang="ru-RU" sz="1600" dirty="0"/>
              <a:t>Потому что в нашем классе </a:t>
            </a:r>
          </a:p>
          <a:p>
            <a:pPr marL="0" indent="0">
              <a:buNone/>
            </a:pPr>
            <a:r>
              <a:rPr lang="ru-RU" sz="1600" dirty="0"/>
              <a:t>Умные девчоночки.</a:t>
            </a:r>
          </a:p>
          <a:p>
            <a:pPr marL="0" indent="0">
              <a:buNone/>
            </a:pPr>
            <a:r>
              <a:rPr lang="ru-RU" sz="1600" dirty="0"/>
              <a:t>3 Мы - весёлые ребята,</a:t>
            </a:r>
          </a:p>
          <a:p>
            <a:pPr marL="0" indent="0">
              <a:buNone/>
            </a:pPr>
            <a:r>
              <a:rPr lang="ru-RU" sz="1600" dirty="0"/>
              <a:t>Мы отважны  и умны –</a:t>
            </a:r>
          </a:p>
          <a:p>
            <a:pPr marL="0" indent="0">
              <a:buNone/>
            </a:pPr>
            <a:r>
              <a:rPr lang="ru-RU" sz="1600" dirty="0"/>
              <a:t>Поздравляем вас, девчата,</a:t>
            </a:r>
          </a:p>
          <a:p>
            <a:pPr marL="0" indent="0">
              <a:buNone/>
            </a:pPr>
            <a:r>
              <a:rPr lang="ru-RU" sz="1600" dirty="0"/>
              <a:t>С женским праздником весны!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5720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0624" y="320040"/>
            <a:ext cx="113751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На столе стояли чашки на красивых узорных блюдцах, рядом лежали маленькие аккуратные ложечки, а середину стола занимал красавец – сладкий ягодный пирог, который испекла мама. Все уже было готово к приходу гостей, ведь сегодня был праздник, и Почемучка уже об этом знала. Сегодня они отмечали 23 февраля, День Защитника Отечества.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И вот, наконец, раздался звонок в дверь. Мама пошла встречать гостей. Почемучка тоже побежала в коридор и увидела там дядю Сашу.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Здравствуйте! – радостно воскликнула Почемучка и подбежала к гостю.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Здравствуй, здравствуй, Почемучка, - ответил дядя Саша и подхватил девочку на руки.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Дядя Саша, какой вы сегодня, необычный. У вас такой красивый наряд.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Почемучка, это не наряд, это парадная военная форма, я решил надеть ее в честь праздника.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Очень красивая форма, а что у вас на плечах? Это какие-то специальные военные украшения, чтобы быть еще красивее?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Нет, это погоны. Они появились при русском царе Петре I и были придуманы для того, чтобы удобнее было носить сумку с патронами, чтобы не сползал ее ремешок. Спустя некоторое время погоны стали использовать, чтобы различать звание военных.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А какие воинские звания бывают?</a:t>
            </a:r>
            <a:b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- Всего существует двадцать ступенек, по которым можно подняться от самого низшего рядового до высшего - маршала. Эти ступеньки - звания, которые даются военным за определенные заслуги. Давай я перечислю тебе их названия: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990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94360" y="484632"/>
            <a:ext cx="11173968" cy="575157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ru-RU" sz="1600" dirty="0"/>
              <a:t> Ведущий :  Как же можно обойтись в женский праздник без цветов.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Девочкам будет приятно принять участие в следующем конкурсе, потому что нужно собрать букет. 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А для кого будет наш букет? Для мам, бабушек и учителей!</a:t>
            </a:r>
          </a:p>
          <a:p>
            <a:pPr>
              <a:lnSpc>
                <a:spcPct val="130000"/>
              </a:lnSpc>
            </a:pPr>
            <a:endParaRPr lang="ru-RU" sz="1600" dirty="0"/>
          </a:p>
          <a:p>
            <a:pPr>
              <a:lnSpc>
                <a:spcPct val="130000"/>
              </a:lnSpc>
            </a:pPr>
            <a:r>
              <a:rPr lang="ru-RU" sz="1600" dirty="0"/>
              <a:t>Для чего нужны цветы?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Ясно всем - для красоты.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Я люблю цветочки рвать 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И в веночек их вплетать.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Раз цветок и два цветок –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Вот уже готов венок: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Очень он красив сейчас,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Но увянет через час…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Так зачем губить цветок,</a:t>
            </a:r>
          </a:p>
          <a:p>
            <a:pPr>
              <a:lnSpc>
                <a:spcPct val="130000"/>
              </a:lnSpc>
            </a:pPr>
            <a:r>
              <a:rPr lang="ru-RU" sz="1600" dirty="0"/>
              <a:t>Чтоб на час сплести венок?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8028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51760" y="320040"/>
            <a:ext cx="8933688" cy="62179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ru-RU" sz="1700" dirty="0" smtClean="0"/>
          </a:p>
          <a:p>
            <a:r>
              <a:rPr lang="ru-RU" sz="1500" dirty="0"/>
              <a:t>Пусть </a:t>
            </a:r>
            <a:r>
              <a:rPr lang="ru-RU" sz="1500" dirty="0"/>
              <a:t>цветы в лугах цветут,</a:t>
            </a:r>
          </a:p>
          <a:p>
            <a:r>
              <a:rPr lang="ru-RU" sz="1500" dirty="0"/>
              <a:t>Красоту в наш мир несут.</a:t>
            </a:r>
          </a:p>
          <a:p>
            <a:r>
              <a:rPr lang="ru-RU" sz="1500" dirty="0"/>
              <a:t>Пусть посеют семена,</a:t>
            </a:r>
          </a:p>
          <a:p>
            <a:r>
              <a:rPr lang="ru-RU" sz="1500" dirty="0"/>
              <a:t>А когда придёт весна,</a:t>
            </a:r>
          </a:p>
          <a:p>
            <a:r>
              <a:rPr lang="ru-RU" sz="1500" dirty="0"/>
              <a:t>Яркими цветами вдруг</a:t>
            </a:r>
          </a:p>
          <a:p>
            <a:r>
              <a:rPr lang="ru-RU" sz="1500" dirty="0"/>
              <a:t>Расцветёт зелёный луг.</a:t>
            </a:r>
          </a:p>
          <a:p>
            <a:r>
              <a:rPr lang="ru-RU" sz="1500" dirty="0"/>
              <a:t>Для чего нужны цветы?</a:t>
            </a:r>
          </a:p>
          <a:p>
            <a:r>
              <a:rPr lang="ru-RU" sz="1500" dirty="0"/>
              <a:t>Ясно всем - для красоты.</a:t>
            </a:r>
          </a:p>
          <a:p>
            <a:r>
              <a:rPr lang="ru-RU" sz="1500" dirty="0"/>
              <a:t>Будет больше красоты,</a:t>
            </a:r>
          </a:p>
          <a:p>
            <a:r>
              <a:rPr lang="ru-RU" sz="1500" dirty="0"/>
              <a:t>Если зря не рвать цветы.</a:t>
            </a:r>
          </a:p>
          <a:p>
            <a:r>
              <a:rPr lang="ru-RU" sz="1500" dirty="0"/>
              <a:t>Презентация «ЦВЕТЫ» :  Называем цветы </a:t>
            </a:r>
            <a:r>
              <a:rPr lang="ru-RU" sz="1500" dirty="0">
                <a:solidFill>
                  <a:srgbClr val="FF0000"/>
                </a:solidFill>
              </a:rPr>
              <a:t>на слайдах 12-18</a:t>
            </a:r>
          </a:p>
          <a:p>
            <a:r>
              <a:rPr lang="ru-RU" sz="1500" dirty="0"/>
              <a:t> ИГРА «СОБЕРИ БУКЕТ»   (Цветы и вазы на магнитах</a:t>
            </a:r>
            <a:r>
              <a:rPr lang="ru-RU" sz="1500" dirty="0">
                <a:solidFill>
                  <a:srgbClr val="FF0000"/>
                </a:solidFill>
              </a:rPr>
              <a:t>)       Слайд 19</a:t>
            </a:r>
          </a:p>
        </p:txBody>
      </p:sp>
    </p:spTree>
    <p:extLst>
      <p:ext uri="{BB962C8B-B14F-4D97-AF65-F5344CB8AC3E}">
        <p14:creationId xmlns:p14="http://schemas.microsoft.com/office/powerpoint/2010/main" val="1330325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0624" y="420624"/>
            <a:ext cx="11283696" cy="5998464"/>
          </a:xfrm>
        </p:spPr>
        <p:txBody>
          <a:bodyPr>
            <a:normAutofit/>
          </a:bodyPr>
          <a:lstStyle/>
          <a:p>
            <a:r>
              <a:rPr lang="ru-RU" sz="1500" dirty="0"/>
              <a:t>ИГРА «ОБОЙДИ МИНЫ» (кегли) три команды по 4 кегли</a:t>
            </a:r>
            <a:r>
              <a:rPr lang="ru-RU" sz="1500" dirty="0">
                <a:solidFill>
                  <a:srgbClr val="FF0000"/>
                </a:solidFill>
              </a:rPr>
              <a:t>.      Слайд 20</a:t>
            </a:r>
          </a:p>
          <a:p>
            <a:r>
              <a:rPr lang="ru-RU" sz="1500" dirty="0"/>
              <a:t>ИГРА «НА ЛЬДИНАХ» по два листа белого картона на команду.   </a:t>
            </a:r>
            <a:r>
              <a:rPr lang="ru-RU" sz="1500" dirty="0">
                <a:solidFill>
                  <a:srgbClr val="FF0000"/>
                </a:solidFill>
              </a:rPr>
              <a:t>Слайд 21</a:t>
            </a:r>
          </a:p>
          <a:p>
            <a:endParaRPr lang="ru-RU" sz="1500" dirty="0"/>
          </a:p>
          <a:p>
            <a:endParaRPr lang="ru-RU" sz="1500" dirty="0"/>
          </a:p>
          <a:p>
            <a:r>
              <a:rPr lang="ru-RU" sz="1500" dirty="0"/>
              <a:t>Ребята, все мы дети нашей дорогой Родины - России.  И чтобы сберечь её, вам нужно помнить о главной задаче вашего возраста – это учёба</a:t>
            </a:r>
            <a:r>
              <a:rPr lang="ru-RU" sz="1500" dirty="0">
                <a:solidFill>
                  <a:srgbClr val="FF0000"/>
                </a:solidFill>
              </a:rPr>
              <a:t>. Слайд 22</a:t>
            </a:r>
          </a:p>
          <a:p>
            <a:r>
              <a:rPr lang="ru-RU" sz="1500" dirty="0"/>
              <a:t>Вы выучитесь, вырастите и станете надежной опорой страны.</a:t>
            </a:r>
          </a:p>
          <a:p>
            <a:endParaRPr lang="ru-RU" sz="1500" dirty="0"/>
          </a:p>
          <a:p>
            <a:r>
              <a:rPr lang="ru-RU" sz="1500" dirty="0"/>
              <a:t>Учителя вам, ребята, желают уметь дружить.</a:t>
            </a:r>
          </a:p>
          <a:p>
            <a:r>
              <a:rPr lang="ru-RU" sz="1500" dirty="0"/>
              <a:t>Если дружба велика – будет Родина крепка</a:t>
            </a:r>
            <a:r>
              <a:rPr lang="ru-RU" sz="1500" dirty="0">
                <a:solidFill>
                  <a:srgbClr val="FF0000"/>
                </a:solidFill>
              </a:rPr>
              <a:t>!     Слайд 23</a:t>
            </a:r>
          </a:p>
          <a:p>
            <a:r>
              <a:rPr lang="ru-RU" sz="1500" dirty="0"/>
              <a:t>Праздник завершен. Учащиеся возвращаются в свои кабинеты</a:t>
            </a:r>
            <a:r>
              <a:rPr lang="ru-RU" sz="1500" dirty="0"/>
              <a:t>.</a:t>
            </a:r>
          </a:p>
          <a:p>
            <a:r>
              <a:rPr lang="ru-RU" sz="1500" b="1" dirty="0"/>
              <a:t>МУЗЫКАЛЬНОЕ СОПРОВОЖДЕНИЕ ПРИЛАГАЕТСЯ НА </a:t>
            </a:r>
            <a:r>
              <a:rPr lang="ru-RU" sz="1500" dirty="0">
                <a:solidFill>
                  <a:srgbClr val="FF0000"/>
                </a:solidFill>
              </a:rPr>
              <a:t>СЛАЙДАХ 11, 19, 20, 21, 23.</a:t>
            </a:r>
            <a:endParaRPr lang="ru-RU" sz="1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2023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34027" y="1792224"/>
            <a:ext cx="3831336" cy="461772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618517"/>
            <a:ext cx="2871841" cy="1173707"/>
          </a:xfrm>
        </p:spPr>
        <p:txBody>
          <a:bodyPr>
            <a:noAutofit/>
          </a:bodyPr>
          <a:lstStyle/>
          <a:p>
            <a:r>
              <a:rPr lang="ru-RU" sz="1600" dirty="0"/>
              <a:t>Фото 1 Ведущая - классный </a:t>
            </a:r>
            <a:r>
              <a:rPr lang="ru-RU" sz="1600" dirty="0" smtClean="0"/>
              <a:t>руководитель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dirty="0"/>
              <a:t>1 «Д» </a:t>
            </a:r>
            <a:r>
              <a:rPr lang="ru-RU" sz="1600" dirty="0" smtClean="0"/>
              <a:t>класса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dirty="0"/>
              <a:t>Петровичева Л.В.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05471" y="866816"/>
            <a:ext cx="29260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Фото 2 Игра «Погоны»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326" y="1781304"/>
            <a:ext cx="3696802" cy="462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896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42962" y="1538605"/>
            <a:ext cx="4981766" cy="36570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08960" y="740664"/>
            <a:ext cx="6601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  Фото </a:t>
            </a:r>
            <a:r>
              <a:rPr lang="ru-RU" sz="2000" dirty="0"/>
              <a:t>3 Игра «Собери </a:t>
            </a:r>
            <a:r>
              <a:rPr lang="ru-RU" sz="2000" dirty="0" smtClean="0"/>
              <a:t> букет»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184" y="1538605"/>
            <a:ext cx="5312664" cy="365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3917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1" y="493776"/>
            <a:ext cx="5276087" cy="868680"/>
          </a:xfrm>
        </p:spPr>
        <p:txBody>
          <a:bodyPr>
            <a:normAutofit/>
          </a:bodyPr>
          <a:lstStyle/>
          <a:p>
            <a:r>
              <a:rPr lang="ru-RU" sz="2000" dirty="0"/>
              <a:t>Фото </a:t>
            </a:r>
            <a:r>
              <a:rPr lang="ru-RU" sz="2000" dirty="0" smtClean="0"/>
              <a:t>4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Игра «Обойди мины» 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63142" y="1583992"/>
            <a:ext cx="3891154" cy="4871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200" y="1583992"/>
            <a:ext cx="4730585" cy="48716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87568" y="411480"/>
            <a:ext cx="313639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000" cap="all" dirty="0">
                <a:latin typeface="+mj-lt"/>
                <a:ea typeface="+mj-ea"/>
                <a:cs typeface="+mj-cs"/>
              </a:rPr>
              <a:t>         </a:t>
            </a:r>
            <a:r>
              <a:rPr lang="ru-RU" sz="2000" cap="all" dirty="0" smtClean="0">
                <a:latin typeface="+mj-lt"/>
                <a:ea typeface="+mj-ea"/>
                <a:cs typeface="+mj-cs"/>
              </a:rPr>
              <a:t> Фото </a:t>
            </a:r>
            <a:r>
              <a:rPr lang="ru-RU" sz="2000" cap="all" dirty="0">
                <a:latin typeface="+mj-lt"/>
                <a:ea typeface="+mj-ea"/>
                <a:cs typeface="+mj-cs"/>
              </a:rPr>
              <a:t>5 </a:t>
            </a:r>
            <a:endParaRPr lang="ru-RU" sz="2000" cap="all" dirty="0">
              <a:latin typeface="+mj-lt"/>
              <a:ea typeface="+mj-ea"/>
              <a:cs typeface="+mj-cs"/>
            </a:endParaRPr>
          </a:p>
          <a:p>
            <a:pPr>
              <a:spcAft>
                <a:spcPts val="750"/>
              </a:spcAft>
            </a:pPr>
            <a:r>
              <a:rPr lang="ru-RU" sz="2000" cap="all" dirty="0">
                <a:latin typeface="+mj-lt"/>
                <a:ea typeface="+mj-ea"/>
                <a:cs typeface="+mj-cs"/>
              </a:rPr>
              <a:t> </a:t>
            </a:r>
            <a:r>
              <a:rPr lang="ru-RU" sz="2000" cap="all" dirty="0" smtClean="0">
                <a:latin typeface="+mj-lt"/>
                <a:ea typeface="+mj-ea"/>
                <a:cs typeface="+mj-cs"/>
              </a:rPr>
              <a:t>Игра </a:t>
            </a:r>
            <a:r>
              <a:rPr lang="ru-RU" sz="2000" cap="all" dirty="0">
                <a:latin typeface="+mj-lt"/>
                <a:ea typeface="+mj-ea"/>
                <a:cs typeface="+mj-cs"/>
              </a:rPr>
              <a:t>«На льдинах</a:t>
            </a:r>
            <a:r>
              <a:rPr lang="ru-RU" sz="2000" cap="all" dirty="0">
                <a:latin typeface="+mj-lt"/>
                <a:ea typeface="+mj-ea"/>
                <a:cs typeface="+mj-cs"/>
              </a:rPr>
              <a:t>» </a:t>
            </a:r>
            <a:endParaRPr lang="ru-RU" sz="2000" cap="all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57747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898" y="128017"/>
            <a:ext cx="7897890" cy="38627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9808" y="4114800"/>
            <a:ext cx="103144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Самые первые звания, с которых начинается военная карьера, называются рядовой и ефрейтор. На их полевой форме погоны не имеют никаких знаков отличия, а вот на парадной есть золотистые буквы.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17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692" y="194691"/>
            <a:ext cx="7724775" cy="35242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3776" y="3895344"/>
            <a:ext cx="10899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Младший сержант, сержант, старший сержант и старшина: эти звания можно назвать одним словом – сержантский состав. На их погонах есть знаки отличия в виде лычек - это полоски или уголки, пришитые к погону. А на парадной форме, кроме лычек имеются еще металлические буквы.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472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31" y="484632"/>
            <a:ext cx="7799261" cy="36210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8056" y="4334256"/>
            <a:ext cx="10616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У прапорщика и старшего прапорщика на погонах есть знаки отличия в виде звездочек, расположенных вдоль погона.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295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792" y="192024"/>
            <a:ext cx="8503729" cy="35105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8056" y="3977640"/>
            <a:ext cx="10844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Младший лейтенант, лейтенант, старший лейтенант и капитан относятся к младшему офицерскому составу. На погонах этих военных расположена полоса, которая называется просвет (очень часто ее путают с лычками) и маленькие звездочки. На полевых погонах полосы нет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03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199" y="673381"/>
            <a:ext cx="10364451" cy="1596177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228" y="125539"/>
            <a:ext cx="7419975" cy="40100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5216" y="4434840"/>
            <a:ext cx="107990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Майор, подполковник и полковник - это старший офицерский состав. На их погонах две полосы-просвета и звездочки больше, чем у младшего офицерского состава. На полевых погонах у них так же просвета нет.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865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346" y="85344"/>
            <a:ext cx="7762875" cy="3505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2960" y="3813048"/>
            <a:ext cx="10799064" cy="2237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Вот мы и добрались да званий высшего офицерского состава: это генерал-майор, генерал-лейтенант, генерал-полковник и генерал-армии. На погонах у них нет полосок-просветов, есть звездочки большого размера, расположенные вертикально.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178722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351</TotalTime>
  <Words>1602</Words>
  <Application>Microsoft Office PowerPoint</Application>
  <PresentationFormat>Широкоэкранный</PresentationFormat>
  <Paragraphs>148</Paragraphs>
  <Slides>35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Times New Roman</vt:lpstr>
      <vt:lpstr>Tw Cen MT</vt:lpstr>
      <vt:lpstr>Verdana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ИГРА «ПОГОНЫ»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«СОБЕРИ БУКЕТ»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 1 Ведущая - классный руководитель  1 «Д» класса  Петровичева Л.В. </vt:lpstr>
      <vt:lpstr>Презентация PowerPoint</vt:lpstr>
      <vt:lpstr>Фото 4  Игра «Обойди мины»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89166</dc:creator>
  <cp:lastModifiedBy>89166</cp:lastModifiedBy>
  <cp:revision>40</cp:revision>
  <dcterms:created xsi:type="dcterms:W3CDTF">2023-03-05T10:58:03Z</dcterms:created>
  <dcterms:modified xsi:type="dcterms:W3CDTF">2023-06-11T11:45:30Z</dcterms:modified>
</cp:coreProperties>
</file>