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6" r:id="rId2"/>
    <p:sldId id="273" r:id="rId3"/>
    <p:sldId id="285" r:id="rId4"/>
    <p:sldId id="286" r:id="rId5"/>
    <p:sldId id="288" r:id="rId6"/>
    <p:sldId id="290" r:id="rId7"/>
    <p:sldId id="289" r:id="rId8"/>
    <p:sldId id="292" r:id="rId9"/>
    <p:sldId id="293" r:id="rId10"/>
    <p:sldId id="294" r:id="rId11"/>
    <p:sldId id="296" r:id="rId12"/>
    <p:sldId id="29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282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Что такое гидронимы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Знают</c:v>
                </c:pt>
                <c:pt idx="1">
                  <c:v>Не знают</c:v>
                </c:pt>
                <c:pt idx="2">
                  <c:v>Связывают с водными объектами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10</c:v>
                </c:pt>
                <c:pt idx="1">
                  <c:v>75</c:v>
                </c:pt>
                <c:pt idx="2">
                  <c:v>15</c:v>
                </c:pt>
              </c:numCache>
            </c:numRef>
          </c:val>
        </c:ser>
        <c:firstSliceAng val="0"/>
      </c:pieChart>
    </c:plotArea>
    <c:legend>
      <c:legendPos val="r"/>
      <c:legendEntry>
        <c:idx val="3"/>
        <c:delete val="1"/>
      </c:legendEntry>
      <c:layout/>
    </c:legend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Как называется река в нашем селе?</c:v>
                </c:pt>
              </c:strCache>
            </c:strRef>
          </c:tx>
          <c:cat>
            <c:strRef>
              <c:f>Лист1!$A$2:$A$5</c:f>
              <c:strCache>
                <c:ptCount val="2"/>
                <c:pt idx="0">
                  <c:v>Знают</c:v>
                </c:pt>
                <c:pt idx="1">
                  <c:v>Не знают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98</c:v>
                </c:pt>
                <c:pt idx="1">
                  <c:v>2</c:v>
                </c:pt>
              </c:numCache>
            </c:numRef>
          </c:val>
        </c:ser>
        <c:firstSliceAng val="0"/>
      </c:pieChart>
    </c:plotArea>
    <c:legend>
      <c:legendPos val="r"/>
      <c:legendEntry>
        <c:idx val="2"/>
        <c:delete val="1"/>
      </c:legendEntry>
      <c:legendEntry>
        <c:idx val="3"/>
        <c:delete val="1"/>
      </c:legendEntry>
      <c:layout/>
    </c:legend>
    <c:plotVisOnly val="1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Что означает название реки?</c:v>
                </c:pt>
              </c:strCache>
            </c:strRef>
          </c:tx>
          <c:cat>
            <c:strRef>
              <c:f>Лист1!$A$2:$A$5</c:f>
              <c:strCache>
                <c:ptCount val="2"/>
                <c:pt idx="0">
                  <c:v>Знают</c:v>
                </c:pt>
                <c:pt idx="1">
                  <c:v>Не знают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10</c:v>
                </c:pt>
                <c:pt idx="1">
                  <c:v>90</c:v>
                </c:pt>
              </c:numCache>
            </c:numRef>
          </c:val>
        </c:ser>
        <c:firstSliceAng val="0"/>
      </c:pieChart>
    </c:plotArea>
    <c:legend>
      <c:legendPos val="r"/>
      <c:legendEntry>
        <c:idx val="2"/>
        <c:delete val="1"/>
      </c:legendEntry>
      <c:legendEntry>
        <c:idx val="3"/>
        <c:delete val="1"/>
      </c:legendEntry>
      <c:layout/>
    </c:legend>
    <c:plotVisOnly val="1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pieChart>
        <c:varyColors val="1"/>
        <c:firstSliceAng val="0"/>
      </c:pieChart>
    </c:plotArea>
    <c:legend>
      <c:legendPos val="r"/>
      <c:legendEntry>
        <c:idx val="3"/>
        <c:delete val="1"/>
      </c:legendEntry>
      <c:layout/>
    </c:legend>
    <c:plotVisOnly val="1"/>
  </c:chart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pieChart>
        <c:varyColors val="1"/>
        <c:firstSliceAng val="0"/>
      </c:pieChart>
    </c:plotArea>
    <c:legend>
      <c:legendPos val="r"/>
      <c:legendEntry>
        <c:idx val="3"/>
        <c:delete val="1"/>
      </c:legendEntry>
      <c:layout/>
    </c:legend>
    <c:plotVisOnly val="1"/>
  </c:chart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pieChart>
        <c:varyColors val="1"/>
        <c:firstSliceAng val="0"/>
      </c:pieChart>
    </c:plotArea>
    <c:legend>
      <c:legendPos val="r"/>
      <c:legendEntry>
        <c:idx val="3"/>
        <c:delete val="1"/>
      </c:legendEntry>
      <c:layout/>
    </c:legend>
    <c:plotVisOnly val="1"/>
  </c:chart>
  <c:externalData r:id="rId1"/>
</c:chartSpac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AD9C4D9-12AE-4A2C-ACD9-9D18A6ED8C5A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DD0EF8FB-8D80-4C81-9899-59F9D89D13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AD9C4D9-12AE-4A2C-ACD9-9D18A6ED8C5A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0EF8FB-8D80-4C81-9899-59F9D89D13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AD9C4D9-12AE-4A2C-ACD9-9D18A6ED8C5A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0EF8FB-8D80-4C81-9899-59F9D89D13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AD9C4D9-12AE-4A2C-ACD9-9D18A6ED8C5A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0EF8FB-8D80-4C81-9899-59F9D89D133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AD9C4D9-12AE-4A2C-ACD9-9D18A6ED8C5A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0EF8FB-8D80-4C81-9899-59F9D89D133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AD9C4D9-12AE-4A2C-ACD9-9D18A6ED8C5A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0EF8FB-8D80-4C81-9899-59F9D89D133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AD9C4D9-12AE-4A2C-ACD9-9D18A6ED8C5A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0EF8FB-8D80-4C81-9899-59F9D89D13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AD9C4D9-12AE-4A2C-ACD9-9D18A6ED8C5A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0EF8FB-8D80-4C81-9899-59F9D89D133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AD9C4D9-12AE-4A2C-ACD9-9D18A6ED8C5A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0EF8FB-8D80-4C81-9899-59F9D89D13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4AD9C4D9-12AE-4A2C-ACD9-9D18A6ED8C5A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0EF8FB-8D80-4C81-9899-59F9D89D13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AD9C4D9-12AE-4A2C-ACD9-9D18A6ED8C5A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DD0EF8FB-8D80-4C81-9899-59F9D89D133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4AD9C4D9-12AE-4A2C-ACD9-9D18A6ED8C5A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DD0EF8FB-8D80-4C81-9899-59F9D89D133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chart" Target="../charts/chart5.xml"/><Relationship Id="rId7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C:\Users\Admin\Downloads\1611386367_41-p-foni-s-rekami-dlya-prezentatsii-4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286652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1142976" y="428605"/>
            <a:ext cx="721523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Научно-практическая конференция «Старт в науку»</a:t>
            </a:r>
            <a:endParaRPr lang="ru-RU" sz="20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429124" y="4000504"/>
            <a:ext cx="435771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None/>
              <a:defRPr/>
            </a:pPr>
            <a:r>
              <a:rPr lang="ru-RU" b="1" dirty="0" smtClean="0"/>
              <a:t>Выполнил:  </a:t>
            </a:r>
            <a:r>
              <a:rPr lang="ru-RU" dirty="0" err="1" smtClean="0"/>
              <a:t>Киндеева</a:t>
            </a:r>
            <a:r>
              <a:rPr lang="ru-RU" dirty="0" smtClean="0"/>
              <a:t> Мария</a:t>
            </a:r>
          </a:p>
          <a:p>
            <a:pPr algn="r">
              <a:buNone/>
              <a:defRPr/>
            </a:pPr>
            <a:r>
              <a:rPr lang="ru-RU" dirty="0" smtClean="0"/>
              <a:t>ученица 8 класса</a:t>
            </a:r>
          </a:p>
          <a:p>
            <a:pPr algn="r">
              <a:buNone/>
              <a:defRPr/>
            </a:pPr>
            <a:r>
              <a:rPr lang="ru-RU" dirty="0" smtClean="0"/>
              <a:t>Филиала МОУ ООШ им. </a:t>
            </a:r>
            <a:r>
              <a:rPr lang="ru-RU" dirty="0" err="1" smtClean="0"/>
              <a:t>А.В.Каляпина</a:t>
            </a:r>
            <a:r>
              <a:rPr lang="ru-RU" dirty="0" smtClean="0"/>
              <a:t> </a:t>
            </a:r>
          </a:p>
          <a:p>
            <a:pPr algn="r">
              <a:buNone/>
              <a:defRPr/>
            </a:pPr>
            <a:r>
              <a:rPr lang="ru-RU" dirty="0" smtClean="0"/>
              <a:t>с. Пригородное</a:t>
            </a:r>
          </a:p>
          <a:p>
            <a:pPr algn="r">
              <a:buNone/>
              <a:defRPr/>
            </a:pPr>
            <a:r>
              <a:rPr lang="ru-RU" dirty="0" smtClean="0"/>
              <a:t>Основная школа с. </a:t>
            </a:r>
            <a:r>
              <a:rPr lang="ru-RU" dirty="0" err="1" smtClean="0"/>
              <a:t>Гуленовка</a:t>
            </a:r>
            <a:endParaRPr lang="ru-RU" dirty="0" smtClean="0"/>
          </a:p>
          <a:p>
            <a:pPr algn="r">
              <a:buNone/>
              <a:defRPr/>
            </a:pPr>
            <a:r>
              <a:rPr lang="ru-RU" dirty="0" err="1" smtClean="0"/>
              <a:t>Сердобского</a:t>
            </a:r>
            <a:r>
              <a:rPr lang="ru-RU" dirty="0" smtClean="0"/>
              <a:t> района</a:t>
            </a:r>
          </a:p>
          <a:p>
            <a:pPr algn="r">
              <a:buNone/>
              <a:defRPr/>
            </a:pPr>
            <a:r>
              <a:rPr lang="ru-RU" dirty="0" smtClean="0"/>
              <a:t>Пензенской области</a:t>
            </a:r>
          </a:p>
          <a:p>
            <a:pPr algn="r">
              <a:buNone/>
              <a:defRPr/>
            </a:pPr>
            <a:r>
              <a:rPr lang="ru-RU" b="1" dirty="0" smtClean="0"/>
              <a:t>Руководитель</a:t>
            </a:r>
            <a:r>
              <a:rPr lang="ru-RU" dirty="0" smtClean="0"/>
              <a:t>: Тимошина Н.С</a:t>
            </a:r>
            <a:r>
              <a:rPr lang="ru-RU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.</a:t>
            </a:r>
            <a:r>
              <a:rPr lang="ru-RU" b="1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 </a:t>
            </a:r>
            <a:endParaRPr lang="ru-RU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1571604" y="1571612"/>
            <a:ext cx="6215106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Местные гидронимы</a:t>
            </a:r>
            <a:endParaRPr kumimoji="0" lang="ru-RU" sz="60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AutoShape 8" descr="data:image/png;base64,iVBORw0KGgoAAAANSUhEUgAAAI4AAACoCAYAAAA2CNYjAAAAAXNSR0IArs4c6QAAIABJREFUeF60vQtwXGd23/lHX3TjNi660c0GG2gCJAWJIocaShzRmsxDMx6PnLFnHM84K2/5EVuu8o7Xu9naZJOs17VJnGxtNlWpysZJ1nnaFa9jO07Gduz1Jl4/5ml77BnrMeRoRIkiRQkiBRBkE81uNnDRF31xu7f+5/vO7a8vQQmYcj4V1U/cvo/fPed85/VNfNf/9h+HGyuXcf3CV1F98DTmml9F+bv+OpLeNiZzHnaTBJjAgZ97OQ+DJMFwAhh/nsNgMMAQfJ/Ph+B/930+kcNgaL9zwOe5iRwwHIK/dqDnwyFyuQlwJ/nb8hwTst8HfT6Rm0AOE0gGAxz4+cQEchP2b+/7HHJssv0JIJfzkCTJ2PNv5vrptZ+cCRD+zj/BzcMfwN1rV7Bw8hEsnH4cE0/92D8Y3tmMsH3lj7DjL6B97SLe+6M/ifjuHSwsHcVrL7+C0mwJ84tLeP3SqwhKARb4/PIVBDPT8v7KldcwPV1EfXER166+Dr84hfkji7j+xgqm/ALqRxaxuvImCoU86keOYO3adUzmPdQbR7D+1iq8yZw8v7m6JhfmcKOBWzfWMTExRL3RQHP9FjAcyPsbt5oYDhLMLSzgzu0NJEmMwwsLaG/cwW7cl/fv3mkj7u9gbn4e3c5d7Oz05PnW3U1EvW3zfHML0XaIWr2O7XAb2+Em5up19LYjhJtdeX8n2sFW9y5qhw+j34/R7bRRqx/GbpzgbvsODh0+jEEyQOdOC4fm5sgo7mzcxqHDcyAurdtNeX8i56HVvIXqXA2eN4mNm3x+CJP5KTTXb6Baq6Ew5ePW2pq8P+VP4+bqKiq1KorTM7jx1nVUDh1CMFPC2rVr8v5MaRarb76J2UMVlGareGvlDVSqFZSrNVx//XV5v3JoDteuXsVsdRbVucNYee01zFYrqB2u443LV+T9ufkFvP7qZZQrZbkGr71yCeXqLBaOLOLKy6+gduwBnP/lf4zSkYcxnbThP/h+zJaKmHjg3HcP4zjC4w8u4MqdAXZvvYrHfuiv4eJn/zO+ZX6IP3z2AmaOP45z88AfP/91FI8+hnMLOXzlay/CXzyDx+c9PHvhGyg0HsHZhUm88PWLmJw/hbMLeVz4xsvIHX4YjzUKePHiK5ioPYRHF6Zw8ZVLGFYfwJlGEa9cehXJ7DGcaUzj8pXLiGeW8EgjwNWrV9CfPoLTR2aw8vpV9IrzON0o4dqbr2O7MId3HZnF6rU3sDV5CCePVLD+1gq6uQpOLlbRXHsTHZTx8JFD2Fi/hvZgBicWa2jfvI7W7jQeWpzD3eYqbvcLeGipjq2NNdyKJrG8OI/enRu4uZ3DA0sL6LfXsbYFPLDUwG73JlbvDnB8aRHDrVu43unj2NJRTIRNvHknwtGlY8j3buONjW0sHT2OqZ0NvH5rC4tHH8B03MJrN7s4cnQZM7t3cPlGB0eOPojZQRuXVltYOHYCh3AXr1xrYv7Ywzic6+KllZuYP34S894mvvHGDdSPncKRwha+/toqDh9/F5amQpy/fB1zx0/jgeI2Xri0gtoD78aDQYTnX76KQ8fP4OHSDp596QqqDzyKU+U+vvriq6g+8BgeqcT4kwuvYHb5LB49tIs//tpFlB94D94zl+APn38R5QfO4Vx9gD949gLe+6N/G5d/459jcOgUHj5cxNXVdcTJBCbe9amfHE4ME9x65avY3U2wUC7ggaf/RxQnc9jZzeH15/4Qp9//JPqDSbzx/Jdx6s+9H/Ewjze+9sc4+S3vRYIpvHH+KzjxnnMY5HysXPgqHnzsLIbeNN78+p/igTOPAvkA1158Dsfe9QgmpmZw7RvP4+jJU8j5ZVx/6WtYPHECk8VZXL94Ho3lZeSDKt565euYP3YMhZkqVi99A4cXlzBVPoS1Vy+i1liAPzuHG1deRrVeR7FyGDdeu4RK7RCmD81j/eqrKFcrmKktYP31K5iZnUHp8BHcfOM1TAfTKM8v4taKkYyzC0u49eYbmJqaRKVxDM1rbyI/OYHq4nHcfusavIkBakvLuL36FiYGMeaOPYiNtVUMdyMcPn4CrfUbSHZC1B94GK2b69jd7mL+wVO4c+sW+lttLDz0LrSbTUTdFo48fBrt27exfaeJxVPvRmejha2NdSy96wzutu6g21zF0dOP4e6dDu6uX8Oxdz+GbqeL9uoKjp85i827W2hdew3Ljz2OzW6I2yuX8eDZc9ja6uHW1Zfx0HueQBhGWL/8Ek6cey/C7T5uXLqAh7/lfdjuxVh9+Ws4+d73o9dLcP0bz+Fd7/sAejsDvHnhq3KNoz7kuj7ygQ9hJ57A1ef+EA+990m89f/9G9xob2FiIof50+/DMDeJiWOPf2J4ai6Hl159HctLi3jtyiWc/pG/i+0XP4uZ+A5eWk/wwNE5lHY7uHhzF8cW51BKOnjl1i6WjtRQTu7i0q1dLDZqKA+7ePVWjMb8IZSxiSu3YszPH8IstvBas4/Dhw+hMrGFq80Yc3MVVHIhXr8d41CNz7exstFHhWLV6+HNjT7KlVkcmoxwvbWDYLaM2uQO3mrtYLpcxqFCH2utCP5MCbWpGDfuRChMlzDnx1i/E2FyegZzfoJb7R48fwZzxQTNdg8TUwEOTw9xu7ONYSFAfXqIjc42kvw06gFw5+42Ym8a8zMTaHe30c/5mC/l0Lm7jWjCx3zZQ7cbYns4hYXZSbmAW4MpNCp5UX/dpIAjlQK2N7fQ2S2gUS2gt7WFdpzHkaqPnXATGzt5LB7y0Q830YwmsVSbRrzdxa3tSSwenkYSdrG+7WHpcIDBdhdrWx6O1mcw7N3FW90cjs6XMNG7i2vdHI7Nl5GLOnizM4FjC7Pwort4ow0cb1QwudPB1TvmeWGngyutIR44UsVUv4NXbw+xvHQIfr+NS7cGeOBoDdP9Nl6+NcDy0TkE9tq/+7t/EC/94t/Do6cfwetrGzj1wDyubXqYePr//E/DXhQh6d5Bub6IjbXrKC80MDEcYDsMxW4oVyrp89JsBdF2D8lOhHK1il64LfZEuVxGFEWI477o353+DpLdXcyUZxH1eoh3eqKj4zhG3I8wFZRk27v9HUyXZrDb5/s7KAYBdpMBdno9+NMzso3+zg6K09Ni9I095/enp2n+oL8TYcr3MRwOsbMTwbfPuc2C74uhy+/QlqDlGPX4vABM5NCPIuQLBTEyd/h8qoBczj4v5JHzJrET9TA5mYc3qc8nkc/n5dj4Hj/j8XueJ9uS970c8oUpORZ9zve57UJhClHE5xOY8ovo9bYxgQlMFYtih9EcnypOy3a489PT0+ht9+Q4ijOBnHceeDGYke8MhwNMBzPobW+LDTg9M4MwNM953vn+YDjATKmM7XALA3tter0ekriPUnkW271t7Pb7KFWq8h0+nz10GK0b1zF39EFsNW/CC0pyzic+/rd+eXjr+gre+sIvonL2E7jzxkW85+lnEJT+FO5IkoG85I8kOzHO3eki/+Ay4jdWkNxtw0cEFHzzJ+UqipUK6o1lBDNVNNdX0N+5Pra9K70EwVSCejmW9/MzOYSbmwi3ughmygiTAM326E8SmG0PdhN5zE168ljNl1GZKqE4UcBqd8X8/FQFXnWAYDpIN9CLgGa3n74eFArp836cIOkliPpmX/xCHoUps33CKo+DRC6aDF7VIVCtAvyTeAeIejHydp/4FW8yn24/n/eAodlOUPQQ9hLEO+b1aJjzy9GP+8AuT2cAb9LsZ56/aUcwUxFI3VGZqcvLoh+gF4VodlpyE8v2dmPZnvncnMdgZnRuwq0QmASCsnkv7IZIklCO+ebER/DCr/4C6qefQOvrv4vGh74fRx8+iYnv/jv/fliYnob/3C/izrt/EHe/9LOY/rZnMD39J2M7RnAIDYeC49UqSFqde8HxiyjWF1Jwwq02uluXzN9G5uIoOIQnmBqk4OiPNsMAYQ8I7fkpTOaRWGi8SQ+1YlW+SmgIT7QbobvTFnjKU1UUAk9mgArPtWYfwZSHcCeRf54/Akf2q2cuZCcM4ecLCKbzIj1ScCxAMDwBmes+4MXhBbbwvB04/F6820+hk80NYnFbUDLJxY4MSNwO4XHBMe/bm9TuDsFRaKJeiNZWd+z6efDgF83fUNoqOP2dvmgBgiPn83AF8U6MsNuSY1/FR7D92X+B8if+F1Qu/zaSs59CbyfBxHf8zV8eJtEWVs//IU5/x/fj1h//Gua/9Wkkg8/KhugXkAON4xSceCvEE5sRvllwPD+PS21DhEqdrMRZ2QhSaPg9F5y8X8DyzKIAo4PgcCg8Rb8or+vz5k681jIXROEZTJjjorTh8D0PxXwB7TA0r6eoTgrj4PBPrLTZCxxX4iTIoeBIoLy9MJQ4ge+hs9UbAwewoFhwkl0PiYWRkofgxHEP+bw5rngI+HkfUWyOu+LXUK3WRdp02k20HYnEc5cFh39DVasjHhrw5f2pPKLtjjzvBJ/Ajc//eyx954/h8hd+A4cefgwz1fn7q6pK9fl0QxgkiIYDJDtGTQ12+qhsRTgFoAagRcDu8v92BAGKC8uoNxaN2tnqoos1tDfNRencDQFPRTcQBIA3YU6ASoTm3QB9K50Kfh59e6tXfR+Voo8qqugNQhRzRrz6lZHo7vKO6zTTu4qiuJ9fTHcv7IWI4KPgGXjyOS99ruAUVLKIWsyh4BkJJSqLj1b16EYLBUqnGElipLKHAjx7YZI4RsGC4xcT+H4iqqOzVUAvNkAX6Ch1fjPZHYh/q7dljktVTHoQ7pd5/H4VlbK5STrdJpqtNsIoROCb81M/VIc/5SPaidDudjCwgPLYzf6a48pbFR3TbuzHaE58AF/7zAFU1WzZsXH2A87GOpC34v9twFlZbcoOVitW1xb3BmcjLCOO+uAJdMFZrlYMKIMCoqGVDhMBvOK4zvfMjYlwM4SCU58zJ7a50US0a04Y4ekniQBBGyeK+6Kq3g4cqpS+BUQvpOeNbBS5ELnR3SyvnTta9t9PEO2YfSA8LjjUioSNqrk4Y1WStVF6fQtSMUClXEana1XSREHA8acCAYdTcd4gHEExkH8cBIejP0gQDxL0kwEKXg6+4RfBjLmGvIGpqtaHT2L79//5/lVVLvcFPSdwJQ7fjLvhvRLnbcBprq9iAzdle3uBU58DWnfDMRuE4NAQptTZS+IgMaI1GpiTo8bi4lwd5WKAkP9thqg36gLO5beMJEhP4K6RMoRGTlQUpdDQOMZEgsGugYESx7OqzUDhgMMpndgco9PlebSPCkh2R8Y4welFORT9ASpVY/xS4ig4RefvZZeGA/TpWCHcfgEe7JUlaP0IRQsCPxeANiOBhvAoOKM9AmqVmkCj4FDl6rEToJyd/BTyOZE6lDgEpzv957H+uX2qqse/9xnMVs+nM4E/S3BETcmZNheM0ARF4HqzK+DozKe3W90THEqcKqev21SfFppBeM8s49jRegoOf+fym6OLKKBZcPhcJQ6f087pcRIwMW79EhwCo2NM4gypVsbBkel/LxTDlirLlTiiriaTFBz5y+EIDN0Spa0OF5z1jZugCbN8fFGgkePpm30jONFOiFZ7NCWluqJ7wgWHEoeD0HAoOHxerfoicTjW4ifwwn5VVfDRZ1AuPy/EDVSnZ6bj9V4f5ShM/7WtKPXyBeRptMwtoL60jKBURbjZxvWNmwhj+iSAsB+hMGkkxvKSEentLWOMcXS28ujFjsK37wd2ilsvBgJPm7aKvaujxEDU3jSiu3G4IY9+oYCin8d618PKehOVmQCdrRCN+Tp6Owam4lQBPLyE03I7c+MswzWOCxMJch5nPWamxTvSHZ41smlX5CcLIiXdoe4MnTXR1yPnV2dr45tDaWB+4Nk3LmNptibe9PT8bIeoTPqoz1cRTNuZUgR06HOwo7fLm8B8RtvGD3y5uSKr6jDhyfFHO9YFYW/k4lQe/lQB0a5xC9wcPIlwv6pq4SNPYyL3B/Kj6gvQA+9vhRjEfSzs4kDgXFpfEWCCgi+PYS9CteShMmvvtInNfYMTcLpsjUMFx58xoHXudlGZLaNaKqPdDRH1+wIPCjUBx4AZYvmYMZb5HQWH03wdOg3X1/mJRKDhv36/jzA00iQdFjhOs3mHJxMjstSgVolFeAghx0HB6RCa6QC8iYJSUcAJtyNEu+Y8xvYGJzgchEfB8QtFRP2ekc452jtxevPAzkrlb6by6Nvd3yz+edw4sKqyDjBKnawD8CASp7m6gkud9fQch5xC7kLA0eEHRhpx0Gh8O4lDcOasI0v/pueN7jZCQ2AIRbpNGJGuM7vqoYq5s+xdx/OdBUfhEW+wAw63E9Jwp/9Dx24iLoN0JjNJG2EgRje3I9A5qk4lz2gDo2dUG4Hj8BMg8r7se7UUyGMWnM2d8S0pOHy3OlNBpVoVaOT8ij1n9l2l7v3AuZm872CqKghGsyoFx3UAHhSc69ttkTRy0vcAB5PjNogLDu9K3qFysihtJvMoWungTxZEZcFPRMoYOLqIMp7Z6M8AHL00VGEU5WPGr1VV4qUVgzY/Bk7BzjhV+hQcH0oWnnwci1+Jg2qKY2Xb3ASUNpQ66jNSiUNw8l5uT4lTmakABQtMP4JPD/8eEoc3kTu4zxuT34btz+5zVkVVNRiOZlUpOLvmLhvsWlXVi1DejlDu9dB2RJ0/VwXm6MdhyKEiIYcrdzvo9pwYAk9uvoCc9ScUiubE9HtNFIp1MILB5CQO3rHFCWMzVObMtLI6aefb6ZH20LwxUnf+tPl+fcnYBisjEwphm6D5MsPSKSsdZBzcH0oH1yHG33dVl+yPONBGElPvYN2d1FbSN+xXVfoUJvJp2IRf8dT24D6XAk6dzP5PmeNcmUxQ9T20owSdXoKeFXapMY8CiozDOb8ngIjBXJW4WKfbQW8nQrVcATwf/ThCbKfnnAy4xxhvmnPZq/9FrH/+P+zPAchZ1UzZcQCq5/htwOnmRjo9z5jHNwlOEocGnF40diCe1dkKTnzLSK/6ohqNI3DqR0rodsb9Os24gKA6is/0d+nZLaC/25fHLBwDezwSWO2P7kQ1mAvWqFV4XHDokR0MaWg7U+qisYdSFbU7irfx/VbHOFDPzNdRZ4xtK0JzpzcGDoHRQXA0tsb3/MLo2AQgj+/5MpsS28aCI9+d8sWGUWgIEPeLN4wOqubN9iZuF5/C+V/7xf3Fqjir2lNV2RkMpU496qPsSBwFJ6ExmpE44VYHr7fb6IbmtqfkUZ2vEqdYougf2SRePIoTyQm34OiBha+PpAvfa95qo37EqKr6sTIocZpvmN+rP1hBOFMVSTOCZzzWo5JAAVJwRrewkXypvdLvpxKHAVHGbzgYmlFw+FrhKWTAyaVBLxO41VklwTG3+rjaWHPsI/nYShyNre0FTqVcMdDQIO6NfDguOIRmDGiR8AMMrGq8U/oEtn7vn+3PAaizKs6oGKsaM46t1MmCQ1Xl2YhzVuIQnKYVAJtWXW1sjYxlpl/6MyPjWI7Efl/vgvabo6BdZyMEbKwrvbCOH0XuqsxrHK4KNEHN3JlB1dgOHJQ6g3iQBgEpYfYChykIOrPyhwlia9dUqryjzXay4KTw7PbTm0VmVQ44hKpm3R7pTvX6aFo1wsdqZbS/LjiqqmjTVctVkSZy/NNW0vSNirKhMPOZI3HeCZydhaex9tlf2b+qogNQdd5e4BzfzSHYDhFshfLYo42jM51KFWBaxdIpBKUaws0WNpMAeW/k22iJzdNCN9ow52pypFrizQjlko8eASFD6yGiTigBydjOEzU46YJD9aAj53h60zcFmEAM1/IDDQSUjHbkGX1n1FzTKYZmJqQjjkfS0NAWw58yx8PZmQBi/TJGMg1QsJ/n8wVxa0j6gthGBTjzMfEtVX0g7PUkg4+j3Qe8KR/eVBHJTg/UlvfOzEb714sZwuijWg7s/owkKuEYZCT2WLoIf9AxNZIhHaQ9lPPAGj6KFz7zb/evqtQByG0SHCZB0W/BmQRV1UHBCQdlqWRQ1z3v0NX2lfuCk99JDDAWnj7v8P4gjWZzv9x8m7Afil0hF3CQIG+Dki40+lzAWZiTl/VHl83FL/rGAWjhYRDTBcfzbIgj6qPXi1GkDeGAE1s7aJSGMQ4Of4PgECAFRzzUMl0OUJ5MUmjo49LpdKFcEXhIGh1yI1+QUeXpPubGPc+J9VDmrQRScLL+KeMuGMC5p2Wf1Fm7WfgYwt8/QFrFEOOzKoIjF8XOqpbhH0jiRDDByf2AE6514N3pp9DIDZ4Bh9Aw30YOkoFMBxy5ge4jcfgZwVGfDaUO4VFwFC4XHONBH0nEdjsUVci7Ox0ZVaN+L0qd+0kcFxxvx0gjQiPH6/mSZUmpUyhXBZzsRSdInJkKPHuA07ee+kK+iGRgwCJ4hEUBVHAKU7zhRodDcChxOjOfwo3P7XNWxQzA0uxoVuWqKsZfOB0/KDhZVRXvePdIHKqofjdCvNkD1sdnRQqOHlrlUE0kTrhtgpkEhyNVVwNOrUeiXAKlTpqG6+wTeB5ehl8dSZ2BN0Cewc7UCTq+P5JMY4dIHguOSgCmJHCohBldEvPMVVV8HcBIHwUnmTY3msLj5YrGONffkaSvcVVFj28KviNxOHtydtcAxFmUhUjesKqK3hECpODcwEfx/H5VFTMAZ2ZGDkAafLzD4p0++juxPC4wRTOK7L8emLectXGC0hzqSyfFxrne9oz/wI7eJNBpraN9y0TNkW8jvNpETB8LR0Yn0+HmjlopQG02kKh6i3k+jh9JTrgTpJT4kvUD0TdE51vOSXMQZ1yeausUgjljhK6325JeIbGbfEFs9SSOxN6QYSVQYFVBPIjg5z34U544H89fuIjlE8uo2jSQyP4ZE7rIY4m5RNY2ove2E8ayj0lulNZAacKkKgHNFtqNZn+UNKNks/FZ4QCFSSNh6C5gQhl/n2ESvRmcYDsSBmmlcNIcmsTthkB5so83Bk9h66CqSgN6lDj5icGBwXGNY4JDa54+BiYSRcMeKrVGCk+8tSrgpCMDCv0R7qDK2w84elcqOOZu88bAEdvL9wSaoDEnj8zL6e3EAo65AoV7wFFo5MJmwElDGxYcZoHEu0wtNdkA1QkbXJzKS2hEwYk9o/5U1WXBGZ0Dcz70+NLj1KCpozoJT7RNGzFOwXElbj+Jx/KPuN2+nWdsl77jm49VyQ4OjaShxOGo7TA6npE4/IAXeI9Z1ZWbffhTRZE6BGf95gqq85RbwMorF5Df6o6kDd+04AR+AUHR5N26o7vVF3A4KHVU4oj0sRLHFeVZcPT7qs4K6ml2pI4mdXF7qqgodVgvxVTVermCYKqIZrctUmShylTOgQl3OMnqsj8ZcBr2PpBA7E5sotFegIGVjJqMr8esEmd0TP6YcTx2rAknB1STCfpMhJvMye9T4ogUKxgbT9WeXF9VVRNG2ig4tyc+cLBYFWdVOkQMWnCExp34wOBkJQ7B0UGVhbdGfh2+H0waYAiO4XFc4viZZG2CQGhUdfWHZgaihiBVAI9DY0RufgwddpQ48rtW6nizJfO7NsbkgkN1FfY6oMSpl6sId3oicQhOekwZk+ig4PjF8ZCKuzljJN8fHO5DzqaCqq8pC46rqt4WnNyHv7m0CrlbODVN4lG5xU6MoNfHUhiipBHijo1DMT7CWUDGj9PcCSTBSO5ePt5dRXR3E71WF9HdLmBzR/TENypFNObqWGgYT6rq7L4bkbZfJgw0Rjs2eYkS7dL1JtZbozzogT1TOSu5NMfWbNuDbwOkfF05sYhCtSz2Be9QKVeRZHFbycCQgvXrBMUC6nMB2q11cbTRW1utVrHhlOJwm4MoRmjzi+szMWr5PNq9GJ3QGMXdwUiiig3mF1CwsbBwq49kAqYOzI7EplHoa9oozLFJhxrOVuXQOSnTbi9nHq0NNNrgQGwc2Q6Hlfh3Sh/D2n5nVWkGoO6kA46qqnvAYbGYjj3AuW4dv0xrZIqjgtN+Y9X8lQPOsfk6zpw8Lm8THjmxvfFyj9GPmWcMGhIYDgLE6pLzr1xJ4YnT0hpjs7gVCVKNsAv4VROy8GsllB9c2hMcjW15dhbE7xOcxcNlXHjpQgpOb+BLkr6Ozc2RczLID1CyiVOyv2EfrYhmlAFDweFzrb8iOO7wvIzNlwlJSLDKGW5yvUgsuz2WwvDGCIrF1DgWeCw4b028f/+zKs0A1N91JY7MquI+KrsYlzhvAw63s7JhhC2ljcATtdF+Y81IG7mS5kR8+NwZEBzflrfoPtCT+bbDHqjCc7PVFmjWb7XkkeC4aRAsOXEHVaMLjn+0buwBlTo2nEBwONwcYb5eXiyi3W6LtOF45fKKVFAGpbJ0vxjAhjryAykJyjEfqWikzspGKLYNwVFVqhKH0oZeclZhsgaKUkcM5oGtTrDpGW6ujzmuvcHRCY/aNwRHTv8k84VGZ0S5fiv3of3PqtwMQG4qq6roAX1bcHjRWZBnQw7cxqW1lkCjWfi4dR2ptLHgEBiCw/FnAY6eBoLzwitX0Y+MqhQPuD2xqgIJjg4CVHnPQ1Jeo3k0/ExjUXzcCxx+Z+Wasd3ox2N5EAfBKeaLAkyQN5Kn1/MEHEJDePYCh9+jxNk3OJQ66WzKVVum8nTk1R5JHP4GjzFx0jrkHFkB+U2pqrFY1YSpqxKQdmKUwz6WoxBVm7jUo41D+4Y7QFXlgEM/zpWbowMJKXFur+D6DaumAHzw9Gk8/ugjI+Qlg87svXFAmudutcHoyyZfWC4ua9N3+sYxaIvrgiDAi1euYO1WC6stGxubsKBYW4C9e1joJyeykEflaAPVEyYcwZFz/EI0OL3JAbrbPZSnrRG7YyRnrxeicXQZiIzNF+8aVRBvmWj+4w8voLNlQgoh/3G2Q2mps8gMrIw/0S0QObnzPmeZni8VlzpdN1Wgo4wCSXHdYb6NkdSSPmun7+JI1HJma+O551KOg6nknPExAAAgAElEQVTB+QQryZN47j8cIFZ1T1rFO4HzDqrqwmvG/iA0YaeJ8NrldF+PHVnChx87nWbsywcZcNzobvYgRX9LcrX11tJtEMcpOASh1SI0LTz7iv3dId30FmbPE1g4CI+C489VUKRrQWZXlDiaOpGIp3q12cFSvWLgseD4TNSXUucROAygEpzKjI/lRmUMnKZqYAuOSjjGcjWkQXja26NYWaUaoOiXjdFuY2CU0EXG2/QGs+CEdBUwWX2sVr4v038O2ndUU27VqeQgDT0DzuAj2Py9fcaqVFVlJY6cEFvNeY/EeQfjWCUOwWlevwg45Rsfev/7cPbY0jgPDjjyQaaqQN5yqyr3AIe2mLr+Nze7Ag6HwPMO4PglH5UTyyk4WYlDcLpbEZbqNsJuwdGDyHvmolLiMNMwHzNf2Nhx7c0ISd4fSRu+6UgcmgK8sKNIN7NI+tLYIIr68OnbmjHugnQMjTNQrxkTzsYGvd4WKgI3gCc3ggLDCdxY+Y8Fp1n8OFY/u89YVTYDUFSFzdq/Lziqqri3e8yq7geOSJv3vw+VTP4MQwauN9Tjhc4MSpoUHjq7rJri11LpY+EhOByER1TWna6xByh1HInD77Brw17g8CSr1OmEZnuuqqKa4mCxXECtbSUCpUidZb+c6s/4InE4V0jVlAOOGuTMmtV0DX6sfhwGWDkKeX8UjtiJJS5HSZkmmlmJI21dhGADjusoTCXoLivdxxPqU4lzYFWVaXMysBlucnF2+3iiu4l8uYS4u4nw+ioq2uJEwZlroH58GUG5grDbwfU7PjrNVbRvrMkjM5+WFxtYfqCB5cWFe4zhexx8DjTqkNS3KMp5kjvdUU4zc2vlfNl0B9o8As56E5thiMurNyX/RUeBLgI7cvkCGks1VI/VULHpF3rhaNwGBWbsjcKU4pH1StD8c2rMyux4hiLvfxrJ4XYX9fkltKKKqAPZx4GH3pbZd9aIi/MvcyNprIvfEZvJ+mxSO87OEnUWyO9J/NAOhlU40hDFIDZppbaDRafdEbuHU3Hz2ENpcoBX4+9E98CqykmM+i8FzlNPPi4HlJ1FHQQch6kUHgVH4VFwumGItfUmVtsdNDdGoHnWWPbYSInBzUlg+c+dTMHxLDD6W5ffXJOnWo8eRxpUpKOOFQcGnIgVFxYWBWd5+TTWO0CYjNSJAi7nolhE2aaM8DWbKCg4GiEnOKyBl7pw2lWO8Ux4NNaVnhtRZSN4PAccSStlcy1rMDPIWfAMONfzfxGr34wDUB1H9wOHO9a5eMlk2+isaq4B7EPiPPXkOZE2HIxaMz3CvUNKpTLKM6NWJvI9Nf4yRfyyH1bitNudezyjCg6/R6lzvdVCc6MzkjpOJSrhoUe4sjCSOuWgn06lw9gDwVFoVOJw25Q6wQwlB9Db3hRwOBrziwi3DUzBdOkecCgJTPcthvqqWF4wlaiEZq3VFHBcw5d+LwHHGuMKDqFRp55CKJLGydchVLwx2KWUUofSxm3U5EqcSzvfjuf2m1aRlgBbiSN2hJXMWVV1Dzh8gzbOAcHp3t2UKXR2lGdKIECMqmuvHo3Wax2QBAq3O2OqihJLPbHcZjwYJX9T6lxcuS65L6nUccCRQ5gNxsBpVEZqjeBQVbnlNZQ4qqoUHG6H8Mg9ZQ+MUodOwW6/NCZxsuDUZsvSPEHBCbdG2Y20g0ItVbbb5cxNjtN6ggmCUUVFUX+uD4fgVGd8AUeuXwYcs0lzvKuDj2Fz32kVH3kaudwf7JlzLPqVsarNLk7GwFwCbNC+vLVueu3xjpLoeAOVpWX4pQqizQ5WNoDOrVW019bkcaHRwLlHjJ+kwc5eMVCzXlc5mE4bG+1RMdQc744Z4zNhzRJboHStb6Qr6qCP+uEq6ofMyeCJ626F6Gq0PJOh19ruYH2jhZvrG/KYV7+OU8JSb8yhfryGeqOG6qIP3/ps2ANx406IclBAN+xjkyUHk+zbwzYp6n7dRHkqj9JUQR51dGOAxXMbsbGp0kK9dKrPBppVNCi1bXEhy5q7Gq7WDWV6FGiqqMDDdntOTbrryFSDvcq+1PP1USJcJqe6lDMJchuzP7T/WNV7vvcZlGx03G06oD/6duDk/aIByAGHB3NppSPArJx/Vg5dwSE0HJWZ6liHhXbHqaADcD9wCA1HWUW2nlgHFMLjphDwK1lwsrM2RsxdcJhMX503+9pjNzKngc4a86InfelAweHnByjk+gKN7Nse4Fyz5pVeVLeAj+/dDxydcnO6reEPBl/Hym205iujttzEMBec5q0m+jBpqHqN/b45/2/mPokXfnWfdVXTH30GM7YEWCPC3MifJTiPnzmNxnxVpI1IkRhotTrYsP6dNErL3J9adQycaKs3Jm1EwmyP1yH5bmckp5OWcuWCw/c2Wpvp1J6vFRw+P/P+k/DLQNH6YSh5VletBxpIJQ7BodThCJwqT4JDScMcXj6y6XYfgUhu+a2p/JhH3AVnZXVVSpo9O+tLXRTOxMW02TN5xJpfdE/026oxPf56tZxKHIIT2swF9UQfqxawsrKC26UfRvjZf7m/uqr5jzyNoVMCbMSfOch3UlXvJHGoqjiWD5fGwGneHEHDzzuOxKlVKzh1YjlVVQqOSpvuVheFnFGTzTvmTqG/ZMmmZFDiNDdaqB2q4NSpZVy+vDImcfj9docVCE4fPGuwqNQ5dqom4Ki6orV66a0OSsX8mKpSqaPguNKGv+OCoxeRj9pNVaCbCVCaMY5FqikFZyxZKwMOJY7W2PPv9gLH/T1KHCb7S742wzMWHP3OQwsmn/vNie/Bjc9/Zn91VVRVlep50ZVp88ihl7aqZZsTf6sDhiOZ9MCEz2R1HYWij/x0UR57M+N1Vc03m+jcaaJyyLZVtQFHzbdp3hzlzmhTIFf9LD+4NNbTr7neFIjFUAxDLM7X0Op2ceW6AVML8mqzVqLtJujc3cTj7zmNlZVV6cDFMARHq91Ce8sYg2ceNHZXq0tj2xb6lwNUH65j+dFRH0EmzNH5t3arje52hMC2dgtsVqLvtpedCxBJtTn7APXR2YyRZJoOsNGTdrZg48uKlW7NNnv5RQgo8uygIzLR/GC2fUtMuxQ9H/o9N1k/6xcKfB/1agXNdke2T891HLF1C7u7xqgH5gdeGxwkWf2jz2DWNlbSnYgtOOw4Sj9Hod3cExy5Y2rVPcFZuXxRNlc9XAe2w7FErYENUm60jMSgX6PslJ+4XlTp6UcjvR+n09HEzppaHWPzMHHcHWpDVA+V0b7TFe/uRrsl8BCcvOejXqugPmvu9EtvraTg+H4ejXcvodIoozpnXP0VvyhBzs1N42Srzfrj7oQoRr5ojOLAgnP+tTaqtsdeFpx4OCrqI0DBtE1aZ5GeOPL8sbgSwWF8VvoFctLbN+DoGJVYazzOORs0xZj7bCczLjj6rbxN9NoofGz/aRVZVSUFeXa6Kl1H7yNx+KMqdZLDo7QKiY6fv4j2bSN1lk+dEXAef/RMmqilfgSVNuoRLQWBeHpZz6W9eQlOu8M838IYODXb1oz7oS1VUvDjvgBDcDiiXpKCY0Ab76BFibNuHYTFQgGV4zVU58opPJQ4Ck2p5KOQM/VdzdWmqIAy82YccNa32BEs3Bc4sj82lVWqOyN2MBvPH2L3dwVHHm3dlBy7rRg13UAsOJSA7kwskxhGicOyJx2aetqrfupgsyqqKo1tSLBwn+CoxHHBaa5ewdrr6yk4VFfVIHhbcNxjVHDYCJKDaioLDm0adzBSzLFx10ow527cLzhUVb1+H+8EjlzoXIJQ+xvKTMqAE/dikTgbiS8qSgc7iTGNVVvauhInC475G8fLvJvAtxJpJGHckl/jMuEYU1euEN4nOM3Jj+Jrv7rPtAqZVZXPpwdJEqn3tLESPzj1VhP1holor1x9BTXr8k64RkKtCv/YQ6jZtM/WRhPXL61JhhwlS6NhfBTvO3cGi9qdgY2KbM/BtG2czSVhrMubyMtCIALO6hrWb5rk9qVFA1O+yKSrkdRgFr82ORLwIxNj4+D79AOJUbhljMPEK2DRJl5tbnWxcbslHls64OiI84Iyzrx/GfUj1n3gm9Yh9FILiFttVOe4toXt/kBVEFTQ3FhBUKzias+UBmlTgP5gIFmJsu9MXc3W4NqzrwYx41kabnDLgPUiJZn2uJoVkIJlwwlacEfp4+bkMAdb90eAs67oZv5jB+iszllV7svymwoNn7sduR5pthFY1cB2tAoOv+dNF8fAufLSRWzc5CJjpv8cwSEwvOh7gSO/ZetR+6wg4KIeTnvW8G4XV1+7koLDuI6Wv1CEy35rCsFubJon0fh7G3DavQhLjUWUZsq4HziEpn6sKvDQxhFgFJ4kQnXOOh97EdqddSwfPSfgcKwNKtLUiEMKE61IZfmKDAuOWyflOvEITgqJkx6hHeT3AsftL5gbMtFrVHQn4LipKu4szUbL+Xth5VMHa6w0e/iVtCW8K3Fo43AQHEqcMOwiC06+VkXh8KJIHEqbyy9dBHa5KooBh57RE8ePHQicWt1IKQkU7gFOLpNDLLMMm52YBYd9+giSShxut8usxlJpDJxLq3ZREStxsuAQGoFH6r0Jt4/1t9bRONpA17oTKHU4rvdtd9CdyHTFqlSk5ikd0hv53tQR/dwFx9xY4+10CY6bj8OJgzQpsL0HtYN6+ns0rt0cY/Y9dsIYmp/9Z6aq1Dg+02bz6XFwKGk4ckVfwOForTexsdHcFzj8vtvllNKGaoqpGeVZtr010MgqM2E3DSdQclUOM7ncqCrG0xQcY58Z1SSf8TklTwYcXflGJc6Lr15K1ZQIhKAskkYlDjEwwJj0BWtSob1hVFal1EDotK5rTlQRWdXLfsOJTYsIbFtbLf2V33IAUkCy4NwjfYajLEZRaWyOZOGSNrtOqqgAkwlZqMNV4UnBOYiqkh6AGVVl6/VNmxPO87e6Y2s5JDfb8Kz4zrEZs53qrV01fhVJR7Q5y8zUP/vwmbRmqlGvgyueqDric0qmns0ZlpNpc367rTY2afDShrAVBHwszdbSZXNECnDtLKfyVN6zBjJboDHpKrK+JH7GgGDLVly0Wl1c15p2sUHy0u6NMSvGrjiOHauhecumVswvSq41gUgbGxWshLR3cXcyRsxzwB7JGWnBvsixU5XAJpBuAZ62oB2JJ9bGj195j2tt2ApMgcCqHtottKE0Od/dBm8q9TYX7PeZ020yIvpSzbld+RRuHKgHYPVF+Q1VU/sBR3cqX6kKON12FwSnXC1LW3uug6Rjqb6E7/rYU+nrDqWSHeaijpdCaiPoLDj8k2C2xLVa3HOSdq3QOjAFR/vmueD4ouaSFJwrb6yhvdUWWDTqrOAw/NBc55I8TUnIkt+fLoEOP213L/AMR02bGMl2wZHFRxxjWLIVvXzaMZTgDJzlAuTG44rEtpmmvN4DHP2e3qhjxm6mhFqurSORFJzRSTQSem3io3hhv7MqSas49JKRFLumy2hom869ncRJ7MUuVKroVyoCDUepVpKpqoLDqeLy0eUxcChl5OKqlMmujpI3d1iXnbxabWm1RmAobTi0H45KGbc7l8JDiSPSRhYSY/5uCEJj1nnqCjiUNi2meFhplAVHo+VJvCmqs05pQ4k1wVRPazBTJTngNHt9dJ0+zAoOJY0OlUZ8zc8zFcRpLTc/j7lKzT7Ake+q3TIximON3WH2hYIzaqNiW/J7B2isJMnqBdPm5CDg6A5R4vBkbbY2BRqOvcB5/OwZUE3tNbISB05BHuFhfo1CIxfOqS0nKARHW7LwcUxNWXD4d4SG8HAWRHAobTg08iwX0l5gVVV8zHTcF3DcEcajEEGTSeaTo3yePG8Ka+OkLoQJD/K+gJEgcZ7L/qi7Q/KsB28LjhsgTm2WTIFe9py7EsfU25sf7JQP0liJaRVW4siBxOymYDty2SqHekgbJ48aPLSQILk1UjX9HNDZMU2CgqKPwC9ivdNGbPN0tQbqO7/9KZw4bmuX3NVTqHuduWL3bhuDTMFY9sA5q3KNY669oE2K2FdP84vbXZNYtbbRxqID7aWVFTDBi4uzcrARN9WrDq7g0lisYOGBqjyymyhb7+sUn6mnie1uzsfQ9m3mMophxDqskQzhOQl3C2ktufxGpm9zYMt19PdDm59swg8jGyZdNZCLlOwxK9MMziRTIpz6cKiumOjOXGN2l1c3ge3mtZE/YKxqZvbrsn9Cd5IcCJzQA5rtSFzlDKQRnNXbGxjscHnG0TRyP+AQms1WB9qWLL2SOa55NbIj7geONmPMgvPsS6a+ihF0ppKuNQ34GlhVcLSPDB8JzONPGtBdcDhTK+bHQwJ9j6ECZ/WXyRxW1m9KfIjnJIxjNLecMEcGHNo5QaGQGtIuODwW7eJBcBSetK2bc1e54LjT72xeGFNJXZud57vqD3B18J0HyADk0op2ViUn6ZsAhw7UvSTOQcAhNGtvGF9KtJ3R+vbOqMxVBCA6ANX5J1LS2iguOCptOu0uvnjeGP/ZoeCUir70kHEbEGXBSaURly50JI43xV43dqUcCw9DDIxEmxuJNVUjcNiEgJ3OU+myS7VlwOEI+33EtlOXRssrvi/rWBmInVVvNKswmyGoK+FZx59IHIcUqQR1/kbBuTn9F/HWfuuqmFYRVF4cczIdRFVR4hCc0YkyqorQqLriAVNNUerIcFRV1GmjdeMmCI4OBad9x75nv09oCI8/U02DoDSQMWQlp4EtK21Wrq3iwtVRfx4XHhccvTD6uQsOW/irT4hGLgOwgx0WLLLN7Agc/m2zHaO11UqljewTK013PKee3OYT9ZhPfH9wVFXRiz+2aIkjyaUvkA0ZpE0iHTCkVRuNZo3f0c+j7V9s1L0XGYnz+uDb8exBSoC1sVLqgIrj1A/DWVEt7GI5AapDoM0ZhU0v4EnpRH204wSdjY5c1CLrhCIWb5pYlTs+/d/8kLwMPHbn9KSLVMh+eHFoDGqbMxw7XdfZPkTbuYoNNe2jXJ0bs3ESlTjWu9u0nty1Zgur6xt4/UZrlC3HkzrkckHmDqZTTlbe5VqcdrGRRFRVDY8/yZVIR45KnbHRWNZGkaw80O4anV6IlY0muJJkvVoXu4gztm57E9UqDfPxqDzdHqy5i2D8QOmNYzug6+vsrCqmH8eRIEnftG7jMB24xjYn7gd3sFxGR4UrKKMrpsbL3jMHr6vihtzAozrw9gJHjtaOaDfBeoe1QNEYOKSYGfXueOrbP4Tl48cFHB39PqsKR+UyBCje7YnHWIe28pcLzd4u1jjWCs63A+fZFy9LiW2aZpnzUJ4a7ZULDt+VxKkMOOzBQymjrWhz9sRrDbo2ryQ0hOdkYwQNQyBJNECjMWqmOQKEazQAvSGXxB63m1yI9gJHrxcfmUM9lp9zH3A0lINNM5usFm19GMyaYi8XfmT/qsptrJQFR8P1WYmj4BAa/uuxO3fIwJ8xYHsdu55ARuIsHz+Gp779w8gn7KDpBvLMHaASp6NdJuzZy9m1MPVkEhwOUVP061BVWWnDO4f/VNrw0QWHs7Fg0hiyhIaSh5lw2nxJeutYyfP4kyfle+XZonROV3CYcajPGZn2pnICjK4qXK+wLNhIG/M7949LUepEiYfeLiWXXS1npoJebLzTXDJap9mjtIzRSjsSo3JKpqWNybCPxEog1o25EufyixfQOHEay3OFMXBoaryc+8GDqyqFxpBsGvvsBxx+n6qK4HBJP1VVKnFkfUgHIEqdk0vLe4Kj8CgQ8nqriyw42nQxlUgWHIWG77vgaPmtLhJPcBQaftf1C7ngqLrSmBphkfNjc3YpcZiE5rNGXNVUMYCCI/svyzrfHxx+hzYloWlHxs+loQwFhxJHm5Uzr2egKtX2Qo63TZBTIA0CUVUERzMcCixud8aJQ2MvkbcuyC91P3lQVfWnso72YMAaHbbMtInqNupa3Y1wBnnU4aFJU2zDqBHVs3QAUi1p0ZekNVg7KVs5wTviYx/9CE4un0j33o30iiThXWZXeONzbWuiQPUzlZ0aueayg+FWhNZ2G807m2je7qLJhgNOzxh5Pp1DmaW3gQ/OqBg7Sqs6GGXPeWg3N7B89hSq9RpqR8so24vfjRK0NhlMHfUXLk8P0oVplw/7CLxN5DLdz/Vg7xcV7+4UsLmTBx8rJaPWCHE/ZgCzLxKRr+nVz9nuGGoM6yKtPV0SexIo2xVsuJ2a/b7uQ3HXLB2dtx56LkbHycXLpQOqqpmyjVXtAY5Q3OveFxyeiPUto5q0qF3beBAaTW3kdnhxeIeePX0Gn/zEx8ewT3NTcjnTicKFp8du4aaJkmzHAYezKI1cExpZsxK9+4IjBmouuQccd2dCLvTe3EC1PoflsycFHB1dcfLZ3jw2qDiwPQK5snG9nN8THPrIFKa94HHBCbgukx0uOPoepZhKQXnPOgOlubf0bGZC2ijE8U7gcDIhNs70AVVVEJgMwL0kzv3AUdVG8d3ZNbOotwMnbQwUhmBC0snlh1J4TB7JyLGg4Agk/R5iC47chYyCUzXZ2msBRafi1v9zP3AIDZsOqaNWJQ4L7NjbJr0wFhy+ptSpP3Is/Wwzoh9lvMm+N5nIcthyrgjPdCiQ7JUyYc7zQGq5smOtG4jEYbK6OzRbgO9R8tDu4eA1EIAyXuR8LkY5GG0/b22tC6+uoFIK8Mh83XRhn/JE6sjylwC+1DugqhoMbQbgPlVV/5aZLTGxnSU1m0MP6+vrYiuwoWLPlp+YFVRGNVr8G0oczWTLwqMnQwCxB+OCo9KLaw8QGNkeuy9sjU/79wMOoeGgqiI48pvais1GplXqNJ58DCWrqghOzun8xL6CutqMglOb6goYWckyal41kJX4dL0rbSZwP3A0X0Zb2ibD+J7+Nxqfo9RpjJzs6Pb6UHBW1prSwKlhMyxVXREcujq+GH0Sq5/bZ12V21gpLQGOeGA9xNaord3p4FS5glrBx+VuB2XrmNMWYVyHnDaOgkNVReNYW2pozC3ajNBjNy9nuvgXPvEXcHp51H9PrqAT5GTmXje0bUSolrYj9HpRGgnmjCO2F5LVC1z2kE0I1ltt3LzVkUcan3KHFcwdVi+VR50frHHq3uF52xW1XKtKdD4uFbB81jS6lJGd7nK9p6lRyGGxZCsIVIiyMsFx2umkg5Kjt9tDEUXk8wG0b8/VzvjUXB18nBFqlJ29dwTU6TK8oXneZfcmzgILRgIGU2YHoog5SX15pNSts6v7ZoScrediUl53p4c/7H8Uzx0orSK7YP0e4HxwzrQoeTtwaByLNDkgOMcOZ3wcTi24VB9qs20LDZdzdoeXqati6zYXnMSupaDgVP2igKPqouskeXG7bHDNcfq9j2P16gqavY6AU9VA6X3AKU0l2NzxIODQ50btxVooL8GgP0COdTXS5dOoNZlNWeNfIJixlR2hj27suCskuZz9iYN7wJENOQ492T4dnAKObXNrE7cID4eCw+eER7M5//PWh7D52W+yB6CoFs6q3kbiBK122s2JN1I0afr+0sbZCxy2SqOkoMTh6NkZE59T4jy0tDC22Gjs1IZT4mjSFCUNh4KT9rRzupDLBdlJ9gRHLk6QB8EhNNo7r2crMxVGBWfRdiK9uroi0KRSxwEnn+OqxREITXkqQXfHQ9lpiM1tSk6NlTiE3F09UD4fFtDfCVNwqF4IoMLj5c2EIStxTPOmTfgzFTGG1a6hSndtLlfy8Pcqk2Uk2z3Etzrwpn306OoG8ELhU1g9SAagLq3oqip2sNSRVVUKDj9nAG1zoiiqicMFRz3HWXAomdZvmZKXc+fO4an3fxChbW/GpQELXj6tczYgWOAsOJoiqfvHnjDuaG9F9wWHUodLNrvGaWTvSHUCKjilagVLJ5axcmsN7WYzlTr5QiIt2eQi5HtozGSCstmlDa3EkTu8kEslju6z1llRXcnY7Qk0Cs9e4MgNtN2VlFaCszQXpDOpbreL0FmLvcLlqKtBqqr83WIKDrfTqpnz97WJj+P5/XarkAzA6eeNhW69jVpyy43xeWMrwnI+j6rnoc0Yye3mmCXfhSdlqTr6PVr7ZirOC0QvKp2AaQjCNgZa32hKod73fvLj49N2W9oStjuIo15aPjM2BbU/lic01jGnvx95Pq6+ehVXV16Xt2TFGWfUDtdQtH0Me/1IRDuHGqnap9gvBags1RF3ewhbHdQfWUbAjhu2dw9DF6UprhfeAxep5ZCacC1vyS7aqvElJna5OTO2OFyNae3fsxknWN3qp7Xo3L4/YewX9ksOmIvNrmBWAqr3vNWznnFnYZWVNy6jfbeF6mwNJ2rLaXYBMzXjSXP8X8598gCq6lufxmDXLK2o4Cgw+rrW7u4Nju3uTXDM39vG1fcBR/0tDFPoYCOCj3/0w2MX1s3IIzwsQ5Z90qXfnJyAAm0qN0eARqK1IRSeLDgMEXBhdx0uOLQjooht2WwTgqU6yvUamq+sCDSEh+AoNHz0YcDRVMwUnLGjcl7w+HnubEooQwZpB1G2L3FCCGtbfXR3PUT2PQVHt1a3PbuZgpHeOE5OtrsqDz9v391AsetJsr8GbRWc86XvO5iqmpk2yw65Esd9TXDOWXUwJnHsXRNZP4JZuTcBJY5OxV2Jcz9wPvzEuXTNTQHEqWvmzI4Vo660YfWAACNNrsfVFKf7lDgnlk/g937390TqEBwNSGpsiWt0a6gh2m6njRldcChxRBKVSyJxOJY//HgqcRbLLP99G3A0lcGViIScqozxN5VIQ+NzSZsHOOBQ6mz0EnRs88msxCE4lDRpBmREB+j4OalMj0fHyzsm9pYF58sTnzjgrMqqKs2E19anWuhFVbUnOBS9LI+1qB8UHEobrhjT4DqZtlb8fuAIyJkLkYVG77hqw0zvs+BoYFKj2YRHxqAnzSEJDYdKnCw495M4hcR0AdMQgNbeCxg2XXNM+NgFzqwu2KAAACAASURBVAQeSp3d8foqt9Uc/+7mZg/tpCBSxwWH0FBNqYoaSRxPQhOcRDCIm8+NL6pCiTM2rGn15dx3Y3PfjZW+9WkMraoiOAxwygpudopK59Nyp4NzFTNlXuFaj057EhF5tp+Lcfn3TAmuY+No9Fa7SnS7ER45dRpPf//T+M1f/U0szwdYPmEi0Rw5271SC+zYBTW7dhUjxZ6dTWn0uFxroDy/gHxQxcVXLuLi+YvyqEFW7aPD+zF0bkJv2EO9VhUnmADqqA6+TpKRjbT46EmUl02pDP0lZT+Bn0SZlXYz3mVnah0nffiskNFkKvEgj1/ItFUbk+I9s3oNY2SrXKBcVrOx0tZLUPASSOWm45JQeROrI9Zuvt/dRNzpIiiM/EQRa+nzHjgZunruJ7H6hX06ALkKcKVsulUoODrdVXgIznIQoJrPHwgczekhOG4rkncChxdYMu5sZabbPlfhKsyMDl7BWXrkcZRqDQGFwHzm331Gvs7u5jo481RwwgHAnkJ7gcP8He16FfdHa1EpOApNqTAYW4xWmzlqOqsstuaAw/0oOLMukyqxBzhSaGf2OraJWIyTESCCk7fQ8PMUHE75uZa6k7jV34zQ6ZqmUvlKOQWHwOjg+mDhZgdXv+Vv4rlf228PQK4C7JvymIOCw7+hxMGMkUYMAzSb7VTiSGqG9eQ27cJkcgf3ge/9/qdx+tRpkTiVQiQSp1o1lZMKjmyTS1g7nd75nitt+JrgKDR8rRLmp/7WT6XgMIuQd67k0kwAhEZHY5oeWD+VOFqiq02mo56xb8pzNSw+egoo+SJtOBbLcQpO2vyAjaCiUGJazPXJDYsoOB0m3BJdpkvIssR20M8ja3RKnvA4OHxFeOLdwr3g8EN7nggOgeGIqQUGIfrdLgq2cYRnwe3Z3jqxlyAoV/GVxg9j83P77QF4H1VFFfVOEofre0t/4T3AkYtuY1WytrUNX4T9HnwU8VN/92/Lgbng8DXhUZWSSp3I1IcLdHZNBlVTuXwec8unRdLo2EviaPqpfMdx4AUe8M2AIyAVkhQcd//SPsO2wNEFJ+8VxpoayTFxgXo70ywUnQZJFu7Y6S4hNwZVd+IZNUVnY2QllnUyarGkng9KHIKTnh8rgf3pAMWZAP4hc8N+deH78Na+HYBPPwOdVQmhvVFSUDodj/tjteO966Pkb5Ia+yYNgN0qBJjYhPQ3rP8kbI96/kVJDv5wgH/xy7+C8197Fhe+/Cyw3cTyscV0KSK3+E7KksWf5DjZdPWVuUUEjSUElcUUTP7u5laEz/yHz+DiJdNOrscTSuCcTEJPp8I5TyLmZcnRMRdAwdUT3bUdspaWa1hcmoPnVCAfO16RHonpRUnYFmkEuUyzY0b/Rzk/3sDURaWNkHbZ3sVmQbLWi/4Zu2573laMcvtGI3DbfEx/Mn2ScP0iSuTtXBokZtwtijqI7EImPQI09BD1I2nBwglCZWEBYdjB71S/B8/9+i+hfvoJtL7+u2h86Ptx9OGTmPjuv/Pvh4XpafjP/SLuvPsHcfdLP4vg255BMfcnyFnjiuBwuE7AWgacpLmOPgv9+xHyBR+Fukk72AscrtbrMyajHRB5Ye4DDrdRKZdlLaa8H6TpC1oIp2eoz+I/hWZuUZK3BFhpvOgLOD/1d42aGgPHvlaLQmdB7vpOcuKtRKpM51AteiA4a6stLC7V8L4Pn7oHHNztwE3yc3vVyGyr78SdbOd6N3Kesw5I6ZTOnCOb4cd94Y2ZSjO7IowmcnFTdt0TEJqBXSEtP2BmYieFR90O7fVVRAwY22wAv8AQkQ9qUX7/hXf/BDY//6/21652gQ7A2DgAOfYLjsDFfnX0o5TrqNnpNFudhFuxLO9MiSNrg9sELP5NNPDw1BPn8Om/9lfHJE6lXEK1Uh4DR/eJhWZsuKQjH3Cx+SWBR4ChHnfSU7/x0kWROCk44jextygvpAJk/VAU+2NDy3GKHgjPzbvj+Tfve/I0jp2ogtLm+rUO6mWGHsY3wVciIRxw1ODWRDd+hxKE8S4593YVPApIrniXLiNkKzdHlQ1M8B81k0yvHfvj0mIa5G0inO0Y5hyewGOlm/4dL2G9sYw/OvYM3trvrErSKoqjdce/WVVFcLSd24WvXsDl1aaBxjZv1J1kYvbf/okfx7lveZ+89fP/9GdEVe0Fjk5Z3crOQr6I/MKxETQbawjt4qkCURTh//3130rVFN8T+8axE7xMKCCxXUDTS5+JfmfX5FxYMvbU8eMVAYjzAwVnT8mT7SrgzKpccFIAxlaHKToqyl0cxER9KHFURbkSx2RQ0nEayWxEVJQdLjiUOvXFhrSi+w3/o/jT/aZVsAfgFD3HqjSZZ2zlX2zTC052QtTrxo5pNjdR7o46jfO9zqRx3zfbIS5eZWMl5+7j0WWy3X7un/591ObNyf/K7/4OLj3/RbO2pR0PLdYRlEbpk2m+TXUBfq2BYqkqGYCmTpz/DKBnHjkjU/DP/f7n5DU9zAJuf7wOyU1TlS8M4rEOEc7ey9N7vm9tpX6UoLrg40MfaODU8ig1RFu/pdthl08HXJYEucO3RpOGYgoOuDLD4t/r5CC1c0ZbcNNzec0ocXSwdChm14+7xs4sz9bS8xKwgVRjMU2s+5Xch9H5/X++P1XFdrV9qioFhxUO+wBnzYrv1VYf+jzdW3eFO6aEOqmNtWoNP/cv/2H61datdfzWz/70GDgLs366qi6/SHB8habaQLjZTqHh5wSH0HBwCn7tzVVpHyKNjZjNN8jJUkcaD9If13RVaZbpdLFyYdnzbzLlOjTfCc7Jd1XlcS9whE8LTy7pS0mMe758x64ZcDrdM9WbMj1PY4GmXRuvD+vZdQycxWf5d9gebdorBPDCFrp3RhMUnheFprm+hkLSRaWxjN+b/z5c3++sig5A3/px5Oe0kSNTGyMjfc5sx6nEufjiGlq32vfC4t5CdKlrY6CMtDl54hT+wf/xk2N33Pk/+h3cfH00UyM4wUw5lTpetY7qiXPyN732uqzIorEZenvrdr0ndfqxNx+HSpyYXU7t/hAWt6pC3s9GsTPdHvg3/F76t5mcYzPvG40Pv6+M73zSyRi0EpjgSG8fm+FIeASgJEmbfAtAk+Nt+1mp6Y6xKs7dAbLgJHfGswHqh+rYtBKH3czkZrNZlSH9O0kXflDFby/8AJ49iANwSsGR1t33SpzKpXU0myMdebOTVdpjxwVoLMbcumMffuC9H8RP/I1Pj723vnIJF/7gi+l7LjgEqHj6gyk0fEJwdASBj6BkVCXVFOGhxNHhShy98HJ/uCW0DgimZ54j6i0wYzvsSByqq0xMEY2lCCcW6yk8LN9h2zRppWbBUWgEHAsSoamwOsEBh6qKiW3ZBpJj+8OSZGtWUOIoOIO+LQgsmvZ3Cg+92QRGRwpO44fRPYgDMOmPZlVuBn/7zQ10Xmuhu9aR5Cod2YNIp5ba0Xti1DWLf+P+7X//Vz6ND3/QgNBsrqO5flOyItgTUDt16ZqVS8eXUbbpD7ogSbpoql24lH4OnX38q3/283jh/PnUc5wu75NphKTSIz0eRxoZ1g3sqSOP6+jqOpfsm5c6I1VdjCQCj4WNCDh+4FMncebEHMJwtPYCZ1YEaa1XkHQJDlpHxUlKHbuUkV3SKD3hVmKxPyA7W3CxVndENkfas7YeBWB/MwSXVJDjCGN5XdBoPyPj2lHN9+FNDJAPAnzp+H+7/1kVVVVQfD51jys4Ck37zZbM9d2xJzg2IMfv8a5KGztn2pC54Fx88YLA01hooFKrQ+MnwXQe3XYH5WplT3AUFHWO8fXz58/jX/+zn5fd1JCDC879CuH2upOzBYLatZNS4x5pJdCZC65pQQrOmRM1/MCnTsEmLsp3aOQyTYLgcCwW+yg7oHCBEG8Yp8Vy8iUGja0JQXBiq3b4UX46wF7g8DPCIvvbixF3w/S1a3wzw6BYLAg4v107oKqatq3cFA7Cs/K5yyA0HC449Km4hlkq/vcJzs//wr+QPBiFhttfXj4Bur/lojNa6yyLQ6njrp0lX8rl4ELDt1Ta7AWO2yJk7A7IqKzsZ+lrW62QBUftJoIz1kfYShyCc+aRGh5amks3xSBo21G1LjTu78cxy7CtJMsBbtcugtPXNRwY7HVWZU6KQao5U4nDFIu1ZgoObMc1+uDGwJk7oKoaDr+cZtmx3f36S1dFRb0TOGPLFGfAMXegzbK3UueJc+fwl//Kp9HttgUcjnq9gdrhetq+ttNqjoFDqeN2WjfgjHz+WTX1XxKc9MJaDTUyuDNtRJxuGFRXWXDe1l6xP0JwRGoQnpxpMilqiiOOEHOJAdtZjI2XCAzHgNUbTmd6OR+3TUhE1Bcljw0BKThcPsnLFw6mqh5/mssOjdZy4A9c+L+/Yn7IFtO56yZIR6h4NMNIT6YV40yJtCXJ8pFGmPn8mR/9AZx99AxW3lyRNTnn7Ip5uckiinZJwh6bP26GsuiXjlJ1vA5KF/3Qz7/y5a/gi194FivXbDPIuJv6PYQz3Tf7B65PZa+LyBosd1Ab7fW91FZyylPMcsyjvz79sI+nP2lmhDp0rSh9nY07sZzGAGI91jaUkG7A2jTyFWYdOK2B+91QehcHtnNIcKgC7RjT346kKra7dk02FVRthuNkUST+b88fQFUxVlUORp7jlS9cRusNE6xU30fBJpfLe/QfcF3rzKLo6UF5zDgbnaS9wGEnUUJDeLj0EH0KXKPKt/DISnGtzRQedoOoOD0As+D8yr/7dQFHRz8DDiPS5niS1JfiGrhu+TG/txc47oXn347UFLNp+Hr0DRecxUYe3/Udj6BeG+UP6ZI/4j9imuwkDVQnnuWW1xCeDDi8+LkpH96Uj2QngqdVretNxGEo3d8JjMIzyI+ck4Qnaq0itD2OmKzemJ+DPxPg88s/ju5BYlUTwz+Qo+5ca4HgyEl2bwPHOeaCc4/BabP3FRwXGm7zH/3jvy/bbhx2alT5hj1pCo7si4WHz6OkbwvoDAAuOFxK8Wd++udSacPPCY4ON+Co790PGj2ebKMJp1e16RpvJUF6/Bk/kAtOacbDUx9axplHRq163bWiZDJi3Rdp6unEeMEhbG6NNpAaWAcr4eEgOASG0oaPOeYWZSROXtcR4Pm8uYLmtWbai5rgVOp1fOmhA8yqXFVFaAiPgpPOLvYAx1VfY+HiiRzyEza871iMVFFUVS++dBEff2q8qkF66NjAm6wvbj2slDpyYmwLNO1P44LzyqUV/Oav/tYYOEz11Bxgyd9xpAHVlIJDALThwVi0OtOMUcG5dxpuUNSMO5U6mbVl8YH3NvDUh0chFRcc2QBTVS18kn5BcAgnDeB8XpL1B0wM00be9WUMuEaEDfyy5JnAiLQMAiR9I3F0RLvjs2IFh59T4lRKRRSnA/zxmb+CZ/ebVjH9bc9g1qoqtW2STEGZVLK6XStJPH0dNH69HHJcQs4ZzHDLSpsnzp7FE+8/i/eePYt8uTQm6t3suDbXx+y0peMVKxMUFk0k58+0nI5dX/zCF/HFz3117PfZdGBs7I6m6PK+nVWk36GPKmMHjW/AvtJ404Qp+h+JtUx03Ua79fOzD9XwnQ44XFjeHdn9ZY/FsNVE3AvF0OUjh7oZ8qx9X1xEaBfLDfQGpZShZKFppLu0R94OVtdNXb8tqY7aPZRnA3zlif8Vm1/42X3Gqr71aeSGfzCupt4JHM5qLDQ8oL3AkTsxU+9EeP7yf/cjKTipnWSPkhWbXKaH4Jja7tHsieCwEsGcQAPGyrUV7Accf9IsVKYnn8nw7kq89yw85kKUyb5jKCWx/XBccMbWg8qNqxqW5xKcE0sjKeDCQ3CSnUGaIutHXQGHwwUnlSC0YRYXweRzjnvA0fvY1q6PRURYm9bcSMHxp32Et41qf/Ej/ztWv/Tr+1wF2Carj6mpDDiMpYzFephl70CRBaewRzcqV+LknERz8QNlwHFrqFyJkwXHPZEvnDfT++f/5Dz++LyZFeogOC5wyS7zgZ0g4TCjm8b+OvNiD3AS6wHWU+KCRdXDyktCo1JHoWFTSoFjupBCw9dZcLxhMqrU8H3EQWbNTupStm1RO+btwOEMzAk38Peo5rqtEF/5lp/Ac//x3+0vA1BVlaopbiirqrJ5it47SJz9gKNGqxTs2QXapefdTgSuLe4OwkOJoyW6mvbpguN+v70Z4cI3jIvh/HMXsPLGipx4lTpsEKteZQI0eCdw1MjRG8J2vzCzK9pQBbmPuK4Co+xZiUSJ44LD/WIfIQ7OgNiNI+724dnuEgTHHZQ+7U5HHLG0B72aCVTqyGv3LQUnuwanKwA3Olx8K3NjAZt3Q/z+g38V3c//6/2pKi4C8ubXfgGdC6MSUl3qUCBiBptdrll/jYYkLyZVEb+bZHZ0DByKfS/Bp3/0R/D4o2dlE1w5V1UFp9qa2sgqTFZF9Jw+yvw+jWGFhqA1r11Hd62J8mId5fk62reaqOp6n7xj7QLwur/MIb6+uorrK2vy+MorF/HVF0bTd+3QmR4fHZbcb6opkTC2PYlnS3VtY6O0CC+T+OWuPif77w2wPF/CU+dMPZabQlGZqwvQoaqdcgnecDy6zaW1mRbRvW0mLoUgQMmBJxo3mSTnWfJ4dFhOBlGEfqdNXT8GjjpUv/Tw/4S3vvCr+1NVzAB867O/hPjuCMu3AyctjH8ncDSjm3fkPsBRaAgGO2y5C5S64PCI2zfWBRyOzVtNMYXPfWK0HpbO8tTjnE0+pw31lReexU//9M/INvYDzpiqvg84o9px57rkPBQnYgFnebGM5fmygNNeb0LX7fJts0iue1o/tohqNUOCjZ4TntXLVxBt9lCuzaE8XxOADgKOVEBwcRdrcHvFAFwJkQ2X/mP1GTz7a/tMVp/+yA/jjV/7uTECCY4atjJltRIn9XPYtR/vK3Gyq9y+DTh5Pw+uoue2NmP6qvbC4W9Q2mgvG1fiKDj+fB3L586I5DG3ZEEWqdfBWvRjS+Zu59g3OPwyp+/0HDvOHJ4PhYRf8dyezdKtwv6QDbkQHI6nzpkc6dOLRk0RHg5xQUhiehlBpYxyadzmosTRQXiaK2vo2pnl0iOnkNh+f37VNLnUKgs+F8mTmWQObPCTnycSGzT799tHfhzdz+0zWb3+of8K3/iFf5LuWPbJXuCowfqO4PDEJX08/vhZnHvi7J6qygVHf1vynpnllgxkSk5VpuDIwSYJus7SR1RXciEccNzj0MbSCg/B+Uc//TOputpT4ugGBgPYqhN5R6bhdjqvN9d+wVGps5CLUXVq5cdmZEJSeyxjj79XPlTD0qmT8r6uddG9ZVRX3/qAitUyKicW4amD0npic5lKUk3tHVipE7CwizVu8z+2f1X12Kf+Eq791i+Y06QJSjYoKfaL4xXVBtOu6DffsTaA3ijuanBxHx947zl8/BNP4YT2+rM2gTY3ynqg6WPQNb2LgT/qZmovZj7nS2kOB8tzaJjS+NV1wV1oyuxdaMMVxWnjCDv/9Uv4iZ/8n9OvSR4QJYo1fu+5kAPb5VPPhZMhKBMFxwY0BYPjt1/BbvDYoTyOHS7g1OESfJt8Jt+05SoCQbcFbxCli5w015uozpn865I1qHXrm+02uq0OgjmTv80Vmrnorj+VQBsmyAeZtBhVhGk6aS9EUKvhM8X/Gl/9zD4XrPc/9Jfw5m/8mz3B4Zu0+rX9Bl/zLsvaDPcUh00a5x0HbZdnvu97ceJdy/eAowavm2wtv2nbz/L5XuDoHUNoZJ/shVIHmQJEaMrVKsp2tsFWc4TyF37lM/jlX/ylETg2jVLBcZ2BImEccBJ7c3lcAjrHCUJeFjHR8U7gfOhUAGyxrV07hafAFfNs+TO3E9l8G04iOAq2CaSLIyFScEKnMSWLGam5KotGCnfWmmDfZrWH5JyylNjJQYaVPP9p6X/A3f12qzj8we/BS//WUVVO4pUrcdIUCc+EFLLOPe5QClBG4hAcShwd+aKBStUPL44rZeTk9Xqgv4PgVLSmXNdwYCWGM6VU6aOzM0/blzCrn9WKzqyn3ergM//Pb42Do5lzGe+xBjM96/BLwwKTRSQDrqr7zYFT9Hz07nYEHhEIPBflUc5O1zYEYOsXSpyy7Q6q56/bbssNwUe5cWaMbcPlC5hqW857InH8coCoG2L9xqoY0xwEyF0asrvRkg7zHF84+Tdwfb+zqjFVRV3ndIoyMIxalKmq0liUfC7im3efcz844FCq/PW/+umRtBFv6Khxo/kN4xdvb3QEGB0EpzpXQaVSl/U0dWj/Hr4mNGzRoU2b+J6W3hAauTAOOOur6/h7f/8f4sWXR4ufacpqVtKk2QE2Wp2q7YyqooNOV6eT48kkr2dV1THbsMAFR4+NABGc5YdNbGvltZU0J5mwcCgwCo87uVZw5LitxCI47mDor3xoTpooEBzP5iZ//vRP4tn9OgD9J6mq7KzKFvRrizH9MU0n1eaKWRe9AWqUVqmt0fj3iwsN/OiPfxqLjTrK1mNMRxcba+vwhjmwu6i0puXdZi90eaaMxcbSmA3Av1GVpJC5xi2bQ2pRQHm2hLJdOVh/i0HWf/j3/gGazTVpvijDnQWm6aGxSBUZbpyOs5Ssg208VId+6gMyNwT9OAJ0AThZBhp+T9JIdDal+xbY3oIsl27ZtIdaNUDerq2l3+vcNpKmMldFZ6MN33YnS8+nTU8JakYSBbNlREmCnrXRqjuhpJyyVQwzCTdvmDymLz/2t/Yfqzr8ge/BS7/0f91jGJvzZc/I/9/blwfHcV75/WYGMxhgcAyAIS6CIEHwECkeIkWdu47L67ItZS3t2lVOrb1ZlxMlKa1TkVPRVmqr4tqt2lJVKo5zlNexUz5kW7QOayV6s0o50sqSopV1UAcvkQRBgAQJggRx38AcmJnUe9/3ul9/mCEHinabf7DR09PT3d/ve+997/g9h5UzEo17JSac40JlrNJZpZAHNVeV7a47DuKLX/oS98OUjTydoup46W+BMy6rIgucro4u1JMYVsbjLOnmUJjVGINoZQURUGUGEVaa321pM55VFzR07ImfPIMjzz2JpcUFHzicDqJEJiekG+DQ/1TZ5A2KBU4god0Fjpwsq50ywKHkNUpcE57mRD2VBRmHqACHLhV3gJOLRjEzarL6BDjxhnqkrRNRPOStW7sYNDPUSptKcCIRNJEXvtaYCgQeyiTkvOW5WbzW8RCuvPpsZQ7AfQ/QqsokefOmVlTesWLe6+dEFPT5kB98FODQucK+4ALna//8a5604RuuEDgkcWhLJIyITlo6DlfiUC8HYU5fWsryDC0lbQQ4h3/6P/l6JSUOv4MgcJhqjTroOQPoRchLAUetRstJHMl6zBYKINDwsypPuj8oVEdmlsxEBkm9M2QjAJHDlIBDy3Ha8tQNZmoeS3PzIPBE6hIMHto6iBy8BHDos+eK91VeVxVQVQo82nssmZQEGr4xCxy9VJevstqy7At07IsP/C4+848/VxI49BvErczVh7ScdCSOXDMeNvYNSxsW0R1s+3gRZqIJkRxd0lORCOYX5lniaACRmiKJc+qD3+gx4Qaq3sYOP7HrbBumCoCj3wW3byYpZom3XeDsbg2zqqKN1FUlwAncsMqG5PeyCKRt4DJO5EnWz0TAoY2A473LSCQAHH3d58MPYO6lCpnVU/f8Hk6TqlKqyW1pHfa4ZMzPSJN0KZuNhGsMg5TofhUm+YMvfxGf+8wnvB6a9H3pR0DxKgk2UnBzZn4GceKDCVGLQytOKS/H7h87dRI//uFhnmEUKadVB/3fc2sPDu4/4L8cx28hNsDRd4/iO//5O5hfmgkY82o1a8qEizlm+SIibtqo6Qcxa3m8fbacxQuUOuXDVBnKTVat1InZ8EtvaxzbOuI42GpTRjmgTH3eDbMZ9dMsuZGEoQi/VdmFmgbodpPynQL1CKN4n9O3PWr9VwapS0xAyRtxAVIPiSojzV5o+kNcfvnpylTV3ge+guH/ZR2AFjzlgMOg0VFg2/TcAw6doKod6M/H/uI/oLu7NdBJ5WbAkexCTuZS+c4EGgKP2y1GjGkCz4F7DiIWi+PQAQ0kYw8JcJZW/IAuHXeBQ6JeQGOAbqs1qkwbRu5Wy4NuCZTKAEcGVPKJCTj37W9CssqsHAu2glSog24KnLhZJRasPUngYWJupRbz2Sxz4ORt2wNyTUSphwStdCmDcDXrlRt792ej8s/W/SHeqZRZvfq3voKBX3zfK2VhcDgJbeIKDYeCXNR0zwZIRkp4NqSVPHt27QJJnJ6eYJfbcsChJC6eCNQlxb6c9QDHm61VPnDuuOcgfvseUzlK0obAQ8ARu58LI+0E9JLQ89k1wCFpY0DD0/aGwHFfXzng+Pfr7QV36L40KONNLHUEON7JTs7zCvEmEj+0BY9nXFv+6DjZHsppKRPv+dS/xtzLFaZVkKo69uNv3xQ4Lmh4xmngyFMon0k54FDiFgXfXFVFwKmhzP2CWaVp0JCkOX701A0ljgaOHoG79pl0DgINbaSq9FawgyOJ6G5OMKk6HzQGOH4+j7Gp9OYRNzkORVfiaOAQbZ4ncQQsbtqnBU5O/R47Zi1wiA+R786mTVDuMQsCMk0JNCThXIlDALJj9uLmP8HwKxWuqkhVDT5DEsc8BqcSEyGk3izztxzS+tsvuiP/CXlTDTUHbQf27cND/+KrSDUFk6U1PSsPADUfZXunYPJ0uMuu3yhsZiaNU6dO4okfHfbuigbZa1qilv/6tj3Pt131eD0sKRlcsXrqenkqVyEJJPaJyTsyHfz8mJrfoc6rPdO+IJULw3VWFgi9rQnct78VybgFLn1IDKWqVaRJpyUCSd/eyVmKfaK3Y2Ao9wT97YaACg79rcdgk1tCJJowDGA1TcDUENF/eBL0+bZv4J1nD1eWAciq6snv3hA4BRvElMI2GYAguHc8kQAAIABJREFUuvy//n+BE5Y+S3awygHHSzG1M0ZWgjolhO+KJaN1UKraKp3QLeAh4KSV0SPAEbvLLMH9oCf7oUJhM2HEeagEUFng6EhqMRsoIOQ0DhuxplhY1tLx06PE4glkld3HxyRaH08gHE+QKc+PHbbE5QVtxDEZB6VazADLs/y/qL5ftvwrzFWaVkGq6uQP/1MAA14qoj1KwNFEAp7kkReladLomB3I9UicrKXpMGIvWPBHwDn8oydw8tQp/jggbSh905bjGIlpXQY2ss/OSU0TSsYweYTFp0eDZNMQpIXhjSQOp5mE/XwcAY5RCRacBCJ7/UqBw/j2PNQx32vNPD8x5k32NifjkMpj+PclLBNPIBJv8IBD0bCCsmkCwKH3YZ2fr3Q8hOFfV8isLqpKWg7QA7vAQTEKWlLqeIxGGs00+Yxn3U2AQ/ws5FATTheK7chKiROPHOC8/vpRnHz3pAcckTSeA45UnZMLIY5JckrSP+1nKUj5CqkwyhGW1Q1R4xKju8pB1qrKT+YKZkZJsr28E/LjBEgIrK1SUlXRl5Tfy1wjqNpJVRHntAeeMsDxxoTyl5JdN5Y4dLJdXUqh6P+O34+jlXIAkgOw76nver9JejxGlYWahy5AW+KDxMu59eyjoJH48MN/xHVUlFespZSOU8lMo5bIsrk6+1cvv4U3XjuK4SsmpsIpbWQ3iMfWXQ7bs+iatIIrkN9Fn6OMTu23oa/xMlzRrBEBeMS2RNRZgPw9a6TGLK+NJzBcWjh7P73dLdi2vQV7YjZT0R53LUCXtkp6n5aXOMHK2HRd0ouYs4R2auF93lVimV1CvirKztKXpm/F/It/WVmyOsWqPvjxt/meZAbXkOgrAxwtabwZxjQf1tehLP6PAzjzi2k8+ewL+M1rfnI5A0eWqqrnAT9D0SeKJH5kBo5Eq50iNXlecfi5wCHQsG3DEi1YLy7AMUazcaBp4OgFkV5qfO7TOxg4kSbfReG6/YLkuNS70zoiW2y8z0kUi1gCb76JRj89g++JKkasY1Gnm0ixn5ZvL07vxPBLP6/MAUixqotHTKxKeGhKAYc+L2sUB0gGfKnzUYATJQ+t7R5DvzkyOoMX/s+vg8DJW4njoFiSrGhQhVS7UuDw84u32EocAY60KdIJ68F9snvMzTD/MHEOqnsT4JDEue/TO9FQF0dYAafUZNTH0qorcslzbd3Yja5DPp2bAee5yx04+vTjla2qSFVd+CuTVuG5yEuoKrkpDR7PtlkHcFxDVWqkZi2tvQucvoFRji/5aopuNAgcAgxdpxRweDB1qYgLNhtiqAQ45QYmX/CBw+dwbZW/ucBJKmrem4GGPv+owGFpY/vDy++Qb0dUlZQWk6qiWrYPo5/BYqVdgDmt4nETq6KN2b9Dlh3THiPDWHw0dl5ZoMlflsrMqimxaR75tw/hrtsPeA4p7l9AKs2xAXLpLFPOirfYUy3ktHvzGJ597ghmFQdMPk+rGv+VU1qF3rhdkSRsB/wvNiSiHH4MGHuuMKFzhqOKTen8pJJN6J32zVlSn4IcmlR2f9u2Dtz34AEkbddd756rgNkpn06W+ZsXlrj+jP6XFaCXYuvWvjukAiv2cwrw0pZzHJFiU1EqLW8RSk+NoT92P0ZefqpyVXXlr5/wloK8CqkKrkLkAbWzjysWxbEmHHgVAIcce7r8lq5tusxkKwJOOpsFebFlI6+vzkjkGUoNYG2Em20UHQ6xKyk6T+wWsXVktUYueT+gGfVsv1I8giYnOWiV3Ag423a3I1L0m4bwc7hAUEHaRG2Ck9sSKsJN3l/dKEUaw3ILqFKbW9LtnmPt2TemDuLd9aiq4ef9ICcDsAxw+DPr6AoQSgtFRwXAcSUOeYopFVQGjaSOljjPP/srvPr6/+XWx7KRxOGBp/ieAxxSt+Jy97y9ZHaJEV0GOLpeXYATDDOsHRE/H8cax0LxRqeWWOmRxCHgbOt1+IEcdguiPQls1D7Rcv4ZoOU5t1hLrNKIsUcrBc70nVhYz6rq3OHve/YNd4Vzlm+uxHE7unEagVpNlVJVnppSL1XKgLl+emWJY1MaOCNXR3H0zeP4laXY98VMNsCEzjXbyuFnnHQqROBGHZ2gZo5quKiQzhYiVgoc+h1eXdngr0hgvnwZ4Iiq8lpp07kVAEeenZvRq/xrPu74ddaAqELgHMt8EiN/+2Tlqura3zwZ6LLrpka4HHqcX6KXwaI6JCfHMkWJjUO1yiTFvHpm+1Ip1kSOw6W5JS75pZIaDcCTZ/vwxOHnMWX1v2e809JYkVTnJGtRqNHsm/PUjZM87ksuw64lto04EbkA0AYMS6on53fY2NTgpOWzrsGyE7FnSwd+57MH0NAYjF5q/xCzrzuxJrpfWSVS87dA2m0kjJiigzFjFVzgexLckBn6uHIyGtatqq7+8gkeMI/Nwcmp0TEq9gzrZG0Bi6ys6DPrAtfAERXotQ201j4BZ3563qvaLAWc2dlZa4+Yh45Z4AiQcmLsqrbT5vfMekb3qNSOO5EYvifa6BoBjr4Xj6/PJl+Z65sB8hxqMpmYrEB6i/uedAFOot5IRA/AmiuujLQS8Gjg6CIBuVZJ4Hj+K0OiEGhBoMbtjfWqKr2qsm86AA43uOmBh37Uzfhn0Wms9VLAYcms1BpJnclxy8Igjir7uUgcDRyOPTlNOEjiyMBK+CCQsackjgBHUih4QGw+rqgqTumw0Xk2oC2TuY6iC3AInFmvF5YdPgGwpJBaVVJO4jD4NHiUmqNE+bxdNZLUEeBo0LgaQcqVRHUWNHAYmK6L0dz3ulUVrapk40CbozP1jXlR4FJSh1HBXeRLAse8bNVSkLPvspixPLwkgjmFwQKH1BSBR4BjXnAeEacJhwsckQRe8pVatYhBKzVTLnA4icymlUjzD8oddgFJvyHHvCYgkqphjXdTo7ZW4jQlycNtPNFeBxsLHK/DDNdurFVbFEbh96RKkoLjQwMgmQBmVCsCTh54Y3adq6pLR2wJMIth6hdABXZ+GoJHSa9roVRgU0sdAgapvEO3HcTDXzfNPhosm4JUCehYFRnI49PBxKqWhga8f/w43nv7GP8vKtTvjBScMdKr0mstFMgPjgaWuyY2FaxioJWZzgjUTUC0hJS8HG+W2R25ngE2rfh8O0IPcM+2DvzOgwcQdvKHChSy0GaPa8y73WPs31LBGbdpHnJfa2JbbpcS53z53vpVlU1W5wdXwPErF82lS3mN+RxnBUEzpRLgSIR86PKw12IoUUv8MWDAfP970pthRbfT4g5WetPA4eOUH6NTPV2Js0pECXZJn8/xkj7gUHTyXTjQWYKejt8JSUcKMeg6LBt/cON3BBoCzxrgOM/j2SCc4rn2/Uoboo8bOOtWVZdtsro45kivajvEZV9YE7NSaquUxLGl4qZHOZNN+lOKJA51621t2wgCDW0ucJaW/DQGzm+JBkuTaTktG9sKDnB0bwge7BtIHKNO/VVJOdAIlS//n/GL9+Q+XHVCxwU4USJmUkAsCHA8B7gVPwIc4vpRDeY/KnCIij/Gdfhpj86f79dO/GPhz+Ld9aRViKoi4FAKp/hTjOjN3zDWY2a4P//LAYfyaQU42nNM4Ya+gb41wCFpQ1KHNhc4EUuPKzk3niPO3gY5J2VFxYfE5rCfa+DQoRwtr3UIQ0pzJDoekG9r6fklt9fP2jM2iCeR7Pc1cPQlc+THkSY0/DXqG5SnjDNzmr7/ZcOcHtgiUaTnDAMpb67fxgmS5mKxIHDs+cMHH8XSKxUmq1Os6oQiVvJ8JaqzXVRVbvKNqaCm0HroF0UZaQf378FDD/8Bn05/C28xvwel48mdPnxhGMSFJyxaoxOjeObnR3D6bJ99ESuew0+8xfyBrK7IeNWNy4hFIlCbLmrJzGQ3NuXgwvIbmjxjd/D5/vVv2ZaN7jU4r4nCK5y3Y1TrXdui2NgUQRrxAH0cFf3ThGWPPfmAyKGoVp7UCCRHjO5ENMWGsVM66tgwEotK2wkdL7oZPg5htr35qU99E9deqzBZXadVmJdq+j5q5vRw0e8/5QLH/Zu+Ww44xFxBS18NHKrenBqf+nsDDjvLrI0jA14OOMwAZldVN7JpbgQcLlZ0WjNKoheBpqslDGHAErBJ33EGadQkygUk1qrfJtJ8x/+cv2PTQAgeGhICHJcFNR+OoUEZ4wKr4Tu+gfefqzBZndIqzqu6qlLAIdHHwU/NSqGJo53EIqKfdSWOEF5XApyXX3+VJY5s2UwwVVPKWdYjcUotw8VjbKSImcUucEp103OX0NqhRjglh6A+h4AjoKHfuBlwRPVLhiWpVukvejPg8OduR0CH0JuAozdZakze/iiWK1VVuq7KxGvy7MLWxEkkcRjZJfQ2p1uofJdyEkczpev8kqGhIc43FlVFxWS/efdoADj5HEW7TUCTN1JRFGZQqkqnUbgvhkgQKgEOPbPkGJvnDc6IgJNOvXntmTYS2IROJPp+M+BEq8jJ6IuAgkq+51Jf64ghdWXuy7hMxKwoFGMIODQcP9yaVNQysa26e76J65WqKkpWH3rW5BzTw9IA0KwzCeXWpU41ZyV8OHq57orWQwf24Y+//lW+LgU9dWBOEw8NDQ4ht1pAa8onff7x40/irbeNYUybBpougfH2i1nPYCzna2GpouwRLW307POJMX2pEZie9g9XEsn7k3MDQO3IoycVRVONmYDxRaenJtKYD/Q8Dbobalw/jDJ+V6IRpIsmb7gghFbKPRIOU+V7cAtbllRSq4xXqz02bP86TlSqqkxdVZB1tBRw5Kf9tArLKs4zzHzqqbJV4KMCZ3xyCj/56TM43++3k74RcFicF0zilhiU5ewTDRy6Xxc8dP+skm0BXikwBGhrHYkUWKLbHGUGUBc80NA1XTraFXdoHQdgJB9GmmxHMcod0yCnJBRPEJujbDIS1gIH5L23HAAB4Ox8BJlKmdVTd/8ejv3A9JGSjfW8Ct1z6YzXJtF6lC1KNVmid04xUjFwjr93nJOSROKc/rAfT/z8rzA17Sc7EXAkjlSqDEaAI/Eld9aLtNHHpYZJ0inoM54wzsKgZMZfKRFU4phHl9KRDwAHyWD0OprPYcFKnPp8DjnLqOVd0l1el1E1XijGShwCDYNZxwbJ52VNCw/3NkOwe9+/w/irFTKr7/38V9D/1H8LLP9c4OjEIl1DZQbE0LN+VFXlAufV197Ck0/5hjH9hgDHK8dRg8S/v5q2tlkwLcNd/fD92llbzjBeL3AEWK4vScBK0i+xpYBkIozZJas0HOCsWSy7wKgQOPJaomILCb2e/Z/4nqn4kGylQMqVBU7L1n+JE5X2q6q+98s495Shppf+Bdw4lEmpDT2INtxKTjbHihd75qGH/wgH9+9Hsi4eMKDFxpmankJ//3l0tPtNwI48/TzeOn48kEZhQgq+pubaZ7VRxp8x6oPA4Xsv5pG1zOH+DE57YQadyUjfZwpdvWJUQUqvHbVDBuDaO2KosxSrj6JlWwQR1fElXR0B0ZHcaKPmqnkbtXfrrm6auFXmwlTlwAwWaySWGedk1z9FptKG9am7H8R7P/yWeVmW9FCAI78fcRi4tJ1jABe8Uxc4LcmEBxwmF7ARvfP95zE5PRUAzmN/9hhmLRC8VYM0iLfgIeDQIMsAaeDQnQTyaBzgcIZj0cSnjFQwHV9oY+p/cny6Pars9CwHHJEu8ha09CHgtO730zwjDQnmHQ5sZQoK5Rzi7gtsjo2z5n5d4LhN3OzlIjFyRNK9GNXZsfVrGHul0hLgz38Z/U//pfMgeSQs1St/UIxwE1Q3vcL70kcEzltvv41UcwuiMfNi+/rO4vmnj2BqybRGlM2zRyS1084YAg7FqXSLRP4OG36+LaYlDl/L6dpLwBH/TSnguN1xqAsyA7REMparshJdCaT2BdsErbjsGi6diTPwRHcb0SxjLnCckIqLm0DrS/pwTQ6VeVeJ5AM4/uzPKqurolXVucNqVWVnmwsc92YCgc6bAKc11eDx4dB1qCkHbS5wSE2d7evzgFOqESt9T0qECTDE3M6DuIaKxNxxlqLW2kdigaNjUxo49B3mOhTKWb4GlcvoOIu5diAsIMQFDs18064kknuCxFLpNeUta4Y6cEDcdWELnkI2jbBlled9F0ju5RxaFP1xIZdGOEqkBDkkmr+I9Hrqqj6wqyo/rzWCpqTfBlCXo9hXFvDrkOrRQCLv8D2H7sC9nzyEew8dQkNjE5e0SPpCvmg8wW+98TZSLS3MhUPb4Z8f4cQt2FUUHeNAZijK3/eqJS1QNXACzWWtxJFkKU2WQEFVTp/Um6Up8VhTXVtJ8xva75UiYCCQuouHrk/0IN6WsDErN9FmbcBUnKmeWuS0LP975jjlcPsrM69DnzhiXc8xhTB0UaJb226lc0Pq9zH26wo5AClWNfALYxxLaiJFPDRwSMUHySCCnmTPj2N1MSVeaeAk6pvYihe7Iptf4QT0/rPnPeAQYAg4vFng+A5G85LYnU9jblWNVlMaOAGWc3L6WSnqMYBVABzBFUuVCoFjgO7/Hv1NwEl0NHhN4TRevecrkX4bGOg1VQqubrPjIayw1qMu6ReCOwmi6h7nfD+cTRBGqOpTOLaetIrzT/mqyrBGlAaOT93hMHY5bBUucEpJnI8KHGE8peclNSX2TUDiOFKBJIGU4vCMLQEc3ThWX6tUlYMMvkg0A+qwT3NrgdrQlWTglNoC/iiuNy+dvsIq8mblLWtUE62ElVQlaa1VbbnrRT+zPlX14eM+sRIlQy+l82VVlQFPEDhaVUm1BEmcP3n0YX6kSoDjqSmatZmgccyxHwGnmp0CnDWOPxLNNrVVJMB6gFPOXvIyHdU9aPBoQPFzlwGObiTH32EqO2twqwEmsqkYNV74CMAJSDbVuPZGQKxLPojr61FVfgagiZEQv39NwMYpU9Fm1Yf0dOSZZ9MqDh08gD/+NybnOGl7FNA+rc7mM1kMDZhcG6pInLo+jse+9T+8Z9WdYfia1qUugVfKqdVVDaUGWq9u3DQKrhqQik5b0sLJa1JOE/WL+Uo69jj6bW7XLOddF575jKQNgYdVRalqkJKyyF5XdSmU0/SqVpLay11Ckzuwnei4GALXssIpFPokjv3iJ5WtqphZ3Sare4ORzlUEHE91qTD9jYAjNy/AIdBQuGF4YPAjA4dfHLFVqKSrcvkyskrLUnmIQwUrwGGmU8uH40kQVY3AYHHJGTVw6Lp2nnnAcerUboCXsh+5JUqlwEBfLkW5p10b8gO6GEE0dyj8aaz87XcrJ1Y68fi32UrXwKFOs9KSUG7GvwGdxU9366uucsDRiHeB8+KvXsSRX760LolD1GZ0v1w/5WTMeQOuAo16aX8z4OhEM82D4123HHDktUQcNSXSZu2iqiIMuf4zFwj63VYCHK/EiV0NWY9ssq7uflxfD1vFwC98KjeuFVo1LYoFOK7YC9ZymIw3N3WU1BSpK1FVVD8l5whwqA3g0sI8fvD9J9A3cOGmwDGqgdIoSVX5LnsBji62k0i1VlPyfVZVzsKEvN3Cq+wSKbG61M4+BRySutm8UlVW4gTsGwc4AcIGVsU3xw+NQSnJ4X5zTSGBxBNt9oKO93meefs8Ifw2jj1ToariWNXh/+LRnEi0uCnV7t3TWg4C5yEkiCb1TKtpPProI7j30F18jViCKFf9HJPZyVHv2v0Dg/jB934Koi8hRgr6391cBxc5vcry36hAppt/4wHHIZokg1H3hKKMOw0U+tuN7wT8OKpLMKvJZBxdd/egoUNYKYzfSiRHKQlBE8v7XIApZcQ2ZiW19zda6fGiIOwnrvH7VznjlAPvkWfSh1zeFGM/WTH0Cay8VKGqoljVW9/5ZmCsyOrXwBEHYKnlOKNWxVKIh5ei1Ro4lMhFL4tBWSxAgEOgOX96EC/++lX+/Y8TOOWStty0DDa4Q1R8qtStC5y1PQrWgDuQz5yMY/cXDnrnhImQ+wYbSYlAiEUDZ03DU8NTXEqysGS0wOFJIlFyuwr2SoKdIHG4YIz96trPVq6q9n7+yzj9s295+S7mB0sDRxx4a2qVNUU8c/gV1gCHwW3BMzVh2EMJOC/88iUMXb5cFjQ8Ux2Xuitx+IWpe3CT0ulzl1jAfMeWsRCbvE5/tcC50cx2cSBpoiJxNHCiEZX05nxRG6kCoAAzeoFihM6XdDmSkxjPZxJ5hk1d5b8Viyq/C0dPC3BWC/esT1V9+Ph/XCNxKFZFXViMiHVfk2/l8cMG6qpuDBxSWVriEHD6+geNxNGFdXZ60OBWApw1A1kmTVRLHEncctUQ0/U6YCwlMDx1ZVWVt5pzJI4GTjlJoa/v+e5oMhBTmU319GJu9n2XvdYa70nwQI5dEL6RR8Chbd2q6uh3/9wA00akiak8kUgiZskD1tg4a5NYvecWguxHHn0Ydx06xMeTdT4DFc38wUvGED595iye+dkRUNCPqivWBDUteNY42InjT9lM4hX1DGLFxkDX9PJjhBuZouEBv00QFkSD726arMlTAZKQbisx5ZZquuLYdb+vqty4lrzncgMvKmUpl0WCCgckrUOsAkd9iXtAa1Q5hVlQ3VJcx8YDTElUdXWZVdUXvvU3xeWlFeQWJpFs3YjpsauoT7Uhn8lgeWWFs8PqGup5v0h0YdTnMZ3h44n6OmQyGS4ko/0VOZ5IIEO1Urkcamk/S9HoVe5MR0HD1WwOtbW1TM9B+zW1Nchks7xPN7uSyfA+ERmu5lfVfgGrmSyqa6ibTAGruSyqubNMAavZDKqrq1EoFjmtIlZdjSLvEzlTDEVKws5kvf1sOsOkTcVQiI9TUJXSKrNZsx8Kh5Dl41UIUcJ+JoNopAqhKrNfFaniICE9fxVzJFaZfW54EkUmk2aboyoWRSadQVW0CtW11fzuIuEQs1/wfiiEKDdxzSCMELdqpOPc9iMeRyadRqhYRHVNDdPRhYrg52dqumKROwLyfqGIeKLWdEwuFFGTqMUKjVmhiFreT6OYz6O2LsFJ/DSWep/Gj8a4kFv1xpv2GxqaGRMb2rswO3Ed0fokj2lo8+2fL25vDuPc+Qvo7u7GQN9J7P7qn2Hh+Cuoy17H6evA5k1tqM+N48xYEZs2tqF+dRx940V0dbaifnUS58YL6KSOvoUp9I/n0d62AQ3FaQyM59HatgGNxRkMTqxiw4YUGjGLCxOraEm1IBmax8XJHJpazP6lyRwam5vRFF7E5aks6pPNaK5axPBUFnWNTWiuWsaVqQxqG5rQHF3G1ekM4nVJtMTSuDadRiyRRKo6g9GZFURrG9FSncXYzAoiNY1IxXMYn11GqLoBG2pXMTGzjGJ1PVprC5iaXUI+Wo8NiQJm5paQi9ShtQ6YnVtEJlKHtjpgbn4RK6EE2urDWJhfwDISaGuIYHFhHovFWrQ3VmFpfh7zhRp0JGNYXpjD7GoNOppiSC/MYWY1jo6mODKLs5jKxtHZHEd2cRYTmWpsbKlFbmkGYyvV2JiqRX55BqPLMXRtqENhaRrXlmLoaq1HcXkKIwtRdLU1ILQ8heGFKmxqSyK8MolLc1Xobk8isjKJodkIujuaUZWewIUZsx9LT2BgOozNnSlUZ8bRPxnGlq4U4plxnBsPYfOmVtRmxnB2PIQtm1qRyI7x2O958Cs49dO/wL69+zA0MoHe7lYML1YhdMvv/2mxCkUMn3gdxUIOqbo4dnzpEdTSLEiv4sKxN7H77k8gky3g4vG3ccud9yKbK+LiiXew89BdWM2HcPHkUWy/7Q7ki2EMnXoPvfsOoIAoLn34Hnr27EcxFMPl0+9j86491JUCl88cQ/fOXQhHa3D5zHF0bd+BSCyB4b6T6OzpRVW8DlfOnUL75i2I1jRgpP9DtHZ1I5ZoxNXzZ5Dq7ER1XROuDpxFS3s7ahqacXXwHJKpFBLJFK5d6EdDczPqmloxerEf9ckk6prbcH1ogCVjfaoDY5cGeVY2tnbi+qULiNdUI9nWhbHLQ4jFqtDUsQnjVy4hEgmhpXMzJkaGEUIBqa4tmLx6hd9V66atmLw2gvxqBm2bezF57RpWM0to79mOqeujyC4voGPrTkyPjSK9OIvO3l2YGR/D8twUNm7fjdmJcSzOjGPTzj2YnZjE/NQoum/Zi9nJKcyNj2Dz7v2Ym57GzOgwttx6G+ZnZjE1chE9ew9iYXYOE8OD6N1/OxZmFzB26Ry23XYHFucWMXrhLLYfvBOLC0u4dv40dtx+N5YWlzFy7gR2HroXpGGGzxzDLXf+FlaW0zxONMYry1lcPPkObr3nHyG9ksPgsTex9fZ7MPTCjzA2PYsiwth026c4OzLUfccXisVcGns2t+LCbBEY78Ouf/INnPu7l7CvLYw33nwHjb2HsLetCm+9cxR1Ww5ib3sU7xx9D4nu/djTHsN7772PeNde7OmoxgcffIDqzt24tb0Gx48fR6x9J3Z31OLUiROItG7H7o4ETn94EuGWXuzqqEPfmQ+Bps24pbMB/X2nUWjYhFs6GzHYfwardRuxY2Mjhs6fQzbRjh2dSQxf6Ec6vgHbNzZj5OJ5rMRasG1jC0YvD2IxksS2rhTGhi9gIVSP3q5WTIxcxHwxga2b2jB9bQgzqzXYuqkds9cvYzoXQ8+mDiyMDWMyE8GWTRuxNHkF48shbOnuQnrqKq4vFrC5exOys9dwbW6VpXJhfhQjMxls2rwFWBjDlalldG3uQWR5HJcmFtG1eSuiKxMYGpvDxs3bUJ2ZxMXRGXRu2Y7a3DQGRibRuWUH6vIzOD88jo6enWgszqFv6Bo6enahKTSPsxdH0N6zC6nwIk4PDqOtZzdao0s41X8JrVtvRWdsBSf6BrFh61501aRx/PR5pHr3YXNtFu+f6kOqdz966nJ478QZtGy7Db0Nq3j32Ck09x7EjmQeb79/As29t+OW5iLeevcDNG07hFtTwBtX0wT8AAACQUlEQVRvv4umbXdib2sIf/fmO7jja3+Ki3/9PWQad6EnVY1LI1eRKcYQ+tRDjxVnFrNYGXgD6Xg7Zi6dxh3/7N8jNz2Jzu5unDt9Gg0NDejYtAnnz55FXV0d7w+eO8f5uB1dm3DhfD/bLO1dXRgaGGC+vA7av3AB8epqtG/swuWhi6iOxdC2cSOuXLqEaFUV2jduxMjwMNsIbZ2duDYygnAoxMdHr17lGCAdHxsdZX3e2tGBibExNpjp+OT4OPKrq3x8enISq7kcWtvbMTMzDbJh6PjczAzbCXR8fm6ObYANbW1YXFzA8uISNrS3YXlpGUsLC3yc7ILF+XmkWlvZZpmfneX9XC7H16L91dVVzE5Po2XDBhQKBf7tFO0DmJ6Y4OMIhTA1Po6WVIptpInr13mf7J/x0VE0p1Js54xdu4bmlha2Z0ZHRng/XluLa1euoKm5GbV1dRgZvozm5hbmC6J3R8frGxsxPDSEpqYmNDQ14dKFC3w82dyMocFBJJua+DcuDgwgmUyipbUVg/39fJyec+DcOT5O7+h8Xx8aGxv5vZ87c4aP01jS2Lds6cWxJ/4rGjbuQE1+BvHeO9GYqEbod//8ueL40DkMH38bTd07kJr5APX3f4M8b+zToEEqIvSx7ZMBWizmUSyG2BgtFguECWc/xIatOU7uyyInfP397hf5HsxvFREKk6laRKFQRCgUJhygaHl2/uH2QzyRCJx0Azfb/zjHScY+VFOL5Rf/O8aaDmH6yiA6duxBx66D+H9GXzSRqw3c6gAAAABJRU5ErkJggg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3" name="Picture 9" descr="C:\Users\Admin\Downloads\OPw1lSI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18" y="3857628"/>
            <a:ext cx="1928826" cy="23574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Содержимое 17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Содержимое 18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C:\Users\Admin\Downloads\1611386367_41-p-foni-s-rekami-dlya-prezentatsii-4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286652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4429124" y="4000504"/>
            <a:ext cx="43577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None/>
              <a:defRPr/>
            </a:pPr>
            <a:r>
              <a:rPr lang="ru-RU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.</a:t>
            </a:r>
            <a:r>
              <a:rPr lang="ru-RU" b="1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 </a:t>
            </a:r>
            <a:endParaRPr lang="ru-RU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32" name="AutoShape 8" descr="data:image/png;base64,iVBORw0KGgoAAAANSUhEUgAAAI4AAACoCAYAAAA2CNYjAAAAAXNSR0IArs4c6QAAIABJREFUeF60vQtwXGd23/lHX3TjNi660c0GG2gCJAWJIocaShzRmsxDMx6PnLFnHM84K2/5EVuu8o7Xu9naZJOs17VJnGxtNlWpysZJ1nnaFa9jO07Gduz1Jl4/5ml77BnrMeRoRIkiRQkiBRBkE81uNnDRF31xu7f+5/vO7a8vQQmYcj4V1U/cvo/fPed85/VNfNf/9h+HGyuXcf3CV1F98DTmml9F+bv+OpLeNiZzHnaTBJjAgZ97OQ+DJMFwAhh/nsNgMMAQfJ/Ph+B/930+kcNgaL9zwOe5iRwwHIK/dqDnwyFyuQlwJ/nb8hwTst8HfT6Rm0AOE0gGAxz4+cQEchP2b+/7HHJssv0JIJfzkCTJ2PNv5vrptZ+cCRD+zj/BzcMfwN1rV7Bw8hEsnH4cE0/92D8Y3tmMsH3lj7DjL6B97SLe+6M/ifjuHSwsHcVrL7+C0mwJ84tLeP3SqwhKARb4/PIVBDPT8v7KldcwPV1EfXER166+Dr84hfkji7j+xgqm/ALqRxaxuvImCoU86keOYO3adUzmPdQbR7D+1iq8yZw8v7m6JhfmcKOBWzfWMTExRL3RQHP9FjAcyPsbt5oYDhLMLSzgzu0NJEmMwwsLaG/cwW7cl/fv3mkj7u9gbn4e3c5d7Oz05PnW3U1EvW3zfHML0XaIWr2O7XAb2+Em5up19LYjhJtdeX8n2sFW9y5qhw+j34/R7bRRqx/GbpzgbvsODh0+jEEyQOdOC4fm5sgo7mzcxqHDcyAurdtNeX8i56HVvIXqXA2eN4mNm3x+CJP5KTTXb6Baq6Ew5ePW2pq8P+VP4+bqKiq1KorTM7jx1nVUDh1CMFPC2rVr8v5MaRarb76J2UMVlGareGvlDVSqFZSrNVx//XV5v3JoDteuXsVsdRbVucNYee01zFYrqB2u443LV+T9ufkFvP7qZZQrZbkGr71yCeXqLBaOLOLKy6+gduwBnP/lf4zSkYcxnbThP/h+zJaKmHjg3HcP4zjC4w8u4MqdAXZvvYrHfuiv4eJn/zO+ZX6IP3z2AmaOP45z88AfP/91FI8+hnMLOXzlay/CXzyDx+c9PHvhGyg0HsHZhUm88PWLmJw/hbMLeVz4xsvIHX4YjzUKePHiK5ioPYRHF6Zw8ZVLGFYfwJlGEa9cehXJ7DGcaUzj8pXLiGeW8EgjwNWrV9CfPoLTR2aw8vpV9IrzON0o4dqbr2O7MId3HZnF6rU3sDV5CCePVLD+1gq6uQpOLlbRXHsTHZTx8JFD2Fi/hvZgBicWa2jfvI7W7jQeWpzD3eYqbvcLeGipjq2NNdyKJrG8OI/enRu4uZ3DA0sL6LfXsbYFPLDUwG73JlbvDnB8aRHDrVu43unj2NJRTIRNvHknwtGlY8j3buONjW0sHT2OqZ0NvH5rC4tHH8B03MJrN7s4cnQZM7t3cPlGB0eOPojZQRuXVltYOHYCh3AXr1xrYv7Ywzic6+KllZuYP34S894mvvHGDdSPncKRwha+/toqDh9/F5amQpy/fB1zx0/jgeI2Xri0gtoD78aDQYTnX76KQ8fP4OHSDp596QqqDzyKU+U+vvriq6g+8BgeqcT4kwuvYHb5LB49tIs//tpFlB94D94zl+APn38R5QfO4Vx9gD949gLe+6N/G5d/459jcOgUHj5cxNXVdcTJBCbe9amfHE4ME9x65avY3U2wUC7ggaf/RxQnc9jZzeH15/4Qp9//JPqDSbzx/Jdx6s+9H/Ewjze+9sc4+S3vRYIpvHH+KzjxnnMY5HysXPgqHnzsLIbeNN78+p/igTOPAvkA1158Dsfe9QgmpmZw7RvP4+jJU8j5ZVx/6WtYPHECk8VZXL94Ho3lZeSDKt565euYP3YMhZkqVi99A4cXlzBVPoS1Vy+i1liAPzuHG1deRrVeR7FyGDdeu4RK7RCmD81j/eqrKFcrmKktYP31K5iZnUHp8BHcfOM1TAfTKM8v4taKkYyzC0u49eYbmJqaRKVxDM1rbyI/OYHq4nHcfusavIkBakvLuL36FiYGMeaOPYiNtVUMdyMcPn4CrfUbSHZC1B94GK2b69jd7mL+wVO4c+sW+lttLDz0LrSbTUTdFo48fBrt27exfaeJxVPvRmejha2NdSy96wzutu6g21zF0dOP4e6dDu6uX8Oxdz+GbqeL9uoKjp85i827W2hdew3Ljz2OzW6I2yuX8eDZc9ja6uHW1Zfx0HueQBhGWL/8Ek6cey/C7T5uXLqAh7/lfdjuxVh9+Ws4+d73o9dLcP0bz+Fd7/sAejsDvHnhq3KNoz7kuj7ygQ9hJ57A1ef+EA+990m89f/9G9xob2FiIof50+/DMDeJiWOPf2J4ai6Hl159HctLi3jtyiWc/pG/i+0XP4uZ+A5eWk/wwNE5lHY7uHhzF8cW51BKOnjl1i6WjtRQTu7i0q1dLDZqKA+7ePVWjMb8IZSxiSu3YszPH8IstvBas4/Dhw+hMrGFq80Yc3MVVHIhXr8d41CNz7exstFHhWLV6+HNjT7KlVkcmoxwvbWDYLaM2uQO3mrtYLpcxqFCH2utCP5MCbWpGDfuRChMlzDnx1i/E2FyegZzfoJb7R48fwZzxQTNdg8TUwEOTw9xu7ONYSFAfXqIjc42kvw06gFw5+42Ym8a8zMTaHe30c/5mC/l0Lm7jWjCx3zZQ7cbYns4hYXZSbmAW4MpNCp5UX/dpIAjlQK2N7fQ2S2gUS2gt7WFdpzHkaqPnXATGzt5LB7y0Q830YwmsVSbRrzdxa3tSSwenkYSdrG+7WHpcIDBdhdrWx6O1mcw7N3FW90cjs6XMNG7i2vdHI7Nl5GLOnizM4FjC7Pwort4ow0cb1QwudPB1TvmeWGngyutIR44UsVUv4NXbw+xvHQIfr+NS7cGeOBoDdP9Nl6+NcDy0TkE9tq/+7t/EC/94t/Do6cfwetrGzj1wDyubXqYePr//E/DXhQh6d5Bub6IjbXrKC80MDEcYDsMxW4oVyrp89JsBdF2D8lOhHK1il64LfZEuVxGFEWI477o353+DpLdXcyUZxH1eoh3eqKj4zhG3I8wFZRk27v9HUyXZrDb5/s7KAYBdpMBdno9+NMzso3+zg6K09Ni9I095/enp2n+oL8TYcr3MRwOsbMTwbfPuc2C74uhy+/QlqDlGPX4vABM5NCPIuQLBTEyd/h8qoBczj4v5JHzJrET9TA5mYc3qc8nkc/n5dj4Hj/j8XueJ9uS970c8oUpORZ9zve57UJhClHE5xOY8ovo9bYxgQlMFYtih9EcnypOy3a489PT0+ht9+Q4ijOBnHceeDGYke8MhwNMBzPobW+LDTg9M4MwNM953vn+YDjATKmM7XALA3tter0ekriPUnkW271t7Pb7KFWq8h0+nz10GK0b1zF39EFsNW/CC0pyzic+/rd+eXjr+gre+sIvonL2E7jzxkW85+lnEJT+FO5IkoG85I8kOzHO3eki/+Ay4jdWkNxtw0cEFHzzJ+UqipUK6o1lBDNVNNdX0N+5Pra9K70EwVSCejmW9/MzOYSbmwi3ughmygiTAM326E8SmG0PdhN5zE168ljNl1GZKqE4UcBqd8X8/FQFXnWAYDpIN9CLgGa3n74eFArp836cIOkliPpmX/xCHoUps33CKo+DRC6aDF7VIVCtAvyTeAeIejHydp/4FW8yn24/n/eAodlOUPQQ9hLEO+b1aJjzy9GP+8AuT2cAb9LsZ56/aUcwUxFI3VGZqcvLoh+gF4VodlpyE8v2dmPZnvncnMdgZnRuwq0QmASCsnkv7IZIklCO+ebER/DCr/4C6qefQOvrv4vGh74fRx8+iYnv/jv/fliYnob/3C/izrt/EHe/9LOY/rZnMD39J2M7RnAIDYeC49UqSFqde8HxiyjWF1Jwwq02uluXzN9G5uIoOIQnmBqk4OiPNsMAYQ8I7fkpTOaRWGi8SQ+1YlW+SmgIT7QbobvTFnjKU1UUAk9mgArPtWYfwZSHcCeRf54/Akf2q2cuZCcM4ecLCKbzIj1ScCxAMDwBmes+4MXhBbbwvB04/F6820+hk80NYnFbUDLJxY4MSNwO4XHBMe/bm9TuDsFRaKJeiNZWd+z6efDgF83fUNoqOP2dvmgBgiPn83AF8U6MsNuSY1/FR7D92X+B8if+F1Qu/zaSs59CbyfBxHf8zV8eJtEWVs//IU5/x/fj1h//Gua/9Wkkg8/KhugXkAON4xSceCvEE5sRvllwPD+PS21DhEqdrMRZ2QhSaPg9F5y8X8DyzKIAo4PgcCg8Rb8or+vz5k681jIXROEZTJjjorTh8D0PxXwB7TA0r6eoTgrj4PBPrLTZCxxX4iTIoeBIoLy9MJQ4ge+hs9UbAwewoFhwkl0PiYWRkofgxHEP+bw5rngI+HkfUWyOu+LXUK3WRdp02k20HYnEc5cFh39DVasjHhrw5f2pPKLtjjzvBJ/Ajc//eyx954/h8hd+A4cefgwz1fn7q6pK9fl0QxgkiIYDJDtGTQ12+qhsRTgFoAagRcDu8v92BAGKC8uoNxaN2tnqoos1tDfNRencDQFPRTcQBIA3YU6ASoTm3QB9K50Kfh59e6tXfR+Voo8qqugNQhRzRrz6lZHo7vKO6zTTu4qiuJ9fTHcv7IWI4KPgGXjyOS99ruAUVLKIWsyh4BkJJSqLj1b16EYLBUqnGElipLKHAjx7YZI4RsGC4xcT+H4iqqOzVUAvNkAX6Ch1fjPZHYh/q7dljktVTHoQ7pd5/H4VlbK5STrdJpqtNsIoROCb81M/VIc/5SPaidDudjCwgPLYzf6a48pbFR3TbuzHaE58AF/7zAFU1WzZsXH2A87GOpC34v9twFlZbcoOVitW1xb3BmcjLCOO+uAJdMFZrlYMKIMCoqGVDhMBvOK4zvfMjYlwM4SCU58zJ7a50US0a04Y4ekniQBBGyeK+6Kq3g4cqpS+BUQvpOeNbBS5ELnR3SyvnTta9t9PEO2YfSA8LjjUioSNqrk4Y1WStVF6fQtSMUClXEana1XSREHA8acCAYdTcd4gHEExkH8cBIejP0gQDxL0kwEKXg6+4RfBjLmGvIGpqtaHT2L79//5/lVVLvcFPSdwJQ7fjLvhvRLnbcBprq9iAzdle3uBU58DWnfDMRuE4NAQptTZS+IgMaI1GpiTo8bi4lwd5WKAkP9thqg36gLO5beMJEhP4K6RMoRGTlQUpdDQOMZEgsGugYESx7OqzUDhgMMpndgco9PlebSPCkh2R8Y4welFORT9ASpVY/xS4ig4RefvZZeGA/TpWCHcfgEe7JUlaP0IRQsCPxeANiOBhvAoOKM9AmqVmkCj4FDl6rEToJyd/BTyOZE6lDgEpzv957H+uX2qqse/9xnMVs+nM4E/S3BETcmZNheM0ARF4HqzK+DozKe3W90THEqcKqev21SfFppBeM8s49jRegoOf+fym6OLKKBZcPhcJQ6f087pcRIwMW79EhwCo2NM4gypVsbBkel/LxTDlirLlTiiriaTFBz5y+EIDN0Spa0OF5z1jZugCbN8fFGgkePpm30jONFOiFZ7NCWluqJ7wgWHEoeD0HAoOHxerfoicTjW4ifwwn5VVfDRZ1AuPy/EDVSnZ6bj9V4f5ShM/7WtKPXyBeRptMwtoL60jKBURbjZxvWNmwhj+iSAsB+hMGkkxvKSEentLWOMcXS28ujFjsK37wd2ilsvBgJPm7aKvaujxEDU3jSiu3G4IY9+oYCin8d618PKehOVmQCdrRCN+Tp6Owam4lQBPLyE03I7c+MswzWOCxMJch5nPWamxTvSHZ41smlX5CcLIiXdoe4MnTXR1yPnV2dr45tDaWB+4Nk3LmNptibe9PT8bIeoTPqoz1cRTNuZUgR06HOwo7fLm8B8RtvGD3y5uSKr6jDhyfFHO9YFYW/k4lQe/lQB0a5xC9wcPIlwv6pq4SNPYyL3B/Kj6gvQA+9vhRjEfSzs4kDgXFpfEWCCgi+PYS9CteShMmvvtInNfYMTcLpsjUMFx58xoHXudlGZLaNaKqPdDRH1+wIPCjUBx4AZYvmYMZb5HQWH03wdOg3X1/mJRKDhv36/jzA00iQdFjhOs3mHJxMjstSgVolFeAghx0HB6RCa6QC8iYJSUcAJtyNEu+Y8xvYGJzgchEfB8QtFRP2ekc452jtxevPAzkrlb6by6Nvd3yz+edw4sKqyDjBKnawD8CASp7m6gkud9fQch5xC7kLA0eEHRhpx0Gh8O4lDcOasI0v/pueN7jZCQ2AIRbpNGJGuM7vqoYq5s+xdx/OdBUfhEW+wAw63E9Jwp/9Dx24iLoN0JjNJG2EgRje3I9A5qk4lz2gDo2dUG4Hj8BMg8r7se7UUyGMWnM2d8S0pOHy3OlNBpVoVaOT8ij1n9l2l7v3AuZm872CqKghGsyoFx3UAHhSc69ttkTRy0vcAB5PjNogLDu9K3qFysihtJvMoWungTxZEZcFPRMoYOLqIMp7Z6M8AHL00VGEU5WPGr1VV4qUVgzY/Bk7BzjhV+hQcH0oWnnwci1+Jg2qKY2Xb3ASUNpQ66jNSiUNw8l5uT4lTmakABQtMP4JPD/8eEoc3kTu4zxuT34btz+5zVkVVNRiOZlUpOLvmLhvsWlXVi1DejlDu9dB2RJ0/VwXm6MdhyKEiIYcrdzvo9pwYAk9uvoCc9ScUiubE9HtNFIp1MILB5CQO3rHFCWMzVObMtLI6aefb6ZH20LwxUnf+tPl+fcnYBisjEwphm6D5MsPSKSsdZBzcH0oH1yHG33dVl+yPONBGElPvYN2d1FbSN+xXVfoUJvJp2IRf8dT24D6XAk6dzP5PmeNcmUxQ9T20owSdXoKeFXapMY8CiozDOb8ngIjBXJW4WKfbQW8nQrVcATwf/ThCbKfnnAy4xxhvmnPZq/9FrH/+P+zPAchZ1UzZcQCq5/htwOnmRjo9z5jHNwlOEocGnF40diCe1dkKTnzLSK/6ohqNI3DqR0rodsb9Os24gKA6is/0d+nZLaC/25fHLBwDezwSWO2P7kQ1mAvWqFV4XHDokR0MaWg7U+qisYdSFbU7irfx/VbHOFDPzNdRZ4xtK0JzpzcGDoHRQXA0tsb3/MLo2AQgj+/5MpsS28aCI9+d8sWGUWgIEPeLN4wOqubN9iZuF5/C+V/7xf3Fqjir2lNV2RkMpU496qPsSBwFJ6ExmpE44VYHr7fb6IbmtqfkUZ2vEqdYougf2SRePIoTyQm34OiBha+PpAvfa95qo37EqKr6sTIocZpvmN+rP1hBOFMVSTOCZzzWo5JAAVJwRrewkXypvdLvpxKHAVHGbzgYmlFw+FrhKWTAyaVBLxO41VklwTG3+rjaWHPsI/nYShyNre0FTqVcMdDQIO6NfDguOIRmDGiR8AMMrGq8U/oEtn7vn+3PAaizKs6oGKsaM46t1MmCQ1Xl2YhzVuIQnKYVAJtWXW1sjYxlpl/6MyPjWI7Efl/vgvabo6BdZyMEbKwrvbCOH0XuqsxrHK4KNEHN3JlB1dgOHJQ6g3iQBgEpYfYChykIOrPyhwlia9dUqryjzXay4KTw7PbTm0VmVQ44hKpm3R7pTvX6aFo1wsdqZbS/LjiqqmjTVctVkSZy/NNW0vSNirKhMPOZI3HeCZydhaex9tlf2b+qogNQdd5e4BzfzSHYDhFshfLYo42jM51KFWBaxdIpBKUaws0WNpMAeW/k22iJzdNCN9ow52pypFrizQjlko8eASFD6yGiTigBydjOEzU46YJD9aAj53h60zcFmEAM1/IDDQSUjHbkGX1n1FzTKYZmJqQjjkfS0NAWw58yx8PZmQBi/TJGMg1QsJ/n8wVxa0j6gthGBTjzMfEtVX0g7PUkg4+j3Qe8KR/eVBHJTg/UlvfOzEb714sZwuijWg7s/owkKuEYZCT2WLoIf9AxNZIhHaQ9lPPAGj6KFz7zb/evqtQByG0SHCZB0W/BmQRV1UHBCQdlqWRQ1z3v0NX2lfuCk99JDDAWnj7v8P4gjWZzv9x8m7Afil0hF3CQIG+Dki40+lzAWZiTl/VHl83FL/rGAWjhYRDTBcfzbIgj6qPXi1GkDeGAE1s7aJSGMQ4Of4PgECAFRzzUMl0OUJ5MUmjo49LpdKFcEXhIGh1yI1+QUeXpPubGPc+J9VDmrQRScLL+KeMuGMC5p2Wf1Fm7WfgYwt8/QFrFEOOzKoIjF8XOqpbhH0jiRDDByf2AE6514N3pp9DIDZ4Bh9Aw30YOkoFMBxy5ge4jcfgZwVGfDaUO4VFwFC4XHONBH0nEdjsUVci7Ox0ZVaN+L0qd+0kcFxxvx0gjQiPH6/mSZUmpUyhXBZzsRSdInJkKPHuA07ee+kK+iGRgwCJ4hEUBVHAKU7zhRodDcChxOjOfwo3P7XNWxQzA0uxoVuWqKsZfOB0/KDhZVRXvePdIHKqofjdCvNkD1sdnRQqOHlrlUE0kTrhtgpkEhyNVVwNOrUeiXAKlTpqG6+wTeB5ehl8dSZ2BN0Cewc7UCTq+P5JMY4dIHguOSgCmJHCohBldEvPMVVV8HcBIHwUnmTY3msLj5YrGONffkaSvcVVFj28KviNxOHtydtcAxFmUhUjesKqK3hECpODcwEfx/H5VFTMAZ2ZGDkAafLzD4p0++juxPC4wRTOK7L8emLectXGC0hzqSyfFxrne9oz/wI7eJNBpraN9y0TNkW8jvNpETB8LR0Yn0+HmjlopQG02kKh6i3k+jh9JTrgTpJT4kvUD0TdE51vOSXMQZ1yeausUgjljhK6325JeIbGbfEFs9SSOxN6QYSVQYFVBPIjg5z34U544H89fuIjlE8uo2jSQyP4ZE7rIY4m5RNY2ove2E8ayj0lulNZAacKkKgHNFtqNZn+UNKNks/FZ4QCFSSNh6C5gQhl/n2ESvRmcYDsSBmmlcNIcmsTthkB5so83Bk9h66CqSgN6lDj5icGBwXGNY4JDa54+BiYSRcMeKrVGCk+8tSrgpCMDCv0R7qDK2w84elcqOOZu88bAEdvL9wSaoDEnj8zL6e3EAo65AoV7wFFo5MJmwElDGxYcZoHEu0wtNdkA1QkbXJzKS2hEwYk9o/5U1WXBGZ0Dcz70+NLj1KCpozoJT7RNGzFOwXElbj+Jx/KPuN2+nWdsl77jm49VyQ4OjaShxOGo7TA6npE4/IAXeI9Z1ZWbffhTRZE6BGf95gqq85RbwMorF5Df6o6kDd+04AR+AUHR5N26o7vVF3A4KHVU4oj0sRLHFeVZcPT7qs4K6ml2pI4mdXF7qqgodVgvxVTVermCYKqIZrctUmShylTOgQl3OMnqsj8ZcBr2PpBA7E5sotFegIGVjJqMr8esEmd0TP6YcTx2rAknB1STCfpMhJvMye9T4ogUKxgbT9WeXF9VVRNG2ig4tyc+cLBYFWdVOkQMWnCExp34wOBkJQ7B0UGVhbdGfh2+H0waYAiO4XFc4viZZG2CQGhUdfWHZgaihiBVAI9DY0RufgwddpQ48rtW6nizJfO7NsbkgkN1FfY6oMSpl6sId3oicQhOekwZk+ig4PjF8ZCKuzljJN8fHO5DzqaCqq8pC46rqt4WnNyHv7m0CrlbODVN4lG5xU6MoNfHUhiipBHijo1DMT7CWUDGj9PcCSTBSO5ePt5dRXR3E71WF9HdLmBzR/TENypFNObqWGgYT6rq7L4bkbZfJgw0Rjs2eYkS7dL1JtZbozzogT1TOSu5NMfWbNuDbwOkfF05sYhCtSz2Be9QKVeRZHFbycCQgvXrBMUC6nMB2q11cbTRW1utVrHhlOJwm4MoRmjzi+szMWr5PNq9GJ3QGMXdwUiiig3mF1CwsbBwq49kAqYOzI7EplHoa9oozLFJhxrOVuXQOSnTbi9nHq0NNNrgQGwc2Q6Hlfh3Sh/D2n5nVWkGoO6kA46qqnvAYbGYjj3AuW4dv0xrZIqjgtN+Y9X8lQPOsfk6zpw8Lm8THjmxvfFyj9GPmWcMGhIYDgLE6pLzr1xJ4YnT0hpjs7gVCVKNsAv4VROy8GsllB9c2hMcjW15dhbE7xOcxcNlXHjpQgpOb+BLkr6Ozc2RczLID1CyiVOyv2EfrYhmlAFDweFzrb8iOO7wvIzNlwlJSLDKGW5yvUgsuz2WwvDGCIrF1DgWeCw4b028f/+zKs0A1N91JY7MquI+KrsYlzhvAw63s7JhhC2ljcATtdF+Y81IG7mS5kR8+NwZEBzflrfoPtCT+bbDHqjCc7PVFmjWb7XkkeC4aRAsOXEHVaMLjn+0buwBlTo2nEBwONwcYb5eXiyi3W6LtOF45fKKVFAGpbJ0vxjAhjryAykJyjEfqWikzspGKLYNwVFVqhKH0oZeclZhsgaKUkcM5oGtTrDpGW6ujzmuvcHRCY/aNwRHTv8k84VGZ0S5fiv3of3PqtwMQG4qq6roAX1bcHjRWZBnQw7cxqW1lkCjWfi4dR2ptLHgEBiCw/FnAY6eBoLzwitX0Y+MqhQPuD2xqgIJjg4CVHnPQ1Jeo3k0/ExjUXzcCxx+Z+Wasd3ox2N5EAfBKeaLAkyQN5Kn1/MEHEJDePYCh9+jxNk3OJQ66WzKVVum8nTk1R5JHP4GjzFx0jrkHFkB+U2pqrFY1YSpqxKQdmKUwz6WoxBVm7jUo41D+4Y7QFXlgEM/zpWbowMJKXFur+D6DaumAHzw9Gk8/ugjI+Qlg87svXFAmudutcHoyyZfWC4ua9N3+sYxaIvrgiDAi1euYO1WC6stGxubsKBYW4C9e1joJyeykEflaAPVEyYcwZFz/EI0OL3JAbrbPZSnrRG7YyRnrxeicXQZiIzNF+8aVRBvmWj+4w8voLNlQgoh/3G2Q2mps8gMrIw/0S0QObnzPmeZni8VlzpdN1Wgo4wCSXHdYb6NkdSSPmun7+JI1HJma+O551KOg6nknPExAAAgAElEQVTB+QQryZN47j8cIFZ1T1rFO4HzDqrqwmvG/iA0YaeJ8NrldF+PHVnChx87nWbsywcZcNzobvYgRX9LcrX11tJtEMcpOASh1SI0LTz7iv3dId30FmbPE1g4CI+C489VUKRrQWZXlDiaOpGIp3q12cFSvWLgseD4TNSXUucROAygEpzKjI/lRmUMnKZqYAuOSjjGcjWkQXja26NYWaUaoOiXjdFuY2CU0EXG2/QGs+CEdBUwWX2sVr4v038O2ndUU27VqeQgDT0DzuAj2Py9fcaqVFVlJY6cEFvNeY/EeQfjWCUOwWlevwg45Rsfev/7cPbY0jgPDjjyQaaqQN5yqyr3AIe2mLr+Nze7Ag6HwPMO4PglH5UTyyk4WYlDcLpbEZbqNsJuwdGDyHvmolLiMNMwHzNf2Nhx7c0ISd4fSRu+6UgcmgK8sKNIN7NI+tLYIIr68OnbmjHugnQMjTNQrxkTzsYGvd4WKgI3gCc3ggLDCdxY+Y8Fp1n8OFY/u89YVTYDUFSFzdq/Lziqqri3e8yq7geOSJv3vw+VTP4MQwauN9Tjhc4MSpoUHjq7rJri11LpY+EhOByER1TWna6xByh1HInD77Brw17g8CSr1OmEZnuuqqKa4mCxXECtbSUCpUidZb+c6s/4InE4V0jVlAOOGuTMmtV0DX6sfhwGWDkKeX8UjtiJJS5HSZkmmlmJI21dhGADjusoTCXoLivdxxPqU4lzYFWVaXMysBlucnF2+3iiu4l8uYS4u4nw+ioq2uJEwZlroH58GUG5grDbwfU7PjrNVbRvrMkjM5+WFxtYfqCB5cWFe4zhexx8DjTqkNS3KMp5kjvdUU4zc2vlfNl0B9o8As56E5thiMurNyX/RUeBLgI7cvkCGks1VI/VULHpF3rhaNwGBWbsjcKU4pH1StD8c2rMyux4hiLvfxrJ4XYX9fkltKKKqAPZx4GH3pbZd9aIi/MvcyNprIvfEZvJ+mxSO87OEnUWyO9J/NAOhlU40hDFIDZppbaDRafdEbuHU3Hz2ENpcoBX4+9E98CqykmM+i8FzlNPPi4HlJ1FHQQch6kUHgVH4VFwumGItfUmVtsdNDdGoHnWWPbYSInBzUlg+c+dTMHxLDD6W5ffXJOnWo8eRxpUpKOOFQcGnIgVFxYWBWd5+TTWO0CYjNSJAi7nolhE2aaM8DWbKCg4GiEnOKyBl7pw2lWO8Ux4NNaVnhtRZSN4PAccSStlcy1rMDPIWfAMONfzfxGr34wDUB1H9wOHO9a5eMlk2+isaq4B7EPiPPXkOZE2HIxaMz3CvUNKpTLKM6NWJvI9Nf4yRfyyH1bitNudezyjCg6/R6lzvdVCc6MzkjpOJSrhoUe4sjCSOuWgn06lw9gDwVFoVOJw25Q6wQwlB9Db3hRwOBrziwi3DUzBdOkecCgJTPcthvqqWF4wlaiEZq3VFHBcw5d+LwHHGuMKDqFRp55CKJLGydchVLwx2KWUUofSxm3U5EqcSzvfjuf2m1aRlgBbiSN2hJXMWVV1Dzh8gzbOAcHp3t2UKXR2lGdKIECMqmuvHo3Wax2QBAq3O2OqihJLPbHcZjwYJX9T6lxcuS65L6nUccCRQ5gNxsBpVEZqjeBQVbnlNZQ4qqoUHG6H8Mg9ZQ+MUodOwW6/NCZxsuDUZsvSPEHBCbdG2Y20g0ItVbbb5cxNjtN6ggmCUUVFUX+uD4fgVGd8AUeuXwYcs0lzvKuDj2Fz32kVH3kaudwf7JlzLPqVsarNLk7GwFwCbNC+vLVueu3xjpLoeAOVpWX4pQqizQ5WNoDOrVW019bkcaHRwLlHjJ+kwc5eMVCzXlc5mE4bG+1RMdQc744Z4zNhzRJboHStb6Qr6qCP+uEq6ofMyeCJ626F6Gq0PJOh19ruYH2jhZvrG/KYV7+OU8JSb8yhfryGeqOG6qIP3/ps2ANx406IclBAN+xjkyUHk+zbwzYp6n7dRHkqj9JUQR51dGOAxXMbsbGp0kK9dKrPBppVNCi1bXEhy5q7Gq7WDWV6FGiqqMDDdntOTbrryFSDvcq+1PP1USJcJqe6lDMJchuzP7T/WNV7vvcZlGx03G06oD/6duDk/aIByAGHB3NppSPArJx/Vg5dwSE0HJWZ6liHhXbHqaADcD9wCA1HWUW2nlgHFMLjphDwK1lwsrM2RsxdcJhMX503+9pjNzKngc4a86InfelAweHnByjk+gKN7Nse4Fyz5pVeVLeAj+/dDxydcnO6reEPBl/Hym205iujttzEMBec5q0m+jBpqHqN/b45/2/mPokXfnWfdVXTH30GM7YEWCPC3MifJTiPnzmNxnxVpI1IkRhotTrYsP6dNErL3J9adQycaKs3Jm1EwmyP1yH5bmckp5OWcuWCw/c2Wpvp1J6vFRw+P/P+k/DLQNH6YSh5VletBxpIJQ7BodThCJwqT4JDScMcXj6y6XYfgUhu+a2p/JhH3AVnZXVVSpo9O+tLXRTOxMW02TN5xJpfdE/026oxPf56tZxKHIIT2swF9UQfqxawsrKC26UfRvjZf7m/uqr5jzyNoVMCbMSfOch3UlXvJHGoqjiWD5fGwGneHEHDzzuOxKlVKzh1YjlVVQqOSpvuVheFnFGTzTvmTqG/ZMmmZFDiNDdaqB2q4NSpZVy+vDImcfj9docVCE4fPGuwqNQ5dqom4Ki6orV66a0OSsX8mKpSqaPguNKGv+OCoxeRj9pNVaCbCVCaMY5FqikFZyxZKwMOJY7W2PPv9gLH/T1KHCb7S742wzMWHP3OQwsmn/vNie/Bjc9/Zn91VVRVlep50ZVp88ihl7aqZZsTf6sDhiOZ9MCEz2R1HYWij/x0UR57M+N1Vc03m+jcaaJyyLZVtQFHzbdp3hzlzmhTIFf9LD+4NNbTr7neFIjFUAxDLM7X0Op2ceW6AVML8mqzVqLtJujc3cTj7zmNlZVV6cDFMARHq91Ce8sYg2ceNHZXq0tj2xb6lwNUH65j+dFRH0EmzNH5t3arje52hMC2dgtsVqLvtpedCxBJtTn7APXR2YyRZJoOsNGTdrZg48uKlW7NNnv5RQgo8uygIzLR/GC2fUtMuxQ9H/o9N1k/6xcKfB/1agXNdke2T891HLF1C7u7xqgH5gdeGxwkWf2jz2DWNlbSnYgtOOw4Sj9Hod3cExy5Y2rVPcFZuXxRNlc9XAe2w7FErYENUm60jMSgX6PslJ+4XlTp6UcjvR+n09HEzppaHWPzMHHcHWpDVA+V0b7TFe/uRrsl8BCcvOejXqugPmvu9EtvraTg+H4ejXcvodIoozpnXP0VvyhBzs1N42Srzfrj7oQoRr5ojOLAgnP+tTaqtsdeFpx4OCrqI0DBtE1aZ5GeOPL8sbgSwWF8VvoFctLbN+DoGJVYazzOORs0xZj7bCczLjj6rbxN9NoofGz/aRVZVSUFeXa6Kl1H7yNx+KMqdZLDo7QKiY6fv4j2bSN1lk+dEXAef/RMmqilfgSVNuoRLQWBeHpZz6W9eQlOu8M838IYODXb1oz7oS1VUvDjvgBDcDiiXpKCY0Ab76BFibNuHYTFQgGV4zVU58opPJQ4Ck2p5KOQM/VdzdWmqIAy82YccNa32BEs3Bc4sj82lVWqOyN2MBvPH2L3dwVHHm3dlBy7rRg13UAsOJSA7kwskxhGicOyJx2aetqrfupgsyqqKo1tSLBwn+CoxHHBaa5ewdrr6yk4VFfVIHhbcNxjVHDYCJKDaioLDm0adzBSzLFx10ow527cLzhUVb1+H+8EjlzoXIJQ+xvKTMqAE/dikTgbiS8qSgc7iTGNVVvauhInC475G8fLvJvAtxJpJGHckl/jMuEYU1euEN4nOM3Jj+Jrv7rPtAqZVZXPpwdJEqn3tLESPzj1VhP1holor1x9BTXr8k64RkKtCv/YQ6jZtM/WRhPXL61JhhwlS6NhfBTvO3cGi9qdgY2KbM/BtG2czSVhrMubyMtCIALO6hrWb5rk9qVFA1O+yKSrkdRgFr82ORLwIxNj4+D79AOJUbhljMPEK2DRJl5tbnWxcbslHls64OiI84Iyzrx/GfUj1n3gm9Yh9FILiFttVOe4toXt/kBVEFTQ3FhBUKzias+UBmlTgP5gIFmJsu9MXc3W4NqzrwYx41kabnDLgPUiJZn2uJoVkIJlwwlacEfp4+bkMAdb90eAs67oZv5jB+iszllV7svymwoNn7sduR5pthFY1cB2tAoOv+dNF8fAufLSRWzc5CJjpv8cwSEwvOh7gSO/ZetR+6wg4KIeTnvW8G4XV1+7koLDuI6Wv1CEy35rCsFubJon0fh7G3DavQhLjUWUZsq4HziEpn6sKvDQxhFgFJ4kQnXOOh97EdqddSwfPSfgcKwNKtLUiEMKE61IZfmKDAuOWyflOvEITgqJkx6hHeT3AsftL5gbMtFrVHQn4LipKu4szUbL+Xth5VMHa6w0e/iVtCW8K3Fo43AQHEqcMOwiC06+VkXh8KJIHEqbyy9dBHa5KooBh57RE8ePHQicWt1IKQkU7gFOLpNDLLMMm52YBYd9+giSShxut8usxlJpDJxLq3ZREStxsuAQGoFH6r0Jt4/1t9bRONpA17oTKHU4rvdtd9CdyHTFqlSk5ikd0hv53tQR/dwFx9xY4+10CY6bj8OJgzQpsL0HtYN6+ns0rt0cY/Y9dsIYmp/9Z6aq1Dg+02bz6XFwKGk4ckVfwOForTexsdHcFzj8vtvllNKGaoqpGeVZtr010MgqM2E3DSdQclUOM7ncqCrG0xQcY58Z1SSf8TklTwYcXflGJc6Lr15K1ZQIhKAskkYlDjEwwJj0BWtSob1hVFal1EDotK5rTlQRWdXLfsOJTYsIbFtbLf2V33IAUkCy4NwjfYajLEZRaWyOZOGSNrtOqqgAkwlZqMNV4UnBOYiqkh6AGVVl6/VNmxPO87e6Y2s5JDfb8Kz4zrEZs53qrV01fhVJR7Q5y8zUP/vwmbRmqlGvgyueqDric0qmns0ZlpNpc367rTY2afDShrAVBHwszdbSZXNECnDtLKfyVN6zBjJboDHpKrK+JH7GgGDLVly0Wl1c15p2sUHy0u6NMSvGrjiOHauhecumVswvSq41gUgbGxWshLR3cXcyRsxzwB7JGWnBvsixU5XAJpBuAZ62oB2JJ9bGj195j2tt2ApMgcCqHtottKE0Od/dBm8q9TYX7PeZ020yIvpSzbld+RRuHKgHYPVF+Q1VU/sBR3cqX6kKON12FwSnXC1LW3uug6Rjqb6E7/rYU+nrDqWSHeaijpdCaiPoLDj8k2C2xLVa3HOSdq3QOjAFR/vmueD4ouaSFJwrb6yhvdUWWDTqrOAw/NBc55I8TUnIkt+fLoEOP213L/AMR02bGMl2wZHFRxxjWLIVvXzaMZTgDJzlAuTG44rEtpmmvN4DHP2e3qhjxm6mhFqurSORFJzRSTQSem3io3hhv7MqSas49JKRFLumy2hom869ncRJ7MUuVKroVyoCDUepVpKpqoLDqeLy0eUxcChl5OKqlMmujpI3d1iXnbxabWm1RmAobTi0H45KGbc7l8JDiSPSRhYSY/5uCEJj1nnqCjiUNi2meFhplAVHo+VJvCmqs05pQ4k1wVRPazBTJTngNHt9dJ0+zAoOJY0OlUZ8zc8zFcRpLTc/j7lKzT7Ake+q3TIximON3WH2hYIzaqNiW/J7B2isJMnqBdPm5CDg6A5R4vBkbbY2BRqOvcB5/OwZUE3tNbISB05BHuFhfo1CIxfOqS0nKARHW7LwcUxNWXD4d4SG8HAWRHAobTg08iwX0l5gVVV8zHTcF3DcEcajEEGTSeaTo3yePG8Ka+OkLoQJD/K+gJEgcZ7L/qi7Q/KsB28LjhsgTm2WTIFe9py7EsfU25sf7JQP0liJaRVW4siBxOymYDty2SqHekgbJ48aPLSQILk1UjX9HNDZMU2CgqKPwC9ivdNGbPN0tQbqO7/9KZw4bmuX3NVTqHuduWL3bhuDTMFY9sA5q3KNY669oE2K2FdP84vbXZNYtbbRxqID7aWVFTDBi4uzcrARN9WrDq7g0lisYOGBqjyymyhb7+sUn6mnie1uzsfQ9m3mMophxDqskQzhOQl3C2ktufxGpm9zYMt19PdDm59swg8jGyZdNZCLlOwxK9MMziRTIpz6cKiumOjOXGN2l1c3ge3mtZE/YKxqZvbrsn9Cd5IcCJzQA5rtSFzlDKQRnNXbGxjscHnG0TRyP+AQms1WB9qWLL2SOa55NbIj7geONmPMgvPsS6a+ihF0ppKuNQ34GlhVcLSPDB8JzONPGtBdcDhTK+bHQwJ9j6ECZ/WXyRxW1m9KfIjnJIxjNLecMEcGHNo5QaGQGtIuODwW7eJBcBSetK2bc1e54LjT72xeGFNJXZud57vqD3B18J0HyADk0op2ViUn6ZsAhw7UvSTOQcAhNGtvGF9KtJ3R+vbOqMxVBCA6ANX5J1LS2iguOCptOu0uvnjeGP/ZoeCUir70kHEbEGXBSaURly50JI43xV43dqUcCw9DDIxEmxuJNVUjcNiEgJ3OU+myS7VlwOEI+33EtlOXRssrvi/rWBmInVVvNKswmyGoK+FZx59IHIcUqQR1/kbBuTn9F/HWfuuqmFYRVF4cczIdRFVR4hCc0YkyqorQqLriAVNNUerIcFRV1GmjdeMmCI4OBad9x75nv09oCI8/U02DoDSQMWQlp4EtK21Wrq3iwtVRfx4XHhccvTD6uQsOW/irT4hGLgOwgx0WLLLN7Agc/m2zHaO11UqljewTK013PKee3OYT9ZhPfH9wVFXRiz+2aIkjyaUvkA0ZpE0iHTCkVRuNZo3f0c+j7V9s1L0XGYnz+uDb8exBSoC1sVLqgIrj1A/DWVEt7GI5AapDoM0ZhU0v4EnpRH204wSdjY5c1CLrhCIWb5pYlTs+/d/8kLwMPHbn9KSLVMh+eHFoDGqbMxw7XdfZPkTbuYoNNe2jXJ0bs3ESlTjWu9u0nty1Zgur6xt4/UZrlC3HkzrkckHmDqZTTlbe5VqcdrGRRFRVDY8/yZVIR45KnbHRWNZGkaw80O4anV6IlY0muJJkvVoXu4gztm57E9UqDfPxqDzdHqy5i2D8QOmNYzug6+vsrCqmH8eRIEnftG7jMB24xjYn7gd3sFxGR4UrKKMrpsbL3jMHr6vihtzAozrw9gJHjtaOaDfBeoe1QNEYOKSYGfXueOrbP4Tl48cFHB39PqsKR+UyBCje7YnHWIe28pcLzd4u1jjWCs63A+fZFy9LiW2aZpnzUJ4a7ZULDt+VxKkMOOzBQymjrWhz9sRrDbo2ryQ0hOdkYwQNQyBJNECjMWqmOQKEazQAvSGXxB63m1yI9gJHrxcfmUM9lp9zH3A0lINNM5usFm19GMyaYi8XfmT/qsptrJQFR8P1WYmj4BAa/uuxO3fIwJ8xYHsdu55ARuIsHz+Gp779w8gn7KDpBvLMHaASp6NdJuzZy9m1MPVkEhwOUVP061BVWWnDO4f/VNrw0QWHs7Fg0hiyhIaSh5lw2nxJeutYyfP4kyfle+XZonROV3CYcajPGZn2pnICjK4qXK+wLNhIG/M7949LUepEiYfeLiWXXS1npoJebLzTXDJap9mjtIzRSjsSo3JKpqWNybCPxEog1o25EufyixfQOHEay3OFMXBoaryc+8GDqyqFxpBsGvvsBxx+n6qK4HBJP1VVKnFkfUgHIEqdk0vLe4Kj8CgQ8nqriyw42nQxlUgWHIWG77vgaPmtLhJPcBQaftf1C7ngqLrSmBphkfNjc3YpcZiE5rNGXNVUMYCCI/svyzrfHxx+hzYloWlHxs+loQwFhxJHm5Uzr2egKtX2Qo63TZBTIA0CUVUERzMcCixud8aJQ2MvkbcuyC91P3lQVfWnso72YMAaHbbMtInqNupa3Y1wBnnU4aFJU2zDqBHVs3QAUi1p0ZekNVg7KVs5wTviYx/9CE4un0j33o30iiThXWZXeONzbWuiQPUzlZ0aueayg+FWhNZ2G807m2je7qLJhgNOzxh5Pp1DmaW3gQ/OqBg7Sqs6GGXPeWg3N7B89hSq9RpqR8so24vfjRK0NhlMHfUXLk8P0oVplw/7CLxN5DLdz/Vg7xcV7+4UsLmTBx8rJaPWCHE/ZgCzLxKRr+nVz9nuGGoM6yKtPV0SexIo2xVsuJ2a/b7uQ3HXLB2dtx56LkbHycXLpQOqqpmyjVXtAY5Q3OveFxyeiPUto5q0qF3beBAaTW3kdnhxeIeePX0Gn/zEx8ewT3NTcjnTicKFp8du4aaJkmzHAYezKI1cExpZsxK9+4IjBmouuQccd2dCLvTe3EC1PoflsycFHB1dcfLZ3jw2qDiwPQK5snG9nN8THPrIFKa94HHBCbgukx0uOPoepZhKQXnPOgOlubf0bGZC2ijE8U7gcDIhNs70AVVVEJgMwL0kzv3AUdVG8d3ZNbOotwMnbQwUhmBC0snlh1J4TB7JyLGg4Agk/R5iC47chYyCUzXZ2msBRafi1v9zP3AIDZsOqaNWJQ4L7NjbJr0wFhy+ptSpP3Is/Wwzoh9lvMm+N5nIcthyrgjPdCiQ7JUyYc7zQGq5smOtG4jEYbK6OzRbgO9R8tDu4eA1EIAyXuR8LkY5GG0/b22tC6+uoFIK8Mh83XRhn/JE6sjylwC+1DugqhoMbQbgPlVV/5aZLTGxnSU1m0MP6+vrYiuwoWLPlp+YFVRGNVr8G0oczWTLwqMnQwCxB+OCo9KLaw8QGNkeuy9sjU/79wMOoeGgqiI48pvais1GplXqNJ58DCWrqghOzun8xL6CutqMglOb6goYWckyal41kJX4dL0rbSZwP3A0X0Zb2ibD+J7+Nxqfo9RpjJzs6Pb6UHBW1prSwKlhMyxVXREcujq+GH0Sq5/bZ12V21gpLQGOeGA9xNaord3p4FS5glrBx+VuB2XrmNMWYVyHnDaOgkNVReNYW2pozC3ajNBjNy9nuvgXPvEXcHp51H9PrqAT5GTmXje0bUSolrYj9HpRGgnmjCO2F5LVC1z2kE0I1ltt3LzVkUcan3KHFcwdVi+VR50frHHq3uF52xW1XKtKdD4uFbB81jS6lJGd7nK9p6lRyGGxZCsIVIiyMsFx2umkg5Kjt9tDEUXk8wG0b8/VzvjUXB18nBFqlJ29dwTU6TK8oXneZfcmzgILRgIGU2YHoog5SX15pNSts6v7ZoScrediUl53p4c/7H8Uzx0orSK7YP0e4HxwzrQoeTtwaByLNDkgOMcOZ3wcTi24VB9qs20LDZdzdoeXqati6zYXnMSupaDgVP2igKPqouskeXG7bHDNcfq9j2P16gqavY6AU9VA6X3AKU0l2NzxIODQ50btxVooL8GgP0COdTXS5dOoNZlNWeNfIJixlR2hj27suCskuZz9iYN7wJENOQ492T4dnAKObXNrE7cID4eCw+eER7M5//PWh7D52W+yB6CoFs6q3kbiBK122s2JN1I0afr+0sbZCxy2SqOkoMTh6NkZE59T4jy0tDC22Gjs1IZT4mjSFCUNh4KT9rRzupDLBdlJ9gRHLk6QB8EhNNo7r2crMxVGBWfRdiK9uroi0KRSxwEnn+OqxREITXkqQXfHQ9lpiM1tSk6NlTiE3F09UD4fFtDfCVNwqF4IoMLj5c2EIStxTPOmTfgzFTGG1a6hSndtLlfy8Pcqk2Uk2z3Etzrwpn306OoG8ELhU1g9SAagLq3oqip2sNSRVVUKDj9nAG1zoiiqicMFRz3HWXAomdZvmZKXc+fO4an3fxChbW/GpQELXj6tczYgWOAsOJoiqfvHnjDuaG9F9wWHUodLNrvGaWTvSHUCKjilagVLJ5axcmsN7WYzlTr5QiIt2eQi5HtozGSCstmlDa3EkTu8kEslju6z1llRXcnY7Qk0Cs9e4MgNtN2VlFaCszQXpDOpbreL0FmLvcLlqKtBqqr83WIKDrfTqpnz97WJj+P5/XarkAzA6eeNhW69jVpyy43xeWMrwnI+j6rnoc0Yye3mmCXfhSdlqTr6PVr7ZirOC0QvKp2AaQjCNgZa32hKod73fvLj49N2W9oStjuIo15aPjM2BbU/lic01jGnvx95Pq6+ehVXV16Xt2TFGWfUDtdQtH0Me/1IRDuHGqnap9gvBags1RF3ewhbHdQfWUbAjhu2dw9DF6UprhfeAxep5ZCacC1vyS7aqvElJna5OTO2OFyNae3fsxknWN3qp7Xo3L4/YewX9ksOmIvNrmBWAqr3vNWznnFnYZWVNy6jfbeF6mwNJ2rLaXYBMzXjSXP8X8598gCq6lufxmDXLK2o4Cgw+rrW7u4Nju3uTXDM39vG1fcBR/0tDFPoYCOCj3/0w2MX1s3IIzwsQ5Z90qXfnJyAAm0qN0eARqK1IRSeLDgMEXBhdx0uOLQjooht2WwTgqU6yvUamq+sCDSEh+AoNHz0YcDRVMwUnLGjcl7w+HnubEooQwZpB1G2L3FCCGtbfXR3PUT2PQVHt1a3PbuZgpHeOE5OtrsqDz9v391AsetJsr8GbRWc86XvO5iqmpk2yw65Esd9TXDOWXUwJnHsXRNZP4JZuTcBJY5OxV2Jcz9wPvzEuXTNTQHEqWvmzI4Vo660YfWAACNNrsfVFKf7lDgnlk/g937390TqEBwNSGpsiWt0a6gh2m6njRldcChxRBKVSyJxOJY//HgqcRbLLP99G3A0lcGViIScqozxN5VIQ+NzSZsHOOBQ6mz0EnRs88msxCE4lDRpBmREB+j4OalMj0fHyzsm9pYF58sTnzjgrMqqKs2E19anWuhFVbUnOBS9LI+1qB8UHEobrhjT4DqZtlb8fuAIyJkLkYVG77hqw0zvs+BoYFKj2YRHxqAnzSEJDYdKnCw495M4hcR0AdMQgNbeCxg2XXNM+NgFzqwu2KAAACAASURBVAQeSp3d8foqt9Uc/+7mZg/tpCBSxwWH0FBNqYoaSRxPQhOcRDCIm8+NL6pCiTM2rGn15dx3Y3PfjZW+9WkMraoiOAxwygpudopK59Nyp4NzFTNlXuFaj057EhF5tp+Lcfn3TAmuY+No9Fa7SnS7ER45dRpPf//T+M1f/U0szwdYPmEi0Rw5271SC+zYBTW7dhUjxZ6dTWn0uFxroDy/gHxQxcVXLuLi+YvyqEFW7aPD+zF0bkJv2EO9VhUnmADqqA6+TpKRjbT46EmUl02pDP0lZT+Bn0SZlXYz3mVnah0nffiskNFkKvEgj1/ItFUbk+I9s3oNY2SrXKBcVrOx0tZLUPASSOWm45JQeROrI9Zuvt/dRNzpIiiM/EQRa+nzHjgZunruJ7H6hX06ALkKcKVsulUoODrdVXgIznIQoJrPHwgczekhOG4rkncChxdYMu5sZabbPlfhKsyMDl7BWXrkcZRqDQGFwHzm331Gvs7u5jo481RwwgHAnkJ7gcP8He16FfdHa1EpOApNqTAYW4xWmzlqOqsstuaAw/0oOLMukyqxBzhSaGf2OraJWIyTESCCk7fQ8PMUHE75uZa6k7jV34zQ6ZqmUvlKOQWHwOjg+mDhZgdXv+Vv4rlf228PQK4C7JvymIOCw7+hxMGMkUYMAzSb7VTiSGqG9eQ27cJkcgf3ge/9/qdx+tRpkTiVQiQSp1o1lZMKjmyTS1g7nd75nitt+JrgKDR8rRLmp/7WT6XgMIuQd67k0kwAhEZHY5oeWD+VOFqiq02mo56xb8pzNSw+egoo+SJtOBbLcQpO2vyAjaCiUGJazPXJDYsoOB0m3BJdpkvIssR20M8ja3RKnvA4OHxFeOLdwr3g8EN7nggOgeGIqQUGIfrdLgq2cYRnwe3Z3jqxlyAoV/GVxg9j83P77QF4H1VFFfVOEofre0t/4T3AkYtuY1WytrUNX4T9HnwU8VN/92/Lgbng8DXhUZWSSp3I1IcLdHZNBlVTuXwec8unRdLo2EviaPqpfMdx4AUe8M2AIyAVkhQcd//SPsO2wNEFJ+8VxpoayTFxgXo70ywUnQZJFu7Y6S4hNwZVd+IZNUVnY2QllnUyarGkng9KHIKTnh8rgf3pAMWZAP4hc8N+deH78Na+HYBPPwOdVQmhvVFSUDodj/tjteO966Pkb5Ia+yYNgN0qBJjYhPQ3rP8kbI96/kVJDv5wgH/xy7+C8197Fhe+/Cyw3cTyscV0KSK3+E7KksWf5DjZdPWVuUUEjSUElcUUTP7u5laEz/yHz+DiJdNOrscTSuCcTEJPp8I5TyLmZcnRMRdAwdUT3bUdspaWa1hcmoPnVCAfO16RHonpRUnYFmkEuUyzY0b/Rzk/3sDURaWNkHbZ3sVmQbLWi/4Zu2573laMcvtGI3DbfEx/Mn2ScP0iSuTtXBokZtwtijqI7EImPQI09BD1I2nBwglCZWEBYdjB71S/B8/9+i+hfvoJtL7+u2h86Ptx9OGTmPjuv/Pvh4XpafjP/SLuvPsHcfdLP4vg255BMfcnyFnjiuBwuE7AWgacpLmOPgv9+xHyBR+Fukk72AscrtbrMyajHRB5Ye4DDrdRKZdlLaa8H6TpC1oIp2eoz+I/hWZuUZK3BFhpvOgLOD/1d42aGgPHvlaLQmdB7vpOcuKtRKpM51AteiA4a6stLC7V8L4Pn7oHHNztwE3yc3vVyGyr78SdbOd6N3Kesw5I6ZTOnCOb4cd94Y2ZSjO7IowmcnFTdt0TEJqBXSEtP2BmYieFR90O7fVVRAwY22wAv8AQkQ9qUX7/hXf/BDY//6/21652gQ7A2DgAOfYLjsDFfnX0o5TrqNnpNFudhFuxLO9MiSNrg9sELP5NNPDw1BPn8Om/9lfHJE6lXEK1Uh4DR/eJhWZsuKQjH3Cx+SWBR4ChHnfSU7/x0kWROCk44jextygvpAJk/VAU+2NDy3GKHgjPzbvj+Tfve/I0jp2ogtLm+rUO6mWGHsY3wVciIRxw1ODWRDd+hxKE8S4593YVPApIrniXLiNkKzdHlQ1M8B81k0yvHfvj0mIa5G0inO0Y5hyewGOlm/4dL2G9sYw/OvYM3trvrErSKoqjdce/WVVFcLSd24WvXsDl1aaBxjZv1J1kYvbf/okfx7lveZ+89fP/9GdEVe0Fjk5Z3crOQr6I/MKxETQbawjt4qkCURTh//3130rVFN8T+8axE7xMKCCxXUDTS5+JfmfX5FxYMvbU8eMVAYjzAwVnT8mT7SrgzKpccFIAxlaHKToqyl0cxER9KHFURbkSx2RQ0nEayWxEVJQdLjiUOvXFhrSi+w3/o/jT/aZVsAfgFD3HqjSZZ2zlX2zTC052QtTrxo5pNjdR7o46jfO9zqRx3zfbIS5eZWMl5+7j0WWy3X7un/591ObNyf/K7/4OLj3/RbO2pR0PLdYRlEbpk2m+TXUBfq2BYqkqGYCmTpz/DKBnHjkjU/DP/f7n5DU9zAJuf7wOyU1TlS8M4rEOEc7ey9N7vm9tpX6UoLrg40MfaODU8ig1RFu/pdthl08HXJYEucO3RpOGYgoOuDLD4t/r5CC1c0ZbcNNzec0ocXSwdChm14+7xs4sz9bS8xKwgVRjMU2s+5Xch9H5/X++P1XFdrV9qioFhxUO+wBnzYrv1VYf+jzdW3eFO6aEOqmNtWoNP/cv/2H61datdfzWz/70GDgLs366qi6/SHB8habaQLjZTqHh5wSH0HBwCn7tzVVpHyKNjZjNN8jJUkcaD9If13RVaZbpdLFyYdnzbzLlOjTfCc7Jd1XlcS9whE8LTy7pS0mMe758x64ZcDrdM9WbMj1PY4GmXRuvD+vZdQycxWf5d9gebdorBPDCFrp3RhMUnheFprm+hkLSRaWxjN+b/z5c3++sig5A3/px5Oe0kSNTGyMjfc5sx6nEufjiGlq32vfC4t5CdKlrY6CMtDl54hT+wf/xk2N33Pk/+h3cfH00UyM4wUw5lTpetY7qiXPyN732uqzIorEZenvrdr0ndfqxNx+HSpyYXU7t/hAWt6pC3s9GsTPdHvg3/F76t5mcYzPvG40Pv6+M73zSyRi0EpjgSG8fm+FIeASgJEmbfAtAk+Nt+1mp6Y6xKs7dAbLgJHfGswHqh+rYtBKH3czkZrNZlSH9O0kXflDFby/8AJ49iANwSsGR1t33SpzKpXU0myMdebOTVdpjxwVoLMbcumMffuC9H8RP/I1Pj723vnIJF/7gi+l7LjgEqHj6gyk0fEJwdASBj6BkVCXVFOGhxNHhShy98HJ/uCW0DgimZ54j6i0wYzvsSByqq0xMEY2lCCcW6yk8LN9h2zRppWbBUWgEHAsSoamwOsEBh6qKiW3ZBpJj+8OSZGtWUOIoOIO+LQgsmvZ3Cg+92QRGRwpO44fRPYgDMOmPZlVuBn/7zQ10Xmuhu9aR5Cod2YNIp5ba0Xti1DWLf+P+7X//Vz6ND3/QgNBsrqO5flOyItgTUDt16ZqVS8eXUbbpD7ogSbpoql24lH4OnX38q3/283jh/PnUc5wu75NphKTSIz0eRxoZ1g3sqSOP6+jqOpfsm5c6I1VdjCQCj4WNCDh+4FMncebEHMJwtPYCZ1YEaa1XkHQJDlpHxUlKHbuUkV3SKD3hVmKxPyA7W3CxVndENkfas7YeBWB/MwSXVJDjCGN5XdBoPyPj2lHN9+FNDJAPAnzp+H+7/1kVVVVQfD51jys4Ck37zZbM9d2xJzg2IMfv8a5KGztn2pC54Fx88YLA01hooFKrQ+MnwXQe3XYH5WplT3AUFHWO8fXz58/jX/+zn5fd1JCDC879CuH2upOzBYLatZNS4x5pJdCZC65pQQrOmRM1/MCnTsEmLsp3aOQyTYLgcCwW+yg7oHCBEG8Yp8Vy8iUGja0JQXBiq3b4UX46wF7g8DPCIvvbixF3w/S1a3wzw6BYLAg4v107oKqatq3cFA7Cs/K5yyA0HC449Km4hlkq/vcJzs//wr+QPBiFhttfXj4Bur/lojNa6yyLQ6njrp0lX8rl4ELDt1Ta7AWO2yJk7A7IqKzsZ+lrW62QBUftJoIz1kfYShyCc+aRGh5amks3xSBo21G1LjTu78cxy7CtJMsBbtcugtPXNRwY7HVWZU6KQao5U4nDFIu1ZgoObMc1+uDGwJk7oKoaDr+cZtmx3f36S1dFRb0TOGPLFGfAMXegzbK3UueJc+fwl//Kp9HttgUcjnq9gdrhetq+ttNqjoFDqeN2WjfgjHz+WTX1XxKc9MJaDTUyuDNtRJxuGFRXWXDe1l6xP0JwRGoQnpxpMilqiiOOEHOJAdtZjI2XCAzHgNUbTmd6OR+3TUhE1Bcljw0BKThcPsnLFw6mqh5/mssOjdZy4A9c+L+/Yn7IFtO56yZIR6h4NMNIT6YV40yJtCXJ8pFGmPn8mR/9AZx99AxW3lyRNTnn7Ip5uckiinZJwh6bP26GsuiXjlJ1vA5KF/3Qz7/y5a/gi194FivXbDPIuJv6PYQz3Tf7B65PZa+LyBosd1Ab7fW91FZyylPMcsyjvz79sI+nP2lmhDp0rSh9nY07sZzGAGI91jaUkG7A2jTyFWYdOK2B+91QehcHtnNIcKgC7RjT346kKra7dk02FVRthuNkUST+b88fQFUxVlUORp7jlS9cRusNE6xU30fBJpfLe/QfcF3rzKLo6UF5zDgbnaS9wGEnUUJDeLj0EH0KXKPKt/DISnGtzRQedoOoOD0As+D8yr/7dQFHRz8DDiPS5niS1JfiGrhu+TG/txc47oXn347UFLNp+Hr0DRecxUYe3/Udj6BeG+UP6ZI/4j9imuwkDVQnnuWW1xCeDDi8+LkpH96Uj2QngqdVretNxGEo3d8JjMIzyI+ck4Qnaq0itD2OmKzemJ+DPxPg88s/ju5BYlUTwz+Qo+5ca4HgyEl2bwPHOeaCc4/BabP3FRwXGm7zH/3jvy/bbhx2alT5hj1pCo7si4WHz6OkbwvoDAAuOFxK8Wd++udSacPPCY4ON+Co790PGj2ebKMJp1e16RpvJUF6/Bk/kAtOacbDUx9axplHRq163bWiZDJi3Rdp6unEeMEhbG6NNpAaWAcr4eEgOASG0oaPOeYWZSROXtcR4Pm8uYLmtWbai5rgVOp1fOmhA8yqXFVFaAiPgpPOLvYAx1VfY+HiiRzyEza871iMVFFUVS++dBEff2q8qkF66NjAm6wvbj2slDpyYmwLNO1P44LzyqUV/Oav/tYYOEz11Bxgyd9xpAHVlIJDALThwVi0OtOMUcG5dxpuUNSMO5U6mbVl8YH3NvDUh0chFRcc2QBTVS18kn5BcAgnDeB8XpL1B0wM00be9WUMuEaEDfyy5JnAiLQMAiR9I3F0RLvjs2IFh59T4lRKRRSnA/zxmb+CZ/ebVjH9bc9g1qoqtW2STEGZVLK6XStJPH0dNH69HHJcQs4ZzHDLSpsnzp7FE+8/i/eePYt8uTQm6t3suDbXx+y0peMVKxMUFk0k58+0nI5dX/zCF/HFz3117PfZdGBs7I6m6PK+nVWk36GPKmMHjW/AvtJ404Qp+h+JtUx03Ua79fOzD9XwnQ44XFjeHdn9ZY/FsNVE3AvF0OUjh7oZ8qx9X1xEaBfLDfQGpZShZKFppLu0R94OVtdNXb8tqY7aPZRnA3zlif8Vm1/42X3Gqr71aeSGfzCupt4JHM5qLDQ8oL3AkTsxU+9EeP7yf/cjKTipnWSPkhWbXKaH4Jja7tHsieCwEsGcQAPGyrUV7Accf9IsVKYnn8nw7kq89yw85kKUyb5jKCWx/XBccMbWg8qNqxqW5xKcE0sjKeDCQ3CSnUGaIutHXQGHwwUnlSC0YRYXweRzjnvA0fvY1q6PRURYm9bcSMHxp32Et41qf/Ej/ztWv/Tr+1wF2Carj6mpDDiMpYzFephl70CRBaewRzcqV+LknERz8QNlwHFrqFyJkwXHPZEvnDfT++f/5Dz++LyZFeogOC5wyS7zgZ0g4TCjm8b+OvNiD3AS6wHWU+KCRdXDyktCo1JHoWFTSoFjupBCw9dZcLxhMqrU8H3EQWbNTupStm1RO+btwOEMzAk38Peo5rqtEF/5lp/Ac//x3+0vA1BVlaopbiirqrJ5it47SJz9gKNGqxTs2QXapefdTgSuLe4OwkOJoyW6mvbpguN+v70Z4cI3jIvh/HMXsPLGipx4lTpsEKteZQI0eCdw1MjRG8J2vzCzK9pQBbmPuK4Co+xZiUSJ44LD/WIfIQ7OgNiNI+724dnuEgTHHZQ+7U5HHLG0B72aCVTqyGv3LQUnuwanKwA3Olx8K3NjAZt3Q/z+g38V3c//6/2pKi4C8ubXfgGdC6MSUl3qUCBiBptdrll/jYYkLyZVEb+bZHZ0DByKfS/Bp3/0R/D4o2dlE1w5V1UFp9qa2sgqTFZF9Jw+yvw+jWGFhqA1r11Hd62J8mId5fk62reaqOp6n7xj7QLwur/MIb6+uorrK2vy+MorF/HVF0bTd+3QmR4fHZbcb6opkTC2PYlnS3VtY6O0CC+T+OWuPif77w2wPF/CU+dMPZabQlGZqwvQoaqdcgnecDy6zaW1mRbRvW0mLoUgQMmBJxo3mSTnWfJ4dFhOBlGEfqdNXT8GjjpUv/Tw/4S3vvCr+1NVzAB867O/hPjuCMu3AyctjH8ncDSjm3fkPsBRaAgGO2y5C5S64PCI2zfWBRyOzVtNMYXPfWK0HpbO8tTjnE0+pw31lReexU//9M/INvYDzpiqvg84o9px57rkPBQnYgFnebGM5fmygNNeb0LX7fJts0iue1o/tohqNUOCjZ4TntXLVxBt9lCuzaE8XxOADgKOVEBwcRdrcHvFAFwJkQ2X/mP1GTz7a/tMVp/+yA/jjV/7uTECCY4atjJltRIn9XPYtR/vK3Gyq9y+DTh5Pw+uoue2NmP6qvbC4W9Q2mgvG1fiKDj+fB3L586I5DG3ZEEWqdfBWvRjS+Zu59g3OPwyp+/0HDvOHJ4PhYRf8dyezdKtwv6QDbkQHI6nzpkc6dOLRk0RHg5xQUhiehlBpYxyadzmosTRQXiaK2vo2pnl0iOnkNh+f37VNLnUKgs+F8mTmWQObPCTnycSGzT799tHfhzdz+0zWb3+of8K3/iFf5LuWPbJXuCowfqO4PDEJX08/vhZnHvi7J6qygVHf1vynpnllgxkSk5VpuDIwSYJus7SR1RXciEccNzj0MbSCg/B+Uc//TOputpT4ugGBgPYqhN5R6bhdjqvN9d+wVGps5CLUXVq5cdmZEJSeyxjj79XPlTD0qmT8r6uddG9ZVRX3/qAitUyKicW4amD0npic5lKUk3tHVipE7CwizVu8z+2f1X12Kf+Eq791i+Y06QJSjYoKfaL4xXVBtOu6DffsTaA3ijuanBxHx947zl8/BNP4YT2+rM2gTY3ynqg6WPQNb2LgT/qZmovZj7nS2kOB8tzaJjS+NV1wV1oyuxdaMMVxWnjCDv/9Uv4iZ/8n9OvSR4QJYo1fu+5kAPb5VPPhZMhKBMFxwY0BYPjt1/BbvDYoTyOHS7g1OESfJt8Jt+05SoCQbcFbxCli5w015uozpn865I1qHXrm+02uq0OgjmTv80Vmrnorj+VQBsmyAeZtBhVhGk6aS9EUKvhM8X/Gl/9zD4XrPc/9Jfw5m/8mz3B4Zu0+rX9Bl/zLsvaDPcUh00a5x0HbZdnvu97ceJdy/eAowavm2wtv2nbz/L5XuDoHUNoZJ/shVIHmQJEaMrVKsp2tsFWc4TyF37lM/jlX/ylETg2jVLBcZ2BImEccBJ7c3lcAjrHCUJeFjHR8U7gfOhUAGyxrV07hafAFfNs+TO3E9l8G04iOAq2CaSLIyFScEKnMSWLGam5KotGCnfWmmDfZrWH5JyylNjJQYaVPP9p6X/A3f12qzj8we/BS//WUVVO4pUrcdIUCc+EFLLOPe5QClBG4hAcShwd+aKBStUPL44rZeTk9Xqgv4PgVLSmXNdwYCWGM6VU6aOzM0/blzCrn9WKzqyn3ergM//Pb42Do5lzGe+xBjM96/BLwwKTRSQDrqr7zYFT9Hz07nYEHhEIPBflUc5O1zYEYOsXSpyy7Q6q56/bbssNwUe5cWaMbcPlC5hqW857InH8coCoG2L9xqoY0xwEyF0asrvRkg7zHF84+Tdwfb+zqjFVRV3ndIoyMIxalKmq0liUfC7im3efcz844FCq/PW/+umRtBFv6Khxo/kN4xdvb3QEGB0EpzpXQaVSl/U0dWj/Hr4mNGzRoU2b+J6W3hAauTAOOOur6/h7f/8f4sWXR4ufacpqVtKk2QE2Wp2q7YyqooNOV6eT48kkr2dV1THbsMAFR4+NABGc5YdNbGvltZU0J5mwcCgwCo87uVZw5LitxCI47mDor3xoTpooEBzP5iZ//vRP4tn9OgD9J6mq7KzKFvRrizH9MU0n1eaKWRe9AWqUVqmt0fj3iwsN/OiPfxqLjTrK1mNMRxcba+vwhjmwu6i0puXdZi90eaaMxcbSmA3Av1GVpJC5xi2bQ2pRQHm2hLJdOVh/i0HWf/j3/gGazTVpvijDnQWm6aGxSBUZbpyOs5Ssg208VId+6gMyNwT9OAJ0AThZBhp+T9JIdDal+xbY3oIsl27ZtIdaNUDerq2l3+vcNpKmMldFZ6MN33YnS8+nTU8JakYSBbNlREmCnrXRqjuhpJyyVQwzCTdvmDymLz/2t/Yfqzr8ge/BS7/0f91jGJvzZc/I/9/blwfHcV75/WYGMxhgcAyAIS6CIEHwECkeIkWdu47L67ItZS3t2lVOrb1ZlxMlKa1TkVPRVmqr4tqt2lJVKo5zlNexUz5kW7QOayV6s0o50sqSopV1UAcvkQRBgAQJggRx38AcmJnUe9/3ul9/mCEHinabf7DR09PT3d/ve+997/g9h5UzEo17JSac40JlrNJZpZAHNVeV7a47DuKLX/oS98OUjTydoup46W+BMy6rIgucro4u1JMYVsbjLOnmUJjVGINoZQURUGUGEVaa321pM55VFzR07ImfPIMjzz2JpcUFHzicDqJEJiekG+DQ/1TZ5A2KBU4god0Fjpwsq50ywKHkNUpcE57mRD2VBRmHqACHLhV3gJOLRjEzarL6BDjxhnqkrRNRPOStW7sYNDPUSptKcCIRNJEXvtaYCgQeyiTkvOW5WbzW8RCuvPpsZQ7AfQ/QqsokefOmVlTesWLe6+dEFPT5kB98FODQucK+4ALna//8a5604RuuEDgkcWhLJIyITlo6DlfiUC8HYU5fWsryDC0lbQQ4h3/6P/l6JSUOv4MgcJhqjTroOQPoRchLAUetRstJHMl6zBYKINDwsypPuj8oVEdmlsxEBkm9M2QjAJHDlIBDy3Ha8tQNZmoeS3PzIPBE6hIMHto6iBy8BHDos+eK91VeVxVQVQo82nssmZQEGr4xCxy9VJevstqy7At07IsP/C4+848/VxI49BvErczVh7ScdCSOXDMeNvYNSxsW0R1s+3gRZqIJkRxd0lORCOYX5lniaACRmiKJc+qD3+gx4Qaq3sYOP7HrbBumCoCj3wW3byYpZom3XeDsbg2zqqKN1FUlwAncsMqG5PeyCKRt4DJO5EnWz0TAoY2A473LSCQAHH3d58MPYO6lCpnVU/f8Hk6TqlKqyW1pHfa4ZMzPSJN0KZuNhGsMg5TofhUm+YMvfxGf+8wnvB6a9H3pR0DxKgk2UnBzZn4GceKDCVGLQytOKS/H7h87dRI//uFhnmEUKadVB/3fc2sPDu4/4L8cx28hNsDRd4/iO//5O5hfmgkY82o1a8qEizlm+SIibtqo6Qcxa3m8fbacxQuUOuXDVBnKTVat1InZ8EtvaxzbOuI42GpTRjmgTH3eDbMZ9dMsuZGEoQi/VdmFmgbodpPynQL1CKN4n9O3PWr9VwapS0xAyRtxAVIPiSojzV5o+kNcfvnpylTV3ge+guH/ZR2AFjzlgMOg0VFg2/TcAw6doKod6M/H/uI/oLu7NdBJ5WbAkexCTuZS+c4EGgKP2y1GjGkCz4F7DiIWi+PQAQ0kYw8JcJZW/IAuHXeBQ6JeQGOAbqs1qkwbRu5Wy4NuCZTKAEcGVPKJCTj37W9CssqsHAu2glSog24KnLhZJRasPUngYWJupRbz2Sxz4ORt2wNyTUSphwStdCmDcDXrlRt792ej8s/W/SHeqZRZvfq3voKBX3zfK2VhcDgJbeIKDYeCXNR0zwZIRkp4NqSVPHt27QJJnJ6eYJfbcsChJC6eCNQlxb6c9QDHm61VPnDuuOcgfvseUzlK0obAQ8ARu58LI+0E9JLQ89k1wCFpY0DD0/aGwHFfXzng+Pfr7QV36L40KONNLHUEON7JTs7zCvEmEj+0BY9nXFv+6DjZHsppKRPv+dS/xtzLFaZVkKo69uNv3xQ4Lmh4xmngyFMon0k54FDiFgXfXFVFwKmhzP2CWaVp0JCkOX701A0ljgaOHoG79pl0DgINbaSq9FawgyOJ6G5OMKk6HzQGOH4+j7Gp9OYRNzkORVfiaOAQbZ4ncQQsbtqnBU5O/R47Zi1wiA+R786mTVDuMQsCMk0JNCThXIlDALJj9uLmP8HwKxWuqkhVDT5DEsc8BqcSEyGk3izztxzS+tsvuiP/CXlTDTUHbQf27cND/+KrSDUFk6U1PSsPADUfZXunYPJ0uMuu3yhsZiaNU6dO4okfHfbuigbZa1qilv/6tj3Pt131eD0sKRlcsXrqenkqVyEJJPaJyTsyHfz8mJrfoc6rPdO+IJULw3VWFgi9rQnct78VybgFLn1IDKWqVaRJpyUCSd/eyVmKfaK3Y2Ao9wT97YaACg79rcdgk1tCJJowDGA1TcDUENF/eBL0+bZv4J1nD1eWAciq6snv3hA4BRvElMI2GYAguHc8kQAAIABJREFUuvy//n+BE5Y+S3awygHHSzG1M0ZWgjolhO+KJaN1UKraKp3QLeAh4KSV0SPAEbvLLMH9oCf7oUJhM2HEeagEUFng6EhqMRsoIOQ0DhuxplhY1tLx06PE4glkld3HxyRaH08gHE+QKc+PHbbE5QVtxDEZB6VazADLs/y/qL5ftvwrzFWaVkGq6uQP/1MAA14qoj1KwNFEAp7kkReladLomB3I9UicrKXpMGIvWPBHwDn8oydw8tQp/jggbSh905bjGIlpXQY2ss/OSU0TSsYweYTFp0eDZNMQpIXhjSQOp5mE/XwcAY5RCRacBCJ7/UqBw/j2PNQx32vNPD8x5k32NifjkMpj+PclLBNPIBJv8IBD0bCCsmkCwKH3YZ2fr3Q8hOFfV8isLqpKWg7QA7vAQTEKWlLqeIxGGs00+Yxn3U2AQ/ws5FATTheK7chKiROPHOC8/vpRnHz3pAcckTSeA45UnZMLIY5JckrSP+1nKUj5CqkwyhGW1Q1R4xKju8pB1qrKT+YKZkZJsr28E/LjBEgIrK1SUlXRl5Tfy1wjqNpJVRHntAeeMsDxxoTyl5JdN5Y4dLJdXUqh6P+O34+jlXIAkgOw76nver9JejxGlYWahy5AW+KDxMu59eyjoJH48MN/xHVUlFespZSOU8lMo5bIsrk6+1cvv4U3XjuK4SsmpsIpbWQ3iMfWXQ7bs+iatIIrkN9Fn6OMTu23oa/xMlzRrBEBeMS2RNRZgPw9a6TGLK+NJzBcWjh7P73dLdi2vQV7YjZT0R53LUCXtkp6n5aXOMHK2HRd0ouYs4R2auF93lVimV1CvirKztKXpm/F/It/WVmyOsWqPvjxt/meZAbXkOgrAxwtabwZxjQf1tehLP6PAzjzi2k8+ewL+M1rfnI5A0eWqqrnAT9D0SeKJH5kBo5Eq50iNXlecfi5wCHQsG3DEi1YLy7AMUazcaBp4OgFkV5qfO7TOxg4kSbfReG6/YLkuNS70zoiW2y8z0kUi1gCb76JRj89g++JKkasY1Gnm0ixn5ZvL07vxPBLP6/MAUixqotHTKxKeGhKAYc+L2sUB0gGfKnzUYATJQ+t7R5DvzkyOoMX/s+vg8DJW4njoFiSrGhQhVS7UuDw84u32EocAY60KdIJ68F9snvMzTD/MHEOqnsT4JDEue/TO9FQF0dYAafUZNTH0qorcslzbd3Yja5DPp2bAee5yx04+vTjla2qSFVd+CuTVuG5yEuoKrkpDR7PtlkHcFxDVWqkZi2tvQucvoFRji/5aopuNAgcAgxdpxRweDB1qYgLNhtiqAQ45QYmX/CBw+dwbZW/ucBJKmrem4GGPv+owGFpY/vDy++Qb0dUlZQWk6qiWrYPo5/BYqVdgDmt4nETq6KN2b9Dlh3THiPDWHw0dl5ZoMlflsrMqimxaR75tw/hrtsPeA4p7l9AKs2xAXLpLFPOirfYUy3ktHvzGJ597ghmFQdMPk+rGv+VU1qF3rhdkSRsB/wvNiSiHH4MGHuuMKFzhqOKTen8pJJN6J32zVlSn4IcmlR2f9u2Dtz34AEkbddd756rgNkpn06W+ZsXlrj+jP6XFaCXYuvWvjukAiv2cwrw0pZzHJFiU1EqLW8RSk+NoT92P0ZefqpyVXXlr5/wloK8CqkKrkLkAbWzjysWxbEmHHgVAIcce7r8lq5tusxkKwJOOpsFebFlI6+vzkjkGUoNYG2Em20UHQ6xKyk6T+wWsXVktUYueT+gGfVsv1I8giYnOWiV3Ag423a3I1L0m4bwc7hAUEHaRG2Ck9sSKsJN3l/dKEUaw3ILqFKbW9LtnmPt2TemDuLd9aiq4ef9ICcDsAxw+DPr6AoQSgtFRwXAcSUOeYopFVQGjaSOljjPP/srvPr6/+XWx7KRxOGBp/ieAxxSt+Jy97y9ZHaJEV0GOLpeXYATDDOsHRE/H8cax0LxRqeWWOmRxCHgbOt1+IEcdguiPQls1D7Rcv4ZoOU5t1hLrNKIsUcrBc70nVhYz6rq3OHve/YNd4Vzlm+uxHE7unEagVpNlVJVnppSL1XKgLl+emWJY1MaOCNXR3H0zeP4laXY98VMNsCEzjXbyuFnnHQqROBGHZ2gZo5quKiQzhYiVgoc+h1eXdngr0hgvnwZ4Iiq8lpp07kVAEeenZvRq/xrPu74ddaAqELgHMt8EiN/+2Tlqura3zwZ6LLrpka4HHqcX6KXwaI6JCfHMkWJjUO1yiTFvHpm+1Ip1kSOw6W5JS75pZIaDcCTZ/vwxOHnMWX1v2e809JYkVTnJGtRqNHsm/PUjZM87ksuw64lto04EbkA0AYMS6on53fY2NTgpOWzrsGyE7FnSwd+57MH0NAYjF5q/xCzrzuxJrpfWSVS87dA2m0kjJiigzFjFVzgexLckBn6uHIyGtatqq7+8gkeMI/Nwcmp0TEq9gzrZG0Bi6ys6DPrAtfAERXotQ201j4BZ3563qvaLAWc2dlZa4+Yh45Z4AiQcmLsqrbT5vfMekb3qNSOO5EYvifa6BoBjr4Xj6/PJl+Z65sB8hxqMpmYrEB6i/uedAFOot5IRA/AmiuujLQS8Gjg6CIBuVZJ4Hj+K0OiEGhBoMbtjfWqKr2qsm86AA43uOmBh37Uzfhn0Wms9VLAYcms1BpJnclxy8Igjir7uUgcDRyOPTlNOEjiyMBK+CCQsackjgBHUih4QGw+rqgqTumw0Xk2oC2TuY6iC3AInFmvF5YdPgGwpJBaVVJO4jD4NHiUmqNE+bxdNZLUEeBo0LgaQcqVRHUWNHAYmK6L0dz3ulUVrapk40CbozP1jXlR4FJSh1HBXeRLAse8bNVSkLPvspixPLwkgjmFwQKH1BSBR4BjXnAeEacJhwsckQRe8pVatYhBKzVTLnA4icymlUjzD8oddgFJvyHHvCYgkqphjXdTo7ZW4jQlycNtPNFeBxsLHK/DDNdurFVbFEbh96RKkoLjQwMgmQBmVCsCTh54Y3adq6pLR2wJMIth6hdABXZ+GoJHSa9roVRgU0sdAgapvEO3HcTDXzfNPhosm4JUCehYFRnI49PBxKqWhga8f/w43nv7GP8vKtTvjBScMdKr0mstFMgPjgaWuyY2FaxioJWZzgjUTUC0hJS8HG+W2R25ngE2rfh8O0IPcM+2DvzOgwcQdvKHChSy0GaPa8y73WPs31LBGbdpHnJfa2JbbpcS53z53vpVlU1W5wdXwPErF82lS3mN+RxnBUEzpRLgSIR86PKw12IoUUv8MWDAfP970pthRbfT4g5WetPA4eOUH6NTPV2Js0pECXZJn8/xkj7gUHTyXTjQWYKejt8JSUcKMeg6LBt/cON3BBoCzxrgOM/j2SCc4rn2/Uoboo8bOOtWVZdtsro45kivajvEZV9YE7NSaquUxLGl4qZHOZNN+lOKJA51621t2wgCDW0ucJaW/DQGzm+JBkuTaTktG9sKDnB0bwge7BtIHKNO/VVJOdAIlS//n/GL9+Q+XHVCxwU4USJmUkAsCHA8B7gVPwIc4vpRDeY/KnCIij/Gdfhpj86f79dO/GPhz+Ld9aRViKoi4FAKp/hTjOjN3zDWY2a4P//LAYfyaQU42nNM4Ya+gb41wCFpQ1KHNhc4EUuPKzk3niPO3gY5J2VFxYfE5rCfa+DQoRwtr3UIQ0pzJDoekG9r6fklt9fP2jM2iCeR7Pc1cPQlc+THkSY0/DXqG5SnjDNzmr7/ZcOcHtgiUaTnDAMpb67fxgmS5mKxIHDs+cMHH8XSKxUmq1Os6oQiVvJ8JaqzXVRVbvKNqaCm0HroF0UZaQf378FDD/8Bn05/C28xvwel48mdPnxhGMSFJyxaoxOjeObnR3D6bJ99ESuew0+8xfyBrK7IeNWNy4hFIlCbLmrJzGQ3NuXgwvIbmjxjd/D5/vVv2ZaN7jU4r4nCK5y3Y1TrXdui2NgUQRrxAH0cFf3ThGWPPfmAyKGoVp7UCCRHjO5ENMWGsVM66tgwEotK2wkdL7oZPg5htr35qU99E9deqzBZXadVmJdq+j5q5vRw0e8/5QLH/Zu+Ww44xFxBS18NHKrenBqf+nsDDjvLrI0jA14OOMwAZldVN7JpbgQcLlZ0WjNKoheBpqslDGHAErBJ33EGadQkygUk1qrfJtJ8x/+cv2PTQAgeGhICHJcFNR+OoUEZ4wKr4Tu+gfefqzBZndIqzqu6qlLAIdHHwU/NSqGJo53EIqKfdSWOEF5XApyXX3+VJY5s2UwwVVPKWdYjcUotw8VjbKSImcUucEp103OX0NqhRjglh6A+h4AjoKHfuBlwRPVLhiWpVukvejPg8OduR0CH0JuAozdZakze/iiWK1VVuq7KxGvy7MLWxEkkcRjZJfQ2p1uofJdyEkczpev8kqGhIc43FlVFxWS/efdoADj5HEW7TUCTN1JRFGZQqkqnUbgvhkgQKgEOPbPkGJvnDc6IgJNOvXntmTYS2IROJPp+M+BEq8jJ6IuAgkq+51Jf64ghdWXuy7hMxKwoFGMIODQcP9yaVNQysa26e76J65WqKkpWH3rW5BzTw9IA0KwzCeXWpU41ZyV8OHq57orWQwf24Y+//lW+LgU9dWBOEw8NDQ4ht1pAa8onff7x40/irbeNYUybBpougfH2i1nPYCzna2GpouwRLW307POJMX2pEZie9g9XEsn7k3MDQO3IoycVRVONmYDxRaenJtKYD/Q8Dbobalw/jDJ+V6IRpIsmb7gghFbKPRIOU+V7cAtbllRSq4xXqz02bP86TlSqqkxdVZB1tBRw5Kf9tArLKs4zzHzqqbJV4KMCZ3xyCj/56TM43++3k74RcFicF0zilhiU5ewTDRy6Xxc8dP+skm0BXikwBGhrHYkUWKLbHGUGUBc80NA1XTraFXdoHQdgJB9GmmxHMcod0yCnJBRPEJujbDIS1gIH5L23HAAB4Ox8BJlKmdVTd/8ejv3A9JGSjfW8Ct1z6YzXJtF6lC1KNVmid04xUjFwjr93nJOSROKc/rAfT/z8rzA17Sc7EXAkjlSqDEaAI/Eld9aLtNHHpYZJ0inoM54wzsKgZMZfKRFU4phHl9KRDwAHyWD0OprPYcFKnPp8DjnLqOVd0l1el1E1XijGShwCDYNZxwbJ52VNCw/3NkOwe9+/w/irFTKr7/38V9D/1H8LLP9c4OjEIl1DZQbE0LN+VFXlAufV197Ck0/5hjH9hgDHK8dRg8S/v5q2tlkwLcNd/fD92llbzjBeL3AEWK4vScBK0i+xpYBkIozZJas0HOCsWSy7wKgQOPJaomILCb2e/Z/4nqn4kGylQMqVBU7L1n+JE5X2q6q+98s495Shppf+Bdw4lEmpDT2INtxKTjbHihd75qGH/wgH9+9Hsi4eMKDFxpmankJ//3l0tPtNwI48/TzeOn48kEZhQgq+pubaZ7VRxp8x6oPA4Xsv5pG1zOH+DE57YQadyUjfZwpdvWJUQUqvHbVDBuDaO2KosxSrj6JlWwQR1fElXR0B0ZHcaKPmqnkbtXfrrm6auFXmwlTlwAwWaySWGedk1z9FptKG9am7H8R7P/yWeVmW9FCAI78fcRi4tJ1jABe8Uxc4LcmEBxwmF7ARvfP95zE5PRUAzmN/9hhmLRC8VYM0iLfgIeDQIMsAaeDQnQTyaBzgcIZj0cSnjFQwHV9oY+p/cny6Pars9CwHHJEu8ha09CHgtO730zwjDQnmHQ5sZQoK5Rzi7gtsjo2z5n5d4LhN3OzlIjFyRNK9GNXZsfVrGHul0hLgz38Z/U//pfMgeSQs1St/UIxwE1Q3vcL70kcEzltvv41UcwuiMfNi+/rO4vmnj2BqybRGlM2zRyS1084YAg7FqXSLRP4OG36+LaYlDl/L6dpLwBH/TSnguN1xqAsyA7REMparshJdCaT2BdsErbjsGi6diTPwRHcb0SxjLnCckIqLm0DrS/pwTQ6VeVeJ5AM4/uzPKqurolXVucNqVWVnmwsc92YCgc6bAKc11eDx4dB1qCkHbS5wSE2d7evzgFOqESt9T0qECTDE3M6DuIaKxNxxlqLW2kdigaNjUxo49B3mOhTKWb4GlcvoOIu5diAsIMQFDs18064kknuCxFLpNeUta4Y6cEDcdWELnkI2jbBlled9F0ju5RxaFP1xIZdGOEqkBDkkmr+I9Hrqqj6wqyo/rzWCpqTfBlCXo9hXFvDrkOrRQCLv8D2H7sC9nzyEew8dQkNjE5e0SPpCvmg8wW+98TZSLS3MhUPb4Z8f4cQt2FUUHeNAZijK3/eqJS1QNXACzWWtxJFkKU2WQEFVTp/Um6Up8VhTXVtJ8xva75UiYCCQuouHrk/0IN6WsDErN9FmbcBUnKmeWuS0LP975jjlcPsrM69DnzhiXc8xhTB0UaJb226lc0Pq9zH26wo5AClWNfALYxxLaiJFPDRwSMUHySCCnmTPj2N1MSVeaeAk6pvYihe7Iptf4QT0/rPnPeAQYAg4vFng+A5G85LYnU9jblWNVlMaOAGWc3L6WSnqMYBVABzBFUuVCoFjgO7/Hv1NwEl0NHhN4TRevecrkX4bGOg1VQqubrPjIayw1qMu6ReCOwmi6h7nfD+cTRBGqOpTOLaetIrzT/mqyrBGlAaOT93hMHY5bBUucEpJnI8KHGE8peclNSX2TUDiOFKBJIGU4vCMLQEc3ThWX6tUlYMMvkg0A+qwT3NrgdrQlWTglNoC/iiuNy+dvsIq8mblLWtUE62ElVQlaa1VbbnrRT+zPlX14eM+sRIlQy+l82VVlQFPEDhaVUm1BEmcP3n0YX6kSoDjqSmatZmgccyxHwGnmp0CnDWOPxLNNrVVJMB6gFPOXvIyHdU9aPBoQPFzlwGObiTH32EqO2twqwEmsqkYNV74CMAJSDbVuPZGQKxLPojr61FVfgagiZEQv39NwMYpU9Fm1Yf0dOSZZ9MqDh08gD/+NybnOGl7FNA+rc7mM1kMDZhcG6pInLo+jse+9T+8Z9WdYfia1qUugVfKqdVVDaUGWq9u3DQKrhqQik5b0sLJa1JOE/WL+Uo69jj6bW7XLOddF575jKQNgYdVRalqkJKyyF5XdSmU0/SqVpLay11Ckzuwnei4GALXssIpFPokjv3iJ5WtqphZ3Sare4ORzlUEHE91qTD9jYAjNy/AIdBQuGF4YPAjA4dfHLFVqKSrcvkyskrLUnmIQwUrwGGmU8uH40kQVY3AYHHJGTVw6Lp2nnnAcerUboCXsh+5JUqlwEBfLkW5p10b8gO6GEE0dyj8aaz87XcrJ1Y68fi32UrXwKFOs9KSUG7GvwGdxU9366uucsDRiHeB8+KvXsSRX760LolD1GZ0v1w/5WTMeQOuAo16aX8z4OhEM82D4123HHDktUQcNSXSZu2iqiIMuf4zFwj63VYCHK/EiV0NWY9ssq7uflxfD1vFwC98KjeuFVo1LYoFOK7YC9ZymIw3N3WU1BSpK1FVVD8l5whwqA3g0sI8fvD9J9A3cOGmwDGqgdIoSVX5LnsBji62k0i1VlPyfVZVzsKEvN3Cq+wSKbG61M4+BRySutm8UlVW4gTsGwc4AcIGVsU3xw+NQSnJ4X5zTSGBxBNt9oKO93meefs8Ifw2jj1ToariWNXh/+LRnEi0uCnV7t3TWg4C5yEkiCb1TKtpPProI7j30F18jViCKFf9HJPZyVHv2v0Dg/jB934Koi8hRgr6391cBxc5vcry36hAppt/4wHHIZokg1H3hKKMOw0U+tuN7wT8OKpLMKvJZBxdd/egoUNYKYzfSiRHKQlBE8v7XIApZcQ2ZiW19zda6fGiIOwnrvH7VznjlAPvkWfSh1zeFGM/WTH0Cay8VKGqoljVW9/5ZmCsyOrXwBEHYKnlOKNWxVKIh5ei1Ro4lMhFL4tBWSxAgEOgOX96EC/++lX+/Y8TOOWStty0DDa4Q1R8qtStC5y1PQrWgDuQz5yMY/cXDnrnhImQ+wYbSYlAiEUDZ03DU8NTXEqysGS0wOFJIlFyuwr2SoKdIHG4YIz96trPVq6q9n7+yzj9s295+S7mB0sDRxx4a2qVNUU8c/gV1gCHwW3BMzVh2EMJOC/88iUMXb5cFjQ8Ux2Xuitx+IWpe3CT0ulzl1jAfMeWsRCbvE5/tcC50cx2cSBpoiJxNHCiEZX05nxRG6kCoAAzeoFihM6XdDmSkxjPZxJ5hk1d5b8Viyq/C0dPC3BWC/esT1V9+Ph/XCNxKFZFXViMiHVfk2/l8cMG6qpuDBxSWVriEHD6+geNxNGFdXZ60OBWApw1A1kmTVRLHEncctUQ0/U6YCwlMDx1ZVWVt5pzJI4GTjlJoa/v+e5oMhBTmU319GJu9n2XvdYa70nwQI5dEL6RR8Chbd2q6uh3/9wA00akiak8kUgiZskD1tg4a5NYvecWguxHHn0Ydx06xMeTdT4DFc38wUvGED595iye+dkRUNCPqivWBDUteNY42InjT9lM4hX1DGLFxkDX9PJjhBuZouEBv00QFkSD726arMlTAZKQbisx5ZZquuLYdb+vqty4lrzncgMvKmUpl0WCCgckrUOsAkd9iXtAa1Q5hVlQ3VJcx8YDTElUdXWZVdUXvvU3xeWlFeQWJpFs3YjpsauoT7Uhn8lgeWWFs8PqGup5v0h0YdTnMZ3h44n6OmQyGS4ko/0VOZ5IIEO1Urkcamk/S9HoVe5MR0HD1WwOtbW1TM9B+zW1Nchks7xPN7uSyfA+ERmu5lfVfgGrmSyqa6ibTAGruSyqubNMAavZDKqrq1EoFjmtIlZdjSLvEzlTDEVKws5kvf1sOsOkTcVQiI9TUJXSKrNZsx8Kh5Dl41UIUcJ+JoNopAqhKrNfFaniICE9fxVzJFaZfW54EkUmk2aboyoWRSadQVW0CtW11fzuIuEQs1/wfiiEKDdxzSCMELdqpOPc9iMeRyadRqhYRHVNDdPRhYrg52dqumKROwLyfqGIeKLWdEwuFFGTqMUKjVmhiFreT6OYz6O2LsFJ/DSWep/Gj8a4kFv1xpv2GxqaGRMb2rswO3Ed0fokj2lo8+2fL25vDuPc+Qvo7u7GQN9J7P7qn2Hh+Cuoy17H6evA5k1tqM+N48xYEZs2tqF+dRx940V0dbaifnUS58YL6KSOvoUp9I/n0d62AQ3FaQyM59HatgGNxRkMTqxiw4YUGjGLCxOraEm1IBmax8XJHJpazP6lyRwam5vRFF7E5aks6pPNaK5axPBUFnWNTWiuWsaVqQxqG5rQHF3G1ekM4nVJtMTSuDadRiyRRKo6g9GZFURrG9FSncXYzAoiNY1IxXMYn11GqLoBG2pXMTGzjGJ1PVprC5iaXUI+Wo8NiQJm5paQi9ShtQ6YnVtEJlKHtjpgbn4RK6EE2urDWJhfwDISaGuIYHFhHovFWrQ3VmFpfh7zhRp0JGNYXpjD7GoNOppiSC/MYWY1jo6mODKLs5jKxtHZHEd2cRYTmWpsbKlFbmkGYyvV2JiqRX55BqPLMXRtqENhaRrXlmLoaq1HcXkKIwtRdLU1ILQ8heGFKmxqSyK8MolLc1Xobk8isjKJodkIujuaUZWewIUZsx9LT2BgOozNnSlUZ8bRPxnGlq4U4plxnBsPYfOmVtRmxnB2PIQtm1qRyI7x2O958Cs49dO/wL69+zA0MoHe7lYML1YhdMvv/2mxCkUMn3gdxUIOqbo4dnzpEdTSLEiv4sKxN7H77k8gky3g4vG3ccud9yKbK+LiiXew89BdWM2HcPHkUWy/7Q7ki2EMnXoPvfsOoIAoLn34Hnr27EcxFMPl0+9j86491JUCl88cQ/fOXQhHa3D5zHF0bd+BSCyB4b6T6OzpRVW8DlfOnUL75i2I1jRgpP9DtHZ1I5ZoxNXzZ5Dq7ER1XROuDpxFS3s7ahqacXXwHJKpFBLJFK5d6EdDczPqmloxerEf9ckk6prbcH1ogCVjfaoDY5cGeVY2tnbi+qULiNdUI9nWhbHLQ4jFqtDUsQnjVy4hEgmhpXMzJkaGEUIBqa4tmLx6hd9V66atmLw2gvxqBm2bezF57RpWM0to79mOqeujyC4voGPrTkyPjSK9OIvO3l2YGR/D8twUNm7fjdmJcSzOjGPTzj2YnZjE/NQoum/Zi9nJKcyNj2Dz7v2Ym57GzOgwttx6G+ZnZjE1chE9ew9iYXYOE8OD6N1/OxZmFzB26Ry23XYHFucWMXrhLLYfvBOLC0u4dv40dtx+N5YWlzFy7gR2HroXpGGGzxzDLXf+FlaW0zxONMYry1lcPPkObr3nHyG9ksPgsTex9fZ7MPTCjzA2PYsiwth026c4OzLUfccXisVcGns2t+LCbBEY78Ouf/INnPu7l7CvLYw33nwHjb2HsLetCm+9cxR1Ww5ib3sU7xx9D4nu/djTHsN7772PeNde7OmoxgcffIDqzt24tb0Gx48fR6x9J3Z31OLUiROItG7H7o4ETn94EuGWXuzqqEPfmQ+Bps24pbMB/X2nUWjYhFs6GzHYfwardRuxY2Mjhs6fQzbRjh2dSQxf6Ec6vgHbNzZj5OJ5rMRasG1jC0YvD2IxksS2rhTGhi9gIVSP3q5WTIxcxHwxga2b2jB9bQgzqzXYuqkds9cvYzoXQ8+mDiyMDWMyE8GWTRuxNHkF48shbOnuQnrqKq4vFrC5exOys9dwbW6VpXJhfhQjMxls2rwFWBjDlalldG3uQWR5HJcmFtG1eSuiKxMYGpvDxs3bUJ2ZxMXRGXRu2Y7a3DQGRibRuWUH6vIzOD88jo6enWgszqFv6Bo6enahKTSPsxdH0N6zC6nwIk4PDqOtZzdao0s41X8JrVtvRWdsBSf6BrFh61501aRx/PR5pHr3YXNtFu+f6kOqdz966nJ478QZtGy7Db0Nq3j32Ck09x7EjmQeb79/As29t+OW5iLeevcDNG07hFtTwBtX0wT8AAACQUlEQVRvv4umbXdib2sIf/fmO7jja3+Ki3/9PWQad6EnVY1LI1eRKcYQ+tRDjxVnFrNYGXgD6Xg7Zi6dxh3/7N8jNz2Jzu5unDt9Gg0NDejYtAnnz55FXV0d7w+eO8f5uB1dm3DhfD/bLO1dXRgaGGC+vA7av3AB8epqtG/swuWhi6iOxdC2cSOuXLqEaFUV2jduxMjwMNsIbZ2duDYygnAoxMdHr17lGCAdHxsdZX3e2tGBibExNpjp+OT4OPKrq3x8enISq7kcWtvbMTMzDbJh6PjczAzbCXR8fm6ObYANbW1YXFzA8uISNrS3YXlpGUsLC3yc7ILF+XmkWlvZZpmfneX9XC7H16L91dVVzE5Po2XDBhQKBf7tFO0DmJ6Y4OMIhTA1Po6WVIptpInr13mf7J/x0VE0p1Js54xdu4bmlha2Z0ZHRng/XluLa1euoKm5GbV1dRgZvozm5hbmC6J3R8frGxsxPDSEpqYmNDQ14dKFC3w82dyMocFBJJua+DcuDgwgmUyipbUVg/39fJyec+DcOT5O7+h8Xx8aGxv5vZ87c4aP01jS2Lds6cWxJ/4rGjbuQE1+BvHeO9GYqEbod//8ueL40DkMH38bTd07kJr5APX3f4M8b+zToEEqIvSx7ZMBWizmUSyG2BgtFguECWc/xIatOU7uyyInfP397hf5HsxvFREKk6laRKFQRCgUJhygaHl2/uH2QzyRCJx0Azfb/zjHScY+VFOL5Rf/O8aaDmH6yiA6duxBx66D+H9GXzSRqw3c6gAAAABJRU5ErkJggg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357158" y="428604"/>
            <a:ext cx="8358246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dirty="0" smtClean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smtClean="0">
              <a:latin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500043"/>
            <a:ext cx="814393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/>
          </a:p>
        </p:txBody>
      </p:sp>
      <p:graphicFrame>
        <p:nvGraphicFramePr>
          <p:cNvPr id="10" name="Диаграмма 9"/>
          <p:cNvGraphicFramePr/>
          <p:nvPr/>
        </p:nvGraphicFramePr>
        <p:xfrm>
          <a:off x="428596" y="428604"/>
          <a:ext cx="3786214" cy="30718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4" name="Рисунок 13" descr="https://photocentra.ru/images/main93/938690_main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2428868"/>
            <a:ext cx="335758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https://avatars.mds.yandex.net/get-zen_doc/3141623/pub_5f96edaf24d0d15a663920ef_5f96edd1b2613332b0b7bafc/scale_1200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29190" y="2428868"/>
            <a:ext cx="352329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>
          <a:xfrm>
            <a:off x="1357290" y="642918"/>
            <a:ext cx="642941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Интервью со старожилами села 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Содержимое 17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Содержимое 18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C:\Users\Admin\Downloads\1611386367_41-p-foni-s-rekami-dlya-prezentatsii-4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286652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4429124" y="4000504"/>
            <a:ext cx="43577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None/>
              <a:defRPr/>
            </a:pPr>
            <a:r>
              <a:rPr lang="ru-RU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.</a:t>
            </a:r>
            <a:r>
              <a:rPr lang="ru-RU" b="1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 </a:t>
            </a:r>
            <a:endParaRPr lang="ru-RU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32" name="AutoShape 8" descr="data:image/png;base64,iVBORw0KGgoAAAANSUhEUgAAAI4AAACoCAYAAAA2CNYjAAAAAXNSR0IArs4c6QAAIABJREFUeF60vQtwXGd23/lHX3TjNi660c0GG2gCJAWJIocaShzRmsxDMx6PnLFnHM84K2/5EVuu8o7Xu9naZJOs17VJnGxtNlWpysZJ1nnaFa9jO07Gduz1Jl4/5ml77BnrMeRoRIkiRQkiBRBkE81uNnDRF31xu7f+5/vO7a8vQQmYcj4V1U/cvo/fPed85/VNfNf/9h+HGyuXcf3CV1F98DTmml9F+bv+OpLeNiZzHnaTBJjAgZ97OQ+DJMFwAhh/nsNgMMAQfJ/Ph+B/930+kcNgaL9zwOe5iRwwHIK/dqDnwyFyuQlwJ/nb8hwTst8HfT6Rm0AOE0gGAxz4+cQEchP2b+/7HHJssv0JIJfzkCTJ2PNv5vrptZ+cCRD+zj/BzcMfwN1rV7Bw8hEsnH4cE0/92D8Y3tmMsH3lj7DjL6B97SLe+6M/ifjuHSwsHcVrL7+C0mwJ84tLeP3SqwhKARb4/PIVBDPT8v7KldcwPV1EfXER166+Dr84hfkji7j+xgqm/ALqRxaxuvImCoU86keOYO3adUzmPdQbR7D+1iq8yZw8v7m6JhfmcKOBWzfWMTExRL3RQHP9FjAcyPsbt5oYDhLMLSzgzu0NJEmMwwsLaG/cwW7cl/fv3mkj7u9gbn4e3c5d7Oz05PnW3U1EvW3zfHML0XaIWr2O7XAb2+Em5up19LYjhJtdeX8n2sFW9y5qhw+j34/R7bRRqx/GbpzgbvsODh0+jEEyQOdOC4fm5sgo7mzcxqHDcyAurdtNeX8i56HVvIXqXA2eN4mNm3x+CJP5KTTXb6Baq6Ew5ePW2pq8P+VP4+bqKiq1KorTM7jx1nVUDh1CMFPC2rVr8v5MaRarb76J2UMVlGareGvlDVSqFZSrNVx//XV5v3JoDteuXsVsdRbVucNYee01zFYrqB2u443LV+T9ufkFvP7qZZQrZbkGr71yCeXqLBaOLOLKy6+gduwBnP/lf4zSkYcxnbThP/h+zJaKmHjg3HcP4zjC4w8u4MqdAXZvvYrHfuiv4eJn/zO+ZX6IP3z2AmaOP45z88AfP/91FI8+hnMLOXzlay/CXzyDx+c9PHvhGyg0HsHZhUm88PWLmJw/hbMLeVz4xsvIHX4YjzUKePHiK5ioPYRHF6Zw8ZVLGFYfwJlGEa9cehXJ7DGcaUzj8pXLiGeW8EgjwNWrV9CfPoLTR2aw8vpV9IrzON0o4dqbr2O7MId3HZnF6rU3sDV5CCePVLD+1gq6uQpOLlbRXHsTHZTx8JFD2Fi/hvZgBicWa2jfvI7W7jQeWpzD3eYqbvcLeGipjq2NNdyKJrG8OI/enRu4uZ3DA0sL6LfXsbYFPLDUwG73JlbvDnB8aRHDrVu43unj2NJRTIRNvHknwtGlY8j3buONjW0sHT2OqZ0NvH5rC4tHH8B03MJrN7s4cnQZM7t3cPlGB0eOPojZQRuXVltYOHYCh3AXr1xrYv7Ywzic6+KllZuYP34S894mvvHGDdSPncKRwha+/toqDh9/F5amQpy/fB1zx0/jgeI2Xri0gtoD78aDQYTnX76KQ8fP4OHSDp596QqqDzyKU+U+vvriq6g+8BgeqcT4kwuvYHb5LB49tIs//tpFlB94D94zl+APn38R5QfO4Vx9gD949gLe+6N/G5d/459jcOgUHj5cxNXVdcTJBCbe9amfHE4ME9x65avY3U2wUC7ggaf/RxQnc9jZzeH15/4Qp9//JPqDSbzx/Jdx6s+9H/Ewjze+9sc4+S3vRYIpvHH+KzjxnnMY5HysXPgqHnzsLIbeNN78+p/igTOPAvkA1158Dsfe9QgmpmZw7RvP4+jJU8j5ZVx/6WtYPHECk8VZXL94Ho3lZeSDKt565euYP3YMhZkqVi99A4cXlzBVPoS1Vy+i1liAPzuHG1deRrVeR7FyGDdeu4RK7RCmD81j/eqrKFcrmKktYP31K5iZnUHp8BHcfOM1TAfTKM8v4taKkYyzC0u49eYbmJqaRKVxDM1rbyI/OYHq4nHcfusavIkBakvLuL36FiYGMeaOPYiNtVUMdyMcPn4CrfUbSHZC1B94GK2b69jd7mL+wVO4c+sW+lttLDz0LrSbTUTdFo48fBrt27exfaeJxVPvRmejha2NdSy96wzutu6g21zF0dOP4e6dDu6uX8Oxdz+GbqeL9uoKjp85i827W2hdew3Ljz2OzW6I2yuX8eDZc9ja6uHW1Zfx0HueQBhGWL/8Ek6cey/C7T5uXLqAh7/lfdjuxVh9+Ws4+d73o9dLcP0bz+Fd7/sAejsDvHnhq3KNoz7kuj7ygQ9hJ57A1ef+EA+990m89f/9G9xob2FiIof50+/DMDeJiWOPf2J4ai6Hl159HctLi3jtyiWc/pG/i+0XP4uZ+A5eWk/wwNE5lHY7uHhzF8cW51BKOnjl1i6WjtRQTu7i0q1dLDZqKA+7ePVWjMb8IZSxiSu3YszPH8IstvBas4/Dhw+hMrGFq80Yc3MVVHIhXr8d41CNz7exstFHhWLV6+HNjT7KlVkcmoxwvbWDYLaM2uQO3mrtYLpcxqFCH2utCP5MCbWpGDfuRChMlzDnx1i/E2FyegZzfoJb7R48fwZzxQTNdg8TUwEOTw9xu7ONYSFAfXqIjc42kvw06gFw5+42Ym8a8zMTaHe30c/5mC/l0Lm7jWjCx3zZQ7cbYns4hYXZSbmAW4MpNCp5UX/dpIAjlQK2N7fQ2S2gUS2gt7WFdpzHkaqPnXATGzt5LB7y0Q830YwmsVSbRrzdxa3tSSwenkYSdrG+7WHpcIDBdhdrWx6O1mcw7N3FW90cjs6XMNG7i2vdHI7Nl5GLOnizM4FjC7Pwort4ow0cb1QwudPB1TvmeWGngyutIR44UsVUv4NXbw+xvHQIfr+NS7cGeOBoDdP9Nl6+NcDy0TkE9tq/+7t/EC/94t/Do6cfwetrGzj1wDyubXqYePr//E/DXhQh6d5Bub6IjbXrKC80MDEcYDsMxW4oVyrp89JsBdF2D8lOhHK1il64LfZEuVxGFEWI477o353+DpLdXcyUZxH1eoh3eqKj4zhG3I8wFZRk27v9HUyXZrDb5/s7KAYBdpMBdno9+NMzso3+zg6K09Ni9I095/enp2n+oL8TYcr3MRwOsbMTwbfPuc2C74uhy+/QlqDlGPX4vABM5NCPIuQLBTEyd/h8qoBczj4v5JHzJrET9TA5mYc3qc8nkc/n5dj4Hj/j8XueJ9uS970c8oUpORZ9zve57UJhClHE5xOY8ovo9bYxgQlMFYtih9EcnypOy3a489PT0+ht9+Q4ijOBnHceeDGYke8MhwNMBzPobW+LDTg9M4MwNM953vn+YDjATKmM7XALA3tter0ekriPUnkW271t7Pb7KFWq8h0+nz10GK0b1zF39EFsNW/CC0pyzic+/rd+eXjr+gre+sIvonL2E7jzxkW85+lnEJT+FO5IkoG85I8kOzHO3eki/+Ay4jdWkNxtw0cEFHzzJ+UqipUK6o1lBDNVNNdX0N+5Pra9K70EwVSCejmW9/MzOYSbmwi3ughmygiTAM326E8SmG0PdhN5zE168ljNl1GZKqE4UcBqd8X8/FQFXnWAYDpIN9CLgGa3n74eFArp836cIOkliPpmX/xCHoUps33CKo+DRC6aDF7VIVCtAvyTeAeIejHydp/4FW8yn24/n/eAodlOUPQQ9hLEO+b1aJjzy9GP+8AuT2cAb9LsZ56/aUcwUxFI3VGZqcvLoh+gF4VodlpyE8v2dmPZnvncnMdgZnRuwq0QmASCsnkv7IZIklCO+ebER/DCr/4C6qefQOvrv4vGh74fRx8+iYnv/jv/fliYnob/3C/izrt/EHe/9LOY/rZnMD39J2M7RnAIDYeC49UqSFqde8HxiyjWF1Jwwq02uluXzN9G5uIoOIQnmBqk4OiPNsMAYQ8I7fkpTOaRWGi8SQ+1YlW+SmgIT7QbobvTFnjKU1UUAk9mgArPtWYfwZSHcCeRf54/Akf2q2cuZCcM4ecLCKbzIj1ScCxAMDwBmes+4MXhBbbwvB04/F6820+hk80NYnFbUDLJxY4MSNwO4XHBMe/bm9TuDsFRaKJeiNZWd+z6efDgF83fUNoqOP2dvmgBgiPn83AF8U6MsNuSY1/FR7D92X+B8if+F1Qu/zaSs59CbyfBxHf8zV8eJtEWVs//IU5/x/fj1h//Gua/9Wkkg8/KhugXkAON4xSceCvEE5sRvllwPD+PS21DhEqdrMRZ2QhSaPg9F5y8X8DyzKIAo4PgcCg8Rb8or+vz5k681jIXROEZTJjjorTh8D0PxXwB7TA0r6eoTgrj4PBPrLTZCxxX4iTIoeBIoLy9MJQ4ge+hs9UbAwewoFhwkl0PiYWRkofgxHEP+bw5rngI+HkfUWyOu+LXUK3WRdp02k20HYnEc5cFh39DVasjHhrw5f2pPKLtjjzvBJ/Ajc//eyx954/h8hd+A4cefgwz1fn7q6pK9fl0QxgkiIYDJDtGTQ12+qhsRTgFoAagRcDu8v92BAGKC8uoNxaN2tnqoos1tDfNRencDQFPRTcQBIA3YU6ASoTm3QB9K50Kfh59e6tXfR+Voo8qqugNQhRzRrz6lZHo7vKO6zTTu4qiuJ9fTHcv7IWI4KPgGXjyOS99ruAUVLKIWsyh4BkJJSqLj1b16EYLBUqnGElipLKHAjx7YZI4RsGC4xcT+H4iqqOzVUAvNkAX6Ch1fjPZHYh/q7dljktVTHoQ7pd5/H4VlbK5STrdJpqtNsIoROCb81M/VIc/5SPaidDudjCwgPLYzf6a48pbFR3TbuzHaE58AF/7zAFU1WzZsXH2A87GOpC34v9twFlZbcoOVitW1xb3BmcjLCOO+uAJdMFZrlYMKIMCoqGVDhMBvOK4zvfMjYlwM4SCU58zJ7a50US0a04Y4ekniQBBGyeK+6Kq3g4cqpS+BUQvpOeNbBS5ELnR3SyvnTta9t9PEO2YfSA8LjjUioSNqrk4Y1WStVF6fQtSMUClXEana1XSREHA8acCAYdTcd4gHEExkH8cBIejP0gQDxL0kwEKXg6+4RfBjLmGvIGpqtaHT2L79//5/lVVLvcFPSdwJQ7fjLvhvRLnbcBprq9iAzdle3uBU58DWnfDMRuE4NAQptTZS+IgMaI1GpiTo8bi4lwd5WKAkP9thqg36gLO5beMJEhP4K6RMoRGTlQUpdDQOMZEgsGugYESx7OqzUDhgMMpndgco9PlebSPCkh2R8Y4welFORT9ASpVY/xS4ig4RefvZZeGA/TpWCHcfgEe7JUlaP0IRQsCPxeANiOBhvAoOKM9AmqVmkCj4FDl6rEToJyd/BTyOZE6lDgEpzv957H+uX2qqse/9xnMVs+nM4E/S3BETcmZNheM0ARF4HqzK+DozKe3W90THEqcKqev21SfFppBeM8s49jRegoOf+fym6OLKKBZcPhcJQ6f087pcRIwMW79EhwCo2NM4gypVsbBkel/LxTDlirLlTiiriaTFBz5y+EIDN0Spa0OF5z1jZugCbN8fFGgkePpm30jONFOiFZ7NCWluqJ7wgWHEoeD0HAoOHxerfoicTjW4ifwwn5VVfDRZ1AuPy/EDVSnZ6bj9V4f5ShM/7WtKPXyBeRptMwtoL60jKBURbjZxvWNmwhj+iSAsB+hMGkkxvKSEentLWOMcXS28ujFjsK37wd2ilsvBgJPm7aKvaujxEDU3jSiu3G4IY9+oYCin8d618PKehOVmQCdrRCN+Tp6Owam4lQBPLyE03I7c+MswzWOCxMJch5nPWamxTvSHZ41smlX5CcLIiXdoe4MnTXR1yPnV2dr45tDaWB+4Nk3LmNptibe9PT8bIeoTPqoz1cRTNuZUgR06HOwo7fLm8B8RtvGD3y5uSKr6jDhyfFHO9YFYW/k4lQe/lQB0a5xC9wcPIlwv6pq4SNPYyL3B/Kj6gvQA+9vhRjEfSzs4kDgXFpfEWCCgi+PYS9CteShMmvvtInNfYMTcLpsjUMFx58xoHXudlGZLaNaKqPdDRH1+wIPCjUBx4AZYvmYMZb5HQWH03wdOg3X1/mJRKDhv36/jzA00iQdFjhOs3mHJxMjstSgVolFeAghx0HB6RCa6QC8iYJSUcAJtyNEu+Y8xvYGJzgchEfB8QtFRP2ekc452jtxevPAzkrlb6by6Nvd3yz+edw4sKqyDjBKnawD8CASp7m6gkud9fQch5xC7kLA0eEHRhpx0Gh8O4lDcOasI0v/pueN7jZCQ2AIRbpNGJGuM7vqoYq5s+xdx/OdBUfhEW+wAw63E9Jwp/9Dx24iLoN0JjNJG2EgRje3I9A5qk4lz2gDo2dUG4Hj8BMg8r7se7UUyGMWnM2d8S0pOHy3OlNBpVoVaOT8ij1n9l2l7v3AuZm872CqKghGsyoFx3UAHhSc69ttkTRy0vcAB5PjNogLDu9K3qFysihtJvMoWungTxZEZcFPRMoYOLqIMp7Z6M8AHL00VGEU5WPGr1VV4qUVgzY/Bk7BzjhV+hQcH0oWnnwci1+Jg2qKY2Xb3ASUNpQ66jNSiUNw8l5uT4lTmakABQtMP4JPD/8eEoc3kTu4zxuT34btz+5zVkVVNRiOZlUpOLvmLhvsWlXVi1DejlDu9dB2RJ0/VwXm6MdhyKEiIYcrdzvo9pwYAk9uvoCc9ScUiubE9HtNFIp1MILB5CQO3rHFCWMzVObMtLI6aefb6ZH20LwxUnf+tPl+fcnYBisjEwphm6D5MsPSKSsdZBzcH0oH1yHG33dVl+yPONBGElPvYN2d1FbSN+xXVfoUJvJp2IRf8dT24D6XAk6dzP5PmeNcmUxQ9T20owSdXoKeFXapMY8CiozDOb8ngIjBXJW4WKfbQW8nQrVcATwf/ThCbKfnnAy4xxhvmnPZq/9FrH/+P+zPAchZ1UzZcQCq5/htwOnmRjo9z5jHNwlOEocGnF40diCe1dkKTnzLSK/6ohqNI3DqR0rodsb9Os24gKA6is/0d+nZLaC/25fHLBwDezwSWO2P7kQ1mAvWqFV4XHDokR0MaWg7U+qisYdSFbU7irfx/VbHOFDPzNdRZ4xtK0JzpzcGDoHRQXA0tsb3/MLo2AQgj+/5MpsS28aCI9+d8sWGUWgIEPeLN4wOqubN9iZuF5/C+V/7xf3Fqjir2lNV2RkMpU496qPsSBwFJ6ExmpE44VYHr7fb6IbmtqfkUZ2vEqdYougf2SRePIoTyQm34OiBha+PpAvfa95qo37EqKr6sTIocZpvmN+rP1hBOFMVSTOCZzzWo5JAAVJwRrewkXypvdLvpxKHAVHGbzgYmlFw+FrhKWTAyaVBLxO41VklwTG3+rjaWHPsI/nYShyNre0FTqVcMdDQIO6NfDguOIRmDGiR8AMMrGq8U/oEtn7vn+3PAaizKs6oGKsaM46t1MmCQ1Xl2YhzVuIQnKYVAJtWXW1sjYxlpl/6MyPjWI7Efl/vgvabo6BdZyMEbKwrvbCOH0XuqsxrHK4KNEHN3JlB1dgOHJQ6g3iQBgEpYfYChykIOrPyhwlia9dUqryjzXay4KTw7PbTm0VmVQ44hKpm3R7pTvX6aFo1wsdqZbS/LjiqqmjTVctVkSZy/NNW0vSNirKhMPOZI3HeCZydhaex9tlf2b+qogNQdd5e4BzfzSHYDhFshfLYo42jM51KFWBaxdIpBKUaws0WNpMAeW/k22iJzdNCN9ow52pypFrizQjlko8eASFD6yGiTigBydjOEzU46YJD9aAj53h60zcFmEAM1/IDDQSUjHbkGX1n1FzTKYZmJqQjjkfS0NAWw58yx8PZmQBi/TJGMg1QsJ/n8wVxa0j6gthGBTjzMfEtVX0g7PUkg4+j3Qe8KR/eVBHJTg/UlvfOzEb714sZwuijWg7s/owkKuEYZCT2WLoIf9AxNZIhHaQ9lPPAGj6KFz7zb/evqtQByG0SHCZB0W/BmQRV1UHBCQdlqWRQ1z3v0NX2lfuCk99JDDAWnj7v8P4gjWZzv9x8m7Afil0hF3CQIG+Dki40+lzAWZiTl/VHl83FL/rGAWjhYRDTBcfzbIgj6qPXi1GkDeGAE1s7aJSGMQ4Of4PgECAFRzzUMl0OUJ5MUmjo49LpdKFcEXhIGh1yI1+QUeXpPubGPc+J9VDmrQRScLL+KeMuGMC5p2Wf1Fm7WfgYwt8/QFrFEOOzKoIjF8XOqpbhH0jiRDDByf2AE6514N3pp9DIDZ4Bh9Aw30YOkoFMBxy5ge4jcfgZwVGfDaUO4VFwFC4XHONBH0nEdjsUVci7Ox0ZVaN+L0qd+0kcFxxvx0gjQiPH6/mSZUmpUyhXBZzsRSdInJkKPHuA07ee+kK+iGRgwCJ4hEUBVHAKU7zhRodDcChxOjOfwo3P7XNWxQzA0uxoVuWqKsZfOB0/KDhZVRXvePdIHKqofjdCvNkD1sdnRQqOHlrlUE0kTrhtgpkEhyNVVwNOrUeiXAKlTpqG6+wTeB5ehl8dSZ2BN0Cewc7UCTq+P5JMY4dIHguOSgCmJHCohBldEvPMVVV8HcBIHwUnmTY3msLj5YrGONffkaSvcVVFj28KviNxOHtydtcAxFmUhUjesKqK3hECpODcwEfx/H5VFTMAZ2ZGDkAafLzD4p0++juxPC4wRTOK7L8emLectXGC0hzqSyfFxrne9oz/wI7eJNBpraN9y0TNkW8jvNpETB8LR0Yn0+HmjlopQG02kKh6i3k+jh9JTrgTpJT4kvUD0TdE51vOSXMQZ1yeausUgjljhK6325JeIbGbfEFs9SSOxN6QYSVQYFVBPIjg5z34U544H89fuIjlE8uo2jSQyP4ZE7rIY4m5RNY2ove2E8ayj0lulNZAacKkKgHNFtqNZn+UNKNks/FZ4QCFSSNh6C5gQhl/n2ESvRmcYDsSBmmlcNIcmsTthkB5so83Bk9h66CqSgN6lDj5icGBwXGNY4JDa54+BiYSRcMeKrVGCk+8tSrgpCMDCv0R7qDK2w84elcqOOZu88bAEdvL9wSaoDEnj8zL6e3EAo65AoV7wFFo5MJmwElDGxYcZoHEu0wtNdkA1QkbXJzKS2hEwYk9o/5U1WXBGZ0Dcz70+NLj1KCpozoJT7RNGzFOwXElbj+Jx/KPuN2+nWdsl77jm49VyQ4OjaShxOGo7TA6npE4/IAXeI9Z1ZWbffhTRZE6BGf95gqq85RbwMorF5Df6o6kDd+04AR+AUHR5N26o7vVF3A4KHVU4oj0sRLHFeVZcPT7qs4K6ml2pI4mdXF7qqgodVgvxVTVermCYKqIZrctUmShylTOgQl3OMnqsj8ZcBr2PpBA7E5sotFegIGVjJqMr8esEmd0TP6YcTx2rAknB1STCfpMhJvMye9T4ogUKxgbT9WeXF9VVRNG2ig4tyc+cLBYFWdVOkQMWnCExp34wOBkJQ7B0UGVhbdGfh2+H0waYAiO4XFc4viZZG2CQGhUdfWHZgaihiBVAI9DY0RufgwddpQ48rtW6nizJfO7NsbkgkN1FfY6oMSpl6sId3oicQhOekwZk+ig4PjF8ZCKuzljJN8fHO5DzqaCqq8pC46rqt4WnNyHv7m0CrlbODVN4lG5xU6MoNfHUhiipBHijo1DMT7CWUDGj9PcCSTBSO5ePt5dRXR3E71WF9HdLmBzR/TENypFNObqWGgYT6rq7L4bkbZfJgw0Rjs2eYkS7dL1JtZbozzogT1TOSu5NMfWbNuDbwOkfF05sYhCtSz2Be9QKVeRZHFbycCQgvXrBMUC6nMB2q11cbTRW1utVrHhlOJwm4MoRmjzi+szMWr5PNq9GJ3QGMXdwUiiig3mF1CwsbBwq49kAqYOzI7EplHoa9oozLFJhxrOVuXQOSnTbi9nHq0NNNrgQGwc2Q6Hlfh3Sh/D2n5nVWkGoO6kA46qqnvAYbGYjj3AuW4dv0xrZIqjgtN+Y9X8lQPOsfk6zpw8Lm8THjmxvfFyj9GPmWcMGhIYDgLE6pLzr1xJ4YnT0hpjs7gVCVKNsAv4VROy8GsllB9c2hMcjW15dhbE7xOcxcNlXHjpQgpOb+BLkr6Ozc2RczLID1CyiVOyv2EfrYhmlAFDweFzrb8iOO7wvIzNlwlJSLDKGW5yvUgsuz2WwvDGCIrF1DgWeCw4b028f/+zKs0A1N91JY7MquI+KrsYlzhvAw63s7JhhC2ljcATtdF+Y81IG7mS5kR8+NwZEBzflrfoPtCT+bbDHqjCc7PVFmjWb7XkkeC4aRAsOXEHVaMLjn+0buwBlTo2nEBwONwcYb5eXiyi3W6LtOF45fKKVFAGpbJ0vxjAhjryAykJyjEfqWikzspGKLYNwVFVqhKH0oZeclZhsgaKUkcM5oGtTrDpGW6ujzmuvcHRCY/aNwRHTv8k84VGZ0S5fiv3of3PqtwMQG4qq6roAX1bcHjRWZBnQw7cxqW1lkCjWfi4dR2ptLHgEBiCw/FnAY6eBoLzwitX0Y+MqhQPuD2xqgIJjg4CVHnPQ1Jeo3k0/ExjUXzcCxx+Z+Wasd3ox2N5EAfBKeaLAkyQN5Kn1/MEHEJDePYCh9+jxNk3OJQ66WzKVVum8nTk1R5JHP4GjzFx0jrkHFkB+U2pqrFY1YSpqxKQdmKUwz6WoxBVm7jUo41D+4Y7QFXlgEM/zpWbowMJKXFur+D6DaumAHzw9Gk8/ugjI+Qlg87svXFAmudutcHoyyZfWC4ua9N3+sYxaIvrgiDAi1euYO1WC6stGxubsKBYW4C9e1joJyeykEflaAPVEyYcwZFz/EI0OL3JAbrbPZSnrRG7YyRnrxeicXQZiIzNF+8aVRBvmWj+4w8voLNlQgoh/3G2Q2mps8gMrIw/0S0QObnzPmeZni8VlzpdN1Wgo4wCSXHdYb6NkdSSPmun7+JI1HJma+O551KOg6nknPExAAAgAElEQVTB+QQryZN47j8cIFZ1T1rFO4HzDqrqwmvG/iA0YaeJ8NrldF+PHVnChx87nWbsywcZcNzobvYgRX9LcrX11tJtEMcpOASh1SI0LTz7iv3dId30FmbPE1g4CI+C489VUKRrQWZXlDiaOpGIp3q12cFSvWLgseD4TNSXUucROAygEpzKjI/lRmUMnKZqYAuOSjjGcjWkQXja26NYWaUaoOiXjdFuY2CU0EXG2/QGs+CEdBUwWX2sVr4v038O2ndUU27VqeQgDT0DzuAj2Py9fcaqVFVlJY6cEFvNeY/EeQfjWCUOwWlevwg45Rsfev/7cPbY0jgPDjjyQaaqQN5yqyr3AIe2mLr+Nze7Ag6HwPMO4PglH5UTyyk4WYlDcLpbEZbqNsJuwdGDyHvmolLiMNMwHzNf2Nhx7c0ISd4fSRu+6UgcmgK8sKNIN7NI+tLYIIr68OnbmjHugnQMjTNQrxkTzsYGvd4WKgI3gCc3ggLDCdxY+Y8Fp1n8OFY/u89YVTYDUFSFzdq/Lziqqri3e8yq7geOSJv3vw+VTP4MQwauN9Tjhc4MSpoUHjq7rJri11LpY+EhOByER1TWna6xByh1HInD77Brw17g8CSr1OmEZnuuqqKa4mCxXECtbSUCpUidZb+c6s/4InE4V0jVlAOOGuTMmtV0DX6sfhwGWDkKeX8UjtiJJS5HSZkmmlmJI21dhGADjusoTCXoLivdxxPqU4lzYFWVaXMysBlucnF2+3iiu4l8uYS4u4nw+ioq2uJEwZlroH58GUG5grDbwfU7PjrNVbRvrMkjM5+WFxtYfqCB5cWFe4zhexx8DjTqkNS3KMp5kjvdUU4zc2vlfNl0B9o8As56E5thiMurNyX/RUeBLgI7cvkCGks1VI/VULHpF3rhaNwGBWbsjcKU4pH1StD8c2rMyux4hiLvfxrJ4XYX9fkltKKKqAPZx4GH3pbZd9aIi/MvcyNprIvfEZvJ+mxSO87OEnUWyO9J/NAOhlU40hDFIDZppbaDRafdEbuHU3Hz2ENpcoBX4+9E98CqykmM+i8FzlNPPi4HlJ1FHQQch6kUHgVH4VFwumGItfUmVtsdNDdGoHnWWPbYSInBzUlg+c+dTMHxLDD6W5ffXJOnWo8eRxpUpKOOFQcGnIgVFxYWBWd5+TTWO0CYjNSJAi7nolhE2aaM8DWbKCg4GiEnOKyBl7pw2lWO8Ux4NNaVnhtRZSN4PAccSStlcy1rMDPIWfAMONfzfxGr34wDUB1H9wOHO9a5eMlk2+isaq4B7EPiPPXkOZE2HIxaMz3CvUNKpTLKM6NWJvI9Nf4yRfyyH1bitNudezyjCg6/R6lzvdVCc6MzkjpOJSrhoUe4sjCSOuWgn06lw9gDwVFoVOJw25Q6wQwlB9Db3hRwOBrziwi3DUzBdOkecCgJTPcthvqqWF4wlaiEZq3VFHBcw5d+LwHHGuMKDqFRp55CKJLGydchVLwx2KWUUofSxm3U5EqcSzvfjuf2m1aRlgBbiSN2hJXMWVV1Dzh8gzbOAcHp3t2UKXR2lGdKIECMqmuvHo3Wax2QBAq3O2OqihJLPbHcZjwYJX9T6lxcuS65L6nUccCRQ5gNxsBpVEZqjeBQVbnlNZQ4qqoUHG6H8Mg9ZQ+MUodOwW6/NCZxsuDUZsvSPEHBCbdG2Y20g0ItVbbb5cxNjtN6ggmCUUVFUX+uD4fgVGd8AUeuXwYcs0lzvKuDj2Fz32kVH3kaudwf7JlzLPqVsarNLk7GwFwCbNC+vLVueu3xjpLoeAOVpWX4pQqizQ5WNoDOrVW019bkcaHRwLlHjJ+kwc5eMVCzXlc5mE4bG+1RMdQc744Z4zNhzRJboHStb6Qr6qCP+uEq6ofMyeCJ626F6Gq0PJOh19ruYH2jhZvrG/KYV7+OU8JSb8yhfryGeqOG6qIP3/ps2ANx406IclBAN+xjkyUHk+zbwzYp6n7dRHkqj9JUQR51dGOAxXMbsbGp0kK9dKrPBppVNCi1bXEhy5q7Gq7WDWV6FGiqqMDDdntOTbrryFSDvcq+1PP1USJcJqe6lDMJchuzP7T/WNV7vvcZlGx03G06oD/6duDk/aIByAGHB3NppSPArJx/Vg5dwSE0HJWZ6liHhXbHqaADcD9wCA1HWUW2nlgHFMLjphDwK1lwsrM2RsxdcJhMX503+9pjNzKngc4a86InfelAweHnByjk+gKN7Nse4Fyz5pVeVLeAj+/dDxydcnO6reEPBl/Hym205iujttzEMBec5q0m+jBpqHqN/b45/2/mPokXfnWfdVXTH30GM7YEWCPC3MifJTiPnzmNxnxVpI1IkRhotTrYsP6dNErL3J9adQycaKs3Jm1EwmyP1yH5bmckp5OWcuWCw/c2Wpvp1J6vFRw+P/P+k/DLQNH6YSh5VletBxpIJQ7BodThCJwqT4JDScMcXj6y6XYfgUhu+a2p/JhH3AVnZXVVSpo9O+tLXRTOxMW02TN5xJpfdE/026oxPf56tZxKHIIT2swF9UQfqxawsrKC26UfRvjZf7m/uqr5jzyNoVMCbMSfOch3UlXvJHGoqjiWD5fGwGneHEHDzzuOxKlVKzh1YjlVVQqOSpvuVheFnFGTzTvmTqG/ZMmmZFDiNDdaqB2q4NSpZVy+vDImcfj9docVCE4fPGuwqNQ5dqom4Ki6orV66a0OSsX8mKpSqaPguNKGv+OCoxeRj9pNVaCbCVCaMY5FqikFZyxZKwMOJY7W2PPv9gLH/T1KHCb7S742wzMWHP3OQwsmn/vNie/Bjc9/Zn91VVRVlep50ZVp88ihl7aqZZsTf6sDhiOZ9MCEz2R1HYWij/x0UR57M+N1Vc03m+jcaaJyyLZVtQFHzbdp3hzlzmhTIFf9LD+4NNbTr7neFIjFUAxDLM7X0Op2ceW6AVML8mqzVqLtJujc3cTj7zmNlZVV6cDFMARHq91Ce8sYg2ceNHZXq0tj2xb6lwNUH65j+dFRH0EmzNH5t3arje52hMC2dgtsVqLvtpedCxBJtTn7APXR2YyRZJoOsNGTdrZg48uKlW7NNnv5RQgo8uygIzLR/GC2fUtMuxQ9H/o9N1k/6xcKfB/1agXNdke2T891HLF1C7u7xqgH5gdeGxwkWf2jz2DWNlbSnYgtOOw4Sj9Hod3cExy5Y2rVPcFZuXxRNlc9XAe2w7FErYENUm60jMSgX6PslJ+4XlTp6UcjvR+n09HEzppaHWPzMHHcHWpDVA+V0b7TFe/uRrsl8BCcvOejXqugPmvu9EtvraTg+H4ejXcvodIoozpnXP0VvyhBzs1N42Srzfrj7oQoRr5ojOLAgnP+tTaqtsdeFpx4OCrqI0DBtE1aZ5GeOPL8sbgSwWF8VvoFctLbN+DoGJVYazzOORs0xZj7bCczLjj6rbxN9NoofGz/aRVZVSUFeXa6Kl1H7yNx+KMqdZLDo7QKiY6fv4j2bSN1lk+dEXAef/RMmqilfgSVNuoRLQWBeHpZz6W9eQlOu8M838IYODXb1oz7oS1VUvDjvgBDcDiiXpKCY0Ab76BFibNuHYTFQgGV4zVU58opPJQ4Ck2p5KOQM/VdzdWmqIAy82YccNa32BEs3Bc4sj82lVWqOyN2MBvPH2L3dwVHHm3dlBy7rRg13UAsOJSA7kwskxhGicOyJx2aetqrfupgsyqqKo1tSLBwn+CoxHHBaa5ewdrr6yk4VFfVIHhbcNxjVHDYCJKDaioLDm0adzBSzLFx10ow527cLzhUVb1+H+8EjlzoXIJQ+xvKTMqAE/dikTgbiS8qSgc7iTGNVVvauhInC475G8fLvJvAtxJpJGHckl/jMuEYU1euEN4nOM3Jj+Jrv7rPtAqZVZXPpwdJEqn3tLESPzj1VhP1holor1x9BTXr8k64RkKtCv/YQ6jZtM/WRhPXL61JhhwlS6NhfBTvO3cGi9qdgY2KbM/BtG2czSVhrMubyMtCIALO6hrWb5rk9qVFA1O+yKSrkdRgFr82ORLwIxNj4+D79AOJUbhljMPEK2DRJl5tbnWxcbslHls64OiI84Iyzrx/GfUj1n3gm9Yh9FILiFttVOe4toXt/kBVEFTQ3FhBUKzias+UBmlTgP5gIFmJsu9MXc3W4NqzrwYx41kabnDLgPUiJZn2uJoVkIJlwwlacEfp4+bkMAdb90eAs67oZv5jB+iszllV7svymwoNn7sduR5pthFY1cB2tAoOv+dNF8fAufLSRWzc5CJjpv8cwSEwvOh7gSO/ZetR+6wg4KIeTnvW8G4XV1+7koLDuI6Wv1CEy35rCsFubJon0fh7G3DavQhLjUWUZsq4HziEpn6sKvDQxhFgFJ4kQnXOOh97EdqddSwfPSfgcKwNKtLUiEMKE61IZfmKDAuOWyflOvEITgqJkx6hHeT3AsftL5gbMtFrVHQn4LipKu4szUbL+Xth5VMHa6w0e/iVtCW8K3Fo43AQHEqcMOwiC06+VkXh8KJIHEqbyy9dBHa5KooBh57RE8ePHQicWt1IKQkU7gFOLpNDLLMMm52YBYd9+giSShxut8usxlJpDJxLq3ZREStxsuAQGoFH6r0Jt4/1t9bRONpA17oTKHU4rvdtd9CdyHTFqlSk5ikd0hv53tQR/dwFx9xY4+10CY6bj8OJgzQpsL0HtYN6+ns0rt0cY/Y9dsIYmp/9Z6aq1Dg+02bz6XFwKGk4ckVfwOForTexsdHcFzj8vtvllNKGaoqpGeVZtr010MgqM2E3DSdQclUOM7ncqCrG0xQcY58Z1SSf8TklTwYcXflGJc6Lr15K1ZQIhKAskkYlDjEwwJj0BWtSob1hVFal1EDotK5rTlQRWdXLfsOJTYsIbFtbLf2V33IAUkCy4NwjfYajLEZRaWyOZOGSNrtOqqgAkwlZqMNV4UnBOYiqkh6AGVVl6/VNmxPO87e6Y2s5JDfb8Kz4zrEZs53qrV01fhVJR7Q5y8zUP/vwmbRmqlGvgyueqDric0qmns0ZlpNpc367rTY2afDShrAVBHwszdbSZXNECnDtLKfyVN6zBjJboDHpKrK+JH7GgGDLVly0Wl1c15p2sUHy0u6NMSvGrjiOHauhecumVswvSq41gUgbGxWshLR3cXcyRsxzwB7JGWnBvsixU5XAJpBuAZ62oB2JJ9bGj195j2tt2ApMgcCqHtottKE0Od/dBm8q9TYX7PeZ020yIvpSzbld+RRuHKgHYPVF+Q1VU/sBR3cqX6kKON12FwSnXC1LW3uug6Rjqb6E7/rYU+nrDqWSHeaijpdCaiPoLDj8k2C2xLVa3HOSdq3QOjAFR/vmueD4ouaSFJwrb6yhvdUWWDTqrOAw/NBc55I8TUnIkt+fLoEOP213L/AMR02bGMl2wZHFRxxjWLIVvXzaMZTgDJzlAuTG44rEtpmmvN4DHP2e3qhjxm6mhFqurSORFJzRSTQSem3io3hhv7MqSas49JKRFLumy2hom869ncRJ7MUuVKroVyoCDUepVpKpqoLDqeLy0eUxcChl5OKqlMmujpI3d1iXnbxabWm1RmAobTi0H45KGbc7l8JDiSPSRhYSY/5uCEJj1nnqCjiUNi2meFhplAVHo+VJvCmqs05pQ4k1wVRPazBTJTngNHt9dJ0+zAoOJY0OlUZ8zc8zFcRpLTc/j7lKzT7Ake+q3TIximON3WH2hYIzaqNiW/J7B2isJMnqBdPm5CDg6A5R4vBkbbY2BRqOvcB5/OwZUE3tNbISB05BHuFhfo1CIxfOqS0nKARHW7LwcUxNWXD4d4SG8HAWRHAobTg08iwX0l5gVVV8zHTcF3DcEcajEEGTSeaTo3yePG8Ka+OkLoQJD/K+gJEgcZ7L/qi7Q/KsB28LjhsgTm2WTIFe9py7EsfU25sf7JQP0liJaRVW4siBxOymYDty2SqHekgbJ48aPLSQILk1UjX9HNDZMU2CgqKPwC9ivdNGbPN0tQbqO7/9KZw4bmuX3NVTqHuduWL3bhuDTMFY9sA5q3KNY669oE2K2FdP84vbXZNYtbbRxqID7aWVFTDBi4uzcrARN9WrDq7g0lisYOGBqjyymyhb7+sUn6mnie1uzsfQ9m3mMophxDqskQzhOQl3C2ktufxGpm9zYMt19PdDm59swg8jGyZdNZCLlOwxK9MMziRTIpz6cKiumOjOXGN2l1c3ge3mtZE/YKxqZvbrsn9Cd5IcCJzQA5rtSFzlDKQRnNXbGxjscHnG0TRyP+AQms1WB9qWLL2SOa55NbIj7geONmPMgvPsS6a+ihF0ppKuNQ34GlhVcLSPDB8JzONPGtBdcDhTK+bHQwJ9j6ECZ/WXyRxW1m9KfIjnJIxjNLecMEcGHNo5QaGQGtIuODwW7eJBcBSetK2bc1e54LjT72xeGFNJXZud57vqD3B18J0HyADk0op2ViUn6ZsAhw7UvSTOQcAhNGtvGF9KtJ3R+vbOqMxVBCA6ANX5J1LS2iguOCptOu0uvnjeGP/ZoeCUir70kHEbEGXBSaURly50JI43xV43dqUcCw9DDIxEmxuJNVUjcNiEgJ3OU+myS7VlwOEI+33EtlOXRssrvi/rWBmInVVvNKswmyGoK+FZx59IHIcUqQR1/kbBuTn9F/HWfuuqmFYRVF4cczIdRFVR4hCc0YkyqorQqLriAVNNUerIcFRV1GmjdeMmCI4OBad9x75nv09oCI8/U02DoDSQMWQlp4EtK21Wrq3iwtVRfx4XHhccvTD6uQsOW/irT4hGLgOwgx0WLLLN7Agc/m2zHaO11UqljewTK013PKee3OYT9ZhPfH9wVFXRiz+2aIkjyaUvkA0ZpE0iHTCkVRuNZo3f0c+j7V9s1L0XGYnz+uDb8exBSoC1sVLqgIrj1A/DWVEt7GI5AapDoM0ZhU0v4EnpRH204wSdjY5c1CLrhCIWb5pYlTs+/d/8kLwMPHbn9KSLVMh+eHFoDGqbMxw7XdfZPkTbuYoNNe2jXJ0bs3ESlTjWu9u0nty1Zgur6xt4/UZrlC3HkzrkckHmDqZTTlbe5VqcdrGRRFRVDY8/yZVIR45KnbHRWNZGkaw80O4anV6IlY0muJJkvVoXu4gztm57E9UqDfPxqDzdHqy5i2D8QOmNYzug6+vsrCqmH8eRIEnftG7jMB24xjYn7gd3sFxGR4UrKKMrpsbL3jMHr6vihtzAozrw9gJHjtaOaDfBeoe1QNEYOKSYGfXueOrbP4Tl48cFHB39PqsKR+UyBCje7YnHWIe28pcLzd4u1jjWCs63A+fZFy9LiW2aZpnzUJ4a7ZULDt+VxKkMOOzBQymjrWhz9sRrDbo2ryQ0hOdkYwQNQyBJNECjMWqmOQKEazQAvSGXxB63m1yI9gJHrxcfmUM9lp9zH3A0lINNM5usFm19GMyaYi8XfmT/qsptrJQFR8P1WYmj4BAa/uuxO3fIwJ8xYHsdu55ARuIsHz+Gp779w8gn7KDpBvLMHaASp6NdJuzZy9m1MPVkEhwOUVP061BVWWnDO4f/VNrw0QWHs7Fg0hiyhIaSh5lw2nxJeutYyfP4kyfle+XZonROV3CYcajPGZn2pnICjK4qXK+wLNhIG/M7949LUepEiYfeLiWXXS1npoJebLzTXDJap9mjtIzRSjsSo3JKpqWNybCPxEog1o25EufyixfQOHEay3OFMXBoaryc+8GDqyqFxpBsGvvsBxx+n6qK4HBJP1VVKnFkfUgHIEqdk0vLe4Kj8CgQ8nqriyw42nQxlUgWHIWG77vgaPmtLhJPcBQaftf1C7ngqLrSmBphkfNjc3YpcZiE5rNGXNVUMYCCI/svyzrfHxx+hzYloWlHxs+loQwFhxJHm5Uzr2egKtX2Qo63TZBTIA0CUVUERzMcCixud8aJQ2MvkbcuyC91P3lQVfWnso72YMAaHbbMtInqNupa3Y1wBnnU4aFJU2zDqBHVs3QAUi1p0ZekNVg7KVs5wTviYx/9CE4un0j33o30iiThXWZXeONzbWuiQPUzlZ0aueayg+FWhNZ2G807m2je7qLJhgNOzxh5Pp1DmaW3gQ/OqBg7Sqs6GGXPeWg3N7B89hSq9RpqR8so24vfjRK0NhlMHfUXLk8P0oVplw/7CLxN5DLdz/Vg7xcV7+4UsLmTBx8rJaPWCHE/ZgCzLxKRr+nVz9nuGGoM6yKtPV0SexIo2xVsuJ2a/b7uQ3HXLB2dtx56LkbHycXLpQOqqpmyjVXtAY5Q3OveFxyeiPUto5q0qF3beBAaTW3kdnhxeIeePX0Gn/zEx8ewT3NTcjnTicKFp8du4aaJkmzHAYezKI1cExpZsxK9+4IjBmouuQccd2dCLvTe3EC1PoflsycFHB1dcfLZ3jw2qDiwPQK5snG9nN8THPrIFKa94HHBCbgukx0uOPoepZhKQXnPOgOlubf0bGZC2ijE8U7gcDIhNs70AVVVEJgMwL0kzv3AUdVG8d3ZNbOotwMnbQwUhmBC0snlh1J4TB7JyLGg4Agk/R5iC47chYyCUzXZ2msBRafi1v9zP3AIDZsOqaNWJQ4L7NjbJr0wFhy+ptSpP3Is/Wwzoh9lvMm+N5nIcthyrgjPdCiQ7JUyYc7zQGq5smOtG4jEYbK6OzRbgO9R8tDu4eA1EIAyXuR8LkY5GG0/b22tC6+uoFIK8Mh83XRhn/JE6sjylwC+1DugqhoMbQbgPlVV/5aZLTGxnSU1m0MP6+vrYiuwoWLPlp+YFVRGNVr8G0oczWTLwqMnQwCxB+OCo9KLaw8QGNkeuy9sjU/79wMOoeGgqiI48pvais1GplXqNJ58DCWrqghOzun8xL6CutqMglOb6goYWckyal41kJX4dL0rbSZwP3A0X0Zb2ibD+J7+Nxqfo9RpjJzs6Pb6UHBW1prSwKlhMyxVXREcujq+GH0Sq5/bZ12V21gpLQGOeGA9xNaord3p4FS5glrBx+VuB2XrmNMWYVyHnDaOgkNVReNYW2pozC3ajNBjNy9nuvgXPvEXcHp51H9PrqAT5GTmXje0bUSolrYj9HpRGgnmjCO2F5LVC1z2kE0I1ltt3LzVkUcan3KHFcwdVi+VR50frHHq3uF52xW1XKtKdD4uFbB81jS6lJGd7nK9p6lRyGGxZCsIVIiyMsFx2umkg5Kjt9tDEUXk8wG0b8/VzvjUXB18nBFqlJ29dwTU6TK8oXneZfcmzgILRgIGU2YHoog5SX15pNSts6v7ZoScrediUl53p4c/7H8Uzx0orSK7YP0e4HxwzrQoeTtwaByLNDkgOMcOZ3wcTi24VB9qs20LDZdzdoeXqati6zYXnMSupaDgVP2igKPqouskeXG7bHDNcfq9j2P16gqavY6AU9VA6X3AKU0l2NzxIODQ50btxVooL8GgP0COdTXS5dOoNZlNWeNfIJixlR2hj27suCskuZz9iYN7wJENOQ492T4dnAKObXNrE7cID4eCw+eER7M5//PWh7D52W+yB6CoFs6q3kbiBK122s2JN1I0afr+0sbZCxy2SqOkoMTh6NkZE59T4jy0tDC22Gjs1IZT4mjSFCUNh4KT9rRzupDLBdlJ9gRHLk6QB8EhNNo7r2crMxVGBWfRdiK9uroi0KRSxwEnn+OqxREITXkqQXfHQ9lpiM1tSk6NlTiE3F09UD4fFtDfCVNwqF4IoMLj5c2EIStxTPOmTfgzFTGG1a6hSndtLlfy8Pcqk2Uk2z3Etzrwpn306OoG8ELhU1g9SAagLq3oqip2sNSRVVUKDj9nAG1zoiiqicMFRz3HWXAomdZvmZKXc+fO4an3fxChbW/GpQELXj6tczYgWOAsOJoiqfvHnjDuaG9F9wWHUodLNrvGaWTvSHUCKjilagVLJ5axcmsN7WYzlTr5QiIt2eQi5HtozGSCstmlDa3EkTu8kEslju6z1llRXcnY7Qk0Cs9e4MgNtN2VlFaCszQXpDOpbreL0FmLvcLlqKtBqqr83WIKDrfTqpnz97WJj+P5/XarkAzA6eeNhW69jVpyy43xeWMrwnI+j6rnoc0Yye3mmCXfhSdlqTr6PVr7ZirOC0QvKp2AaQjCNgZa32hKod73fvLj49N2W9oStjuIo15aPjM2BbU/lic01jGnvx95Pq6+ehVXV16Xt2TFGWfUDtdQtH0Me/1IRDuHGqnap9gvBags1RF3ewhbHdQfWUbAjhu2dw9DF6UprhfeAxep5ZCacC1vyS7aqvElJna5OTO2OFyNae3fsxknWN3qp7Xo3L4/YewX9ksOmIvNrmBWAqr3vNWznnFnYZWVNy6jfbeF6mwNJ2rLaXYBMzXjSXP8X8598gCq6lufxmDXLK2o4Cgw+rrW7u4Nju3uTXDM39vG1fcBR/0tDFPoYCOCj3/0w2MX1s3IIzwsQ5Z90qXfnJyAAm0qN0eARqK1IRSeLDgMEXBhdx0uOLQjooht2WwTgqU6yvUamq+sCDSEh+AoNHz0YcDRVMwUnLGjcl7w+HnubEooQwZpB1G2L3FCCGtbfXR3PUT2PQVHt1a3PbuZgpHeOE5OtrsqDz9v391AsetJsr8GbRWc86XvO5iqmpk2yw65Esd9TXDOWXUwJnHsXRNZP4JZuTcBJY5OxV2Jcz9wPvzEuXTNTQHEqWvmzI4Vo660YfWAACNNrsfVFKf7lDgnlk/g937390TqEBwNSGpsiWt0a6gh2m6njRldcChxRBKVSyJxOJY//HgqcRbLLP99G3A0lcGViIScqozxN5VIQ+NzSZsHOOBQ6mz0EnRs88msxCE4lDRpBmREB+j4OalMj0fHyzsm9pYF58sTnzjgrMqqKs2E19anWuhFVbUnOBS9LI+1qB8UHEobrhjT4DqZtlb8fuAIyJkLkYVG77hqw0zvs+BoYFKj2YRHxqAnzSEJDYdKnCw495M4hcR0AdMQgNbeCxg2XXNM+NgFzqwu2KAAACAASURBVAQeSp3d8foqt9Uc/+7mZg/tpCBSxwWH0FBNqYoaSRxPQhOcRDCIm8+NL6pCiTM2rGn15dx3Y3PfjZW+9WkMraoiOAxwygpudopK59Nyp4NzFTNlXuFaj057EhF5tp+Lcfn3TAmuY+No9Fa7SnS7ER45dRpPf//T+M1f/U0szwdYPmEi0Rw5271SC+zYBTW7dhUjxZ6dTWn0uFxroDy/gHxQxcVXLuLi+YvyqEFW7aPD+zF0bkJv2EO9VhUnmADqqA6+TpKRjbT46EmUl02pDP0lZT+Bn0SZlXYz3mVnah0nffiskNFkKvEgj1/ItFUbk+I9s3oNY2SrXKBcVrOx0tZLUPASSOWm45JQeROrI9Zuvt/dRNzpIiiM/EQRa+nzHjgZunruJ7H6hX06ALkKcKVsulUoODrdVXgIznIQoJrPHwgczekhOG4rkncChxdYMu5sZabbPlfhKsyMDl7BWXrkcZRqDQGFwHzm331Gvs7u5jo481RwwgHAnkJ7gcP8He16FfdHa1EpOApNqTAYW4xWmzlqOqsstuaAw/0oOLMukyqxBzhSaGf2OraJWIyTESCCk7fQ8PMUHE75uZa6k7jV34zQ6ZqmUvlKOQWHwOjg+mDhZgdXv+Vv4rlf228PQK4C7JvymIOCw7+hxMGMkUYMAzSb7VTiSGqG9eQ27cJkcgf3ge/9/qdx+tRpkTiVQiQSp1o1lZMKjmyTS1g7nd75nitt+JrgKDR8rRLmp/7WT6XgMIuQd67k0kwAhEZHY5oeWD+VOFqiq02mo56xb8pzNSw+egoo+SJtOBbLcQpO2vyAjaCiUGJazPXJDYsoOB0m3BJdpkvIssR20M8ja3RKnvA4OHxFeOLdwr3g8EN7nggOgeGIqQUGIfrdLgq2cYRnwe3Z3jqxlyAoV/GVxg9j83P77QF4H1VFFfVOEofre0t/4T3AkYtuY1WytrUNX4T9HnwU8VN/92/Lgbng8DXhUZWSSp3I1IcLdHZNBlVTuXwec8unRdLo2EviaPqpfMdx4AUe8M2AIyAVkhQcd//SPsO2wNEFJ+8VxpoayTFxgXo70ywUnQZJFu7Y6S4hNwZVd+IZNUVnY2QllnUyarGkng9KHIKTnh8rgf3pAMWZAP4hc8N+deH78Na+HYBPPwOdVQmhvVFSUDodj/tjteO966Pkb5Ia+yYNgN0qBJjYhPQ3rP8kbI96/kVJDv5wgH/xy7+C8197Fhe+/Cyw3cTyscV0KSK3+E7KksWf5DjZdPWVuUUEjSUElcUUTP7u5laEz/yHz+DiJdNOrscTSuCcTEJPp8I5TyLmZcnRMRdAwdUT3bUdspaWa1hcmoPnVCAfO16RHonpRUnYFmkEuUyzY0b/Rzk/3sDURaWNkHbZ3sVmQbLWi/4Zu2573laMcvtGI3DbfEx/Mn2ScP0iSuTtXBokZtwtijqI7EImPQI09BD1I2nBwglCZWEBYdjB71S/B8/9+i+hfvoJtL7+u2h86Ptx9OGTmPjuv/Pvh4XpafjP/SLuvPsHcfdLP4vg255BMfcnyFnjiuBwuE7AWgacpLmOPgv9+xHyBR+Fukk72AscrtbrMyajHRB5Ye4DDrdRKZdlLaa8H6TpC1oIp2eoz+I/hWZuUZK3BFhpvOgLOD/1d42aGgPHvlaLQmdB7vpOcuKtRKpM51AteiA4a6stLC7V8L4Pn7oHHNztwE3yc3vVyGyr78SdbOd6N3Kesw5I6ZTOnCOb4cd94Y2ZSjO7IowmcnFTdt0TEJqBXSEtP2BmYieFR90O7fVVRAwY22wAv8AQkQ9qUX7/hXf/BDY//6/21652gQ7A2DgAOfYLjsDFfnX0o5TrqNnpNFudhFuxLO9MiSNrg9sELP5NNPDw1BPn8Om/9lfHJE6lXEK1Uh4DR/eJhWZsuKQjH3Cx+SWBR4ChHnfSU7/x0kWROCk44jextygvpAJk/VAU+2NDy3GKHgjPzbvj+Tfve/I0jp2ogtLm+rUO6mWGHsY3wVciIRxw1ODWRDd+hxKE8S4593YVPApIrniXLiNkKzdHlQ1M8B81k0yvHfvj0mIa5G0inO0Y5hyewGOlm/4dL2G9sYw/OvYM3trvrErSKoqjdce/WVVFcLSd24WvXsDl1aaBxjZv1J1kYvbf/okfx7lveZ+89fP/9GdEVe0Fjk5Z3crOQr6I/MKxETQbawjt4qkCURTh//3130rVFN8T+8axE7xMKCCxXUDTS5+JfmfX5FxYMvbU8eMVAYjzAwVnT8mT7SrgzKpccFIAxlaHKToqyl0cxER9KHFURbkSx2RQ0nEayWxEVJQdLjiUOvXFhrSi+w3/o/jT/aZVsAfgFD3HqjSZZ2zlX2zTC052QtTrxo5pNjdR7o46jfO9zqRx3zfbIS5eZWMl5+7j0WWy3X7un/591ObNyf/K7/4OLj3/RbO2pR0PLdYRlEbpk2m+TXUBfq2BYqkqGYCmTpz/DKBnHjkjU/DP/f7n5DU9zAJuf7wOyU1TlS8M4rEOEc7ey9N7vm9tpX6UoLrg40MfaODU8ig1RFu/pdthl08HXJYEucO3RpOGYgoOuDLD4t/r5CC1c0ZbcNNzec0ocXSwdChm14+7xs4sz9bS8xKwgVRjMU2s+5Xch9H5/X++P1XFdrV9qioFhxUO+wBnzYrv1VYf+jzdW3eFO6aEOqmNtWoNP/cv/2H61datdfzWz/70GDgLs366qi6/SHB8habaQLjZTqHh5wSH0HBwCn7tzVVpHyKNjZjNN8jJUkcaD9If13RVaZbpdLFyYdnzbzLlOjTfCc7Jd1XlcS9whE8LTy7pS0mMe758x64ZcDrdM9WbMj1PY4GmXRuvD+vZdQycxWf5d9gebdorBPDCFrp3RhMUnheFprm+hkLSRaWxjN+b/z5c3++sig5A3/px5Oe0kSNTGyMjfc5sx6nEufjiGlq32vfC4t5CdKlrY6CMtDl54hT+wf/xk2N33Pk/+h3cfH00UyM4wUw5lTpetY7qiXPyN732uqzIorEZenvrdr0ndfqxNx+HSpyYXU7t/hAWt6pC3s9GsTPdHvg3/F76t5mcYzPvG40Pv6+M73zSyRi0EpjgSG8fm+FIeASgJEmbfAtAk+Nt+1mp6Y6xKs7dAbLgJHfGswHqh+rYtBKH3czkZrNZlSH9O0kXflDFby/8AJ49iANwSsGR1t33SpzKpXU0myMdebOTVdpjxwVoLMbcumMffuC9H8RP/I1Pj723vnIJF/7gi+l7LjgEqHj6gyk0fEJwdASBj6BkVCXVFOGhxNHhShy98HJ/uCW0DgimZ54j6i0wYzvsSByqq0xMEY2lCCcW6yk8LN9h2zRppWbBUWgEHAsSoamwOsEBh6qKiW3ZBpJj+8OSZGtWUOIoOIO+LQgsmvZ3Cg+92QRGRwpO44fRPYgDMOmPZlVuBn/7zQ10Xmuhu9aR5Cod2YNIp5ba0Xti1DWLf+P+7X//Vz6ND3/QgNBsrqO5flOyItgTUDt16ZqVS8eXUbbpD7ogSbpoql24lH4OnX38q3/283jh/PnUc5wu75NphKTSIz0eRxoZ1g3sqSOP6+jqOpfsm5c6I1VdjCQCj4WNCDh+4FMncebEHMJwtPYCZ1YEaa1XkHQJDlpHxUlKHbuUkV3SKD3hVmKxPyA7W3CxVndENkfas7YeBWB/MwSXVJDjCGN5XdBoPyPj2lHN9+FNDJAPAnzp+H+7/1kVVVVQfD51jys4Ck37zZbM9d2xJzg2IMfv8a5KGztn2pC54Fx88YLA01hooFKrQ+MnwXQe3XYH5WplT3AUFHWO8fXz58/jX/+zn5fd1JCDC879CuH2upOzBYLatZNS4x5pJdCZC65pQQrOmRM1/MCnTsEmLsp3aOQyTYLgcCwW+yg7oHCBEG8Yp8Vy8iUGja0JQXBiq3b4UX46wF7g8DPCIvvbixF3w/S1a3wzw6BYLAg4v107oKqatq3cFA7Cs/K5yyA0HC449Km4hlkq/vcJzs//wr+QPBiFhttfXj4Bur/lojNa6yyLQ6njrp0lX8rl4ELDt1Ta7AWO2yJk7A7IqKzsZ+lrW62QBUftJoIz1kfYShyCc+aRGh5amks3xSBo21G1LjTu78cxy7CtJMsBbtcugtPXNRwY7HVWZU6KQao5U4nDFIu1ZgoObMc1+uDGwJk7oKoaDr+cZtmx3f36S1dFRb0TOGPLFGfAMXegzbK3UueJc+fwl//Kp9HttgUcjnq9gdrhetq+ttNqjoFDqeN2WjfgjHz+WTX1XxKc9MJaDTUyuDNtRJxuGFRXWXDe1l6xP0JwRGoQnpxpMilqiiOOEHOJAdtZjI2XCAzHgNUbTmd6OR+3TUhE1Bcljw0BKThcPsnLFw6mqh5/mssOjdZy4A9c+L+/Yn7IFtO56yZIR6h4NMNIT6YV40yJtCXJ8pFGmPn8mR/9AZx99AxW3lyRNTnn7Ip5uckiinZJwh6bP26GsuiXjlJ1vA5KF/3Qz7/y5a/gi194FivXbDPIuJv6PYQz3Tf7B65PZa+LyBosd1Ab7fW91FZyylPMcsyjvz79sI+nP2lmhDp0rSh9nY07sZzGAGI91jaUkG7A2jTyFWYdOK2B+91QehcHtnNIcKgC7RjT346kKra7dk02FVRthuNkUST+b88fQFUxVlUORp7jlS9cRusNE6xU30fBJpfLe/QfcF3rzKLo6UF5zDgbnaS9wGEnUUJDeLj0EH0KXKPKt/DISnGtzRQedoOoOD0As+D8yr/7dQFHRz8DDiPS5niS1JfiGrhu+TG/txc47oXn347UFLNp+Hr0DRecxUYe3/Udj6BeG+UP6ZI/4j9imuwkDVQnnuWW1xCeDDi8+LkpH96Uj2QngqdVretNxGEo3d8JjMIzyI+ck4Qnaq0itD2OmKzemJ+DPxPg88s/ju5BYlUTwz+Qo+5ca4HgyEl2bwPHOeaCc4/BabP3FRwXGm7zH/3jvy/bbhx2alT5hj1pCo7si4WHz6OkbwvoDAAuOFxK8Wd++udSacPPCY4ON+Co790PGj2ebKMJp1e16RpvJUF6/Bk/kAtOacbDUx9axplHRq163bWiZDJi3Rdp6unEeMEhbG6NNpAaWAcr4eEgOASG0oaPOeYWZSROXtcR4Pm8uYLmtWbai5rgVOp1fOmhA8yqXFVFaAiPgpPOLvYAx1VfY+HiiRzyEza871iMVFFUVS++dBEff2q8qkF66NjAm6wvbj2slDpyYmwLNO1P44LzyqUV/Oav/tYYOEz11Bxgyd9xpAHVlIJDALThwVi0OtOMUcG5dxpuUNSMO5U6mbVl8YH3NvDUh0chFRcc2QBTVS18kn5BcAgnDeB8XpL1B0wM00be9WUMuEaEDfyy5JnAiLQMAiR9I3F0RLvjs2IFh59T4lRKRRSnA/zxmb+CZ/ebVjH9bc9g1qoqtW2STEGZVLK6XStJPH0dNH69HHJcQs4ZzHDLSpsnzp7FE+8/i/eePYt8uTQm6t3suDbXx+y0peMVKxMUFk0k58+0nI5dX/zCF/HFz3117PfZdGBs7I6m6PK+nVWk36GPKmMHjW/AvtJ404Qp+h+JtUx03Ua79fOzD9XwnQ44XFjeHdn9ZY/FsNVE3AvF0OUjh7oZ8qx9X1xEaBfLDfQGpZShZKFppLu0R94OVtdNXb8tqY7aPZRnA3zlif8Vm1/42X3Gqr71aeSGfzCupt4JHM5qLDQ8oL3AkTsxU+9EeP7yf/cjKTipnWSPkhWbXKaH4Jja7tHsieCwEsGcQAPGyrUV7Accf9IsVKYnn8nw7kq89yw85kKUyb5jKCWx/XBccMbWg8qNqxqW5xKcE0sjKeDCQ3CSnUGaIutHXQGHwwUnlSC0YRYXweRzjnvA0fvY1q6PRURYm9bcSMHxp32Et41qf/Ej/ztWv/Tr+1wF2Carj6mpDDiMpYzFephl70CRBaewRzcqV+LknERz8QNlwHFrqFyJkwXHPZEvnDfT++f/5Dz++LyZFeogOC5wyS7zgZ0g4TCjm8b+OvNiD3AS6wHWU+KCRdXDyktCo1JHoWFTSoFjupBCw9dZcLxhMqrU8H3EQWbNTupStm1RO+btwOEMzAk38Peo5rqtEF/5lp/Ac//x3+0vA1BVlaopbiirqrJ5it47SJz9gKNGqxTs2QXapefdTgSuLe4OwkOJoyW6mvbpguN+v70Z4cI3jIvh/HMXsPLGipx4lTpsEKteZQI0eCdw1MjRG8J2vzCzK9pQBbmPuK4Co+xZiUSJ44LD/WIfIQ7OgNiNI+724dnuEgTHHZQ+7U5HHLG0B72aCVTqyGv3LQUnuwanKwA3Olx8K3NjAZt3Q/z+g38V3c//6/2pKi4C8ubXfgGdC6MSUl3qUCBiBptdrll/jYYkLyZVEb+bZHZ0DByKfS/Bp3/0R/D4o2dlE1w5V1UFp9qa2sgqTFZF9Jw+yvw+jWGFhqA1r11Hd62J8mId5fk62reaqOp6n7xj7QLwur/MIb6+uorrK2vy+MorF/HVF0bTd+3QmR4fHZbcb6opkTC2PYlnS3VtY6O0CC+T+OWuPif77w2wPF/CU+dMPZabQlGZqwvQoaqdcgnecDy6zaW1mRbRvW0mLoUgQMmBJxo3mSTnWfJ4dFhOBlGEfqdNXT8GjjpUv/Tw/4S3vvCr+1NVzAB867O/hPjuCMu3AyctjH8ncDSjm3fkPsBRaAgGO2y5C5S64PCI2zfWBRyOzVtNMYXPfWK0HpbO8tTjnE0+pw31lReexU//9M/INvYDzpiqvg84o9px57rkPBQnYgFnebGM5fmygNNeb0LX7fJts0iue1o/tohqNUOCjZ4TntXLVxBt9lCuzaE8XxOADgKOVEBwcRdrcHvFAFwJkQ2X/mP1GTz7a/tMVp/+yA/jjV/7uTECCY4atjJltRIn9XPYtR/vK3Gyq9y+DTh5Pw+uoue2NmP6qvbC4W9Q2mgvG1fiKDj+fB3L586I5DG3ZEEWqdfBWvRjS+Zu59g3OPwyp+/0HDvOHJ4PhYRf8dyezdKtwv6QDbkQHI6nzpkc6dOLRk0RHg5xQUhiehlBpYxyadzmosTRQXiaK2vo2pnl0iOnkNh+f37VNLnUKgs+F8mTmWQObPCTnycSGzT799tHfhzdz+0zWb3+of8K3/iFf5LuWPbJXuCowfqO4PDEJX08/vhZnHvi7J6qygVHf1vynpnllgxkSk5VpuDIwSYJus7SR1RXciEccNzj0MbSCg/B+Uc//TOputpT4ugGBgPYqhN5R6bhdjqvN9d+wVGps5CLUXVq5cdmZEJSeyxjj79XPlTD0qmT8r6uddG9ZVRX3/qAitUyKicW4amD0npic5lKUk3tHVipE7CwizVu8z+2f1X12Kf+Eq791i+Y06QJSjYoKfaL4xXVBtOu6DffsTaA3ijuanBxHx947zl8/BNP4YT2+rM2gTY3ynqg6WPQNb2LgT/qZmovZj7nS2kOB8tzaJjS+NV1wV1oyuxdaMMVxWnjCDv/9Uv4iZ/8n9OvSR4QJYo1fu+5kAPb5VPPhZMhKBMFxwY0BYPjt1/BbvDYoTyOHS7g1OESfJt8Jt+05SoCQbcFbxCli5w015uozpn865I1qHXrm+02uq0OgjmTv80Vmrnorj+VQBsmyAeZtBhVhGk6aS9EUKvhM8X/Gl/9zD4XrPc/9Jfw5m/8mz3B4Zu0+rX9Bl/zLsvaDPcUh00a5x0HbZdnvu97ceJdy/eAowavm2wtv2nbz/L5XuDoHUNoZJ/shVIHmQJEaMrVKsp2tsFWc4TyF37lM/jlX/ylETg2jVLBcZ2BImEccBJ7c3lcAjrHCUJeFjHR8U7gfOhUAGyxrV07hafAFfNs+TO3E9l8G04iOAq2CaSLIyFScEKnMSWLGam5KotGCnfWmmDfZrWH5JyylNjJQYaVPP9p6X/A3f12qzj8we/BS//WUVVO4pUrcdIUCc+EFLLOPe5QClBG4hAcShwd+aKBStUPL44rZeTk9Xqgv4PgVLSmXNdwYCWGM6VU6aOzM0/blzCrn9WKzqyn3ergM//Pb42Do5lzGe+xBjM96/BLwwKTRSQDrqr7zYFT9Hz07nYEHhEIPBflUc5O1zYEYOsXSpyy7Q6q56/bbssNwUe5cWaMbcPlC5hqW857InH8coCoG2L9xqoY0xwEyF0asrvRkg7zHF84+Tdwfb+zqjFVRV3ndIoyMIxalKmq0liUfC7im3efcz844FCq/PW/+umRtBFv6Khxo/kN4xdvb3QEGB0EpzpXQaVSl/U0dWj/Hr4mNGzRoU2b+J6W3hAauTAOOOur6/h7f/8f4sWXR4ufacpqVtKk2QE2Wp2q7YyqooNOV6eT48kkr2dV1THbsMAFR4+NABGc5YdNbGvltZU0J5mwcCgwCo87uVZw5LitxCI47mDor3xoTpooEBzP5iZ//vRP4tn9OgD9J6mq7KzKFvRrizH9MU0n1eaKWRe9AWqUVqmt0fj3iwsN/OiPfxqLjTrK1mNMRxcba+vwhjmwu6i0puXdZi90eaaMxcbSmA3Av1GVpJC5xi2bQ2pRQHm2hLJdOVh/i0HWf/j3/gGazTVpvijDnQWm6aGxSBUZbpyOs5Ssg208VId+6gMyNwT9OAJ0AThZBhp+T9JIdDal+xbY3oIsl27ZtIdaNUDerq2l3+vcNpKmMldFZ6MN33YnS8+nTU8JakYSBbNlREmCnrXRqjuhpJyyVQwzCTdvmDymLz/2t/Yfqzr8ge/BS7/0f91jGJvzZc/I/9/blwfHcV75/WYGMxhgcAyAIS6CIEHwECkeIkWdu47L67ItZS3t2lVOrb1ZlxMlKa1TkVPRVmqr4tqt2lJVKo5zlNexUz5kW7QOayV6s0o50sqSopV1UAcvkQRBgAQJggRx38AcmJnUe9/3ul9/mCEHinabf7DR09PT3d/ve+997/g9h5UzEo17JSac40JlrNJZpZAHNVeV7a47DuKLX/oS98OUjTydoup46W+BMy6rIgucro4u1JMYVsbjLOnmUJjVGINoZQURUGUGEVaa321pM55VFzR07ImfPIMjzz2JpcUFHzicDqJEJiekG+DQ/1TZ5A2KBU4god0Fjpwsq50ywKHkNUpcE57mRD2VBRmHqACHLhV3gJOLRjEzarL6BDjxhnqkrRNRPOStW7sYNDPUSptKcCIRNJEXvtaYCgQeyiTkvOW5WbzW8RCuvPpsZQ7AfQ/QqsokefOmVlTesWLe6+dEFPT5kB98FODQucK+4ALna//8a5604RuuEDgkcWhLJIyITlo6DlfiUC8HYU5fWsryDC0lbQQ4h3/6P/l6JSUOv4MgcJhqjTroOQPoRchLAUetRstJHMl6zBYKINDwsypPuj8oVEdmlsxEBkm9M2QjAJHDlIBDy3Ha8tQNZmoeS3PzIPBE6hIMHto6iBy8BHDos+eK91VeVxVQVQo82nssmZQEGr4xCxy9VJevstqy7At07IsP/C4+848/VxI49BvErczVh7ScdCSOXDMeNvYNSxsW0R1s+3gRZqIJkRxd0lORCOYX5lniaACRmiKJc+qD3+gx4Qaq3sYOP7HrbBumCoCj3wW3byYpZom3XeDsbg2zqqKN1FUlwAncsMqG5PeyCKRt4DJO5EnWz0TAoY2A473LSCQAHH3d58MPYO6lCpnVU/f8Hk6TqlKqyW1pHfa4ZMzPSJN0KZuNhGsMg5TofhUm+YMvfxGf+8wnvB6a9H3pR0DxKgk2UnBzZn4GceKDCVGLQytOKS/H7h87dRI//uFhnmEUKadVB/3fc2sPDu4/4L8cx28hNsDRd4/iO//5O5hfmgkY82o1a8qEizlm+SIibtqo6Qcxa3m8fbacxQuUOuXDVBnKTVat1InZ8EtvaxzbOuI42GpTRjmgTH3eDbMZ9dMsuZGEoQi/VdmFmgbodpPynQL1CKN4n9O3PWr9VwapS0xAyRtxAVIPiSojzV5o+kNcfvnpylTV3ge+guH/ZR2AFjzlgMOg0VFg2/TcAw6doKod6M/H/uI/oLu7NdBJ5WbAkexCTuZS+c4EGgKP2y1GjGkCz4F7DiIWi+PQAQ0kYw8JcJZW/IAuHXeBQ6JeQGOAbqs1qkwbRu5Wy4NuCZTKAEcGVPKJCTj37W9CssqsHAu2glSog24KnLhZJRasPUngYWJupRbz2Sxz4ORt2wNyTUSphwStdCmDcDXrlRt792ej8s/W/SHeqZRZvfq3voKBX3zfK2VhcDgJbeIKDYeCXNR0zwZIRkp4NqSVPHt27QJJnJ6eYJfbcsChJC6eCNQlxb6c9QDHm61VPnDuuOcgfvseUzlK0obAQ8ARu58LI+0E9JLQ89k1wCFpY0DD0/aGwHFfXzng+Pfr7QV36L40KONNLHUEON7JTs7zCvEmEj+0BY9nXFv+6DjZHsppKRPv+dS/xtzLFaZVkKo69uNv3xQ4Lmh4xmngyFMon0k54FDiFgXfXFVFwKmhzP2CWaVp0JCkOX701A0ljgaOHoG79pl0DgINbaSq9FawgyOJ6G5OMKk6HzQGOH4+j7Gp9OYRNzkORVfiaOAQbZ4ncQQsbtqnBU5O/R47Zi1wiA+R786mTVDuMQsCMk0JNCThXIlDALJj9uLmP8HwKxWuqkhVDT5DEsc8BqcSEyGk3izztxzS+tsvuiP/CXlTDTUHbQf27cND/+KrSDUFk6U1PSsPADUfZXunYPJ0uMuu3yhsZiaNU6dO4okfHfbuigbZa1qilv/6tj3Pt131eD0sKRlcsXrqenkqVyEJJPaJyTsyHfz8mJrfoc6rPdO+IJULw3VWFgi9rQnct78VybgFLn1IDKWqVaRJpyUCSd/eyVmKfaK3Y2Ao9wT97YaACg79rcdgk1tCJJowDGA1TcDUENF/eBL0+bZv4J1nD1eWAciq6snv3hA4BRvElMI2GYAguHc8kQAAIABJREFUuvy//n+BE5Y+S3awygHHSzG1M0ZWgjolhO+KJaN1UKraKp3QLeAh4KSV0SPAEbvLLMH9oCf7oUJhM2HEeagEUFng6EhqMRsoIOQ0DhuxplhY1tLx06PE4glkld3HxyRaH08gHE+QKc+PHbbE5QVtxDEZB6VazADLs/y/qL5ftvwrzFWaVkGq6uQP/1MAA14qoj1KwNFEAp7kkReladLomB3I9UicrKXpMGIvWPBHwDn8oydw8tQp/jggbSh905bjGIlpXQY2ss/OSU0TSsYweYTFp0eDZNMQpIXhjSQOp5mE/XwcAY5RCRacBCJ7/UqBw/j2PNQx32vNPD8x5k32NifjkMpj+PclLBNPIBJv8IBD0bCCsmkCwKH3YZ2fr3Q8hOFfV8isLqpKWg7QA7vAQTEKWlLqeIxGGs00+Yxn3U2AQ/ws5FATTheK7chKiROPHOC8/vpRnHz3pAcckTSeA45UnZMLIY5JckrSP+1nKUj5CqkwyhGW1Q1R4xKju8pB1qrKT+YKZkZJsr28E/LjBEgIrK1SUlXRl5Tfy1wjqNpJVRHntAeeMsDxxoTyl5JdN5Y4dLJdXUqh6P+O34+jlXIAkgOw76nver9JejxGlYWahy5AW+KDxMu59eyjoJH48MN/xHVUlFespZSOU8lMo5bIsrk6+1cvv4U3XjuK4SsmpsIpbWQ3iMfWXQ7bs+iatIIrkN9Fn6OMTu23oa/xMlzRrBEBeMS2RNRZgPw9a6TGLK+NJzBcWjh7P73dLdi2vQV7YjZT0R53LUCXtkp6n5aXOMHK2HRd0ouYs4R2auF93lVimV1CvirKztKXpm/F/It/WVmyOsWqPvjxt/meZAbXkOgrAxwtabwZxjQf1tehLP6PAzjzi2k8+ewL+M1rfnI5A0eWqqrnAT9D0SeKJH5kBo5Eq50iNXlecfi5wCHQsG3DEi1YLy7AMUazcaBp4OgFkV5qfO7TOxg4kSbfReG6/YLkuNS70zoiW2y8z0kUi1gCb76JRj89g++JKkasY1Gnm0ixn5ZvL07vxPBLP6/MAUixqotHTKxKeGhKAYc+L2sUB0gGfKnzUYATJQ+t7R5DvzkyOoMX/s+vg8DJW4njoFiSrGhQhVS7UuDw84u32EocAY60KdIJ68F9snvMzTD/MHEOqnsT4JDEue/TO9FQF0dYAafUZNTH0qorcslzbd3Yja5DPp2bAee5yx04+vTjla2qSFVd+CuTVuG5yEuoKrkpDR7PtlkHcFxDVWqkZi2tvQucvoFRji/5aopuNAgcAgxdpxRweDB1qYgLNhtiqAQ45QYmX/CBw+dwbZW/ucBJKmrem4GGPv+owGFpY/vDy++Qb0dUlZQWk6qiWrYPo5/BYqVdgDmt4nETq6KN2b9Dlh3THiPDWHw0dl5ZoMlflsrMqimxaR75tw/hrtsPeA4p7l9AKs2xAXLpLFPOirfYUy3ktHvzGJ597ghmFQdMPk+rGv+VU1qF3rhdkSRsB/wvNiSiHH4MGHuuMKFzhqOKTen8pJJN6J32zVlSn4IcmlR2f9u2Dtz34AEkbddd756rgNkpn06W+ZsXlrj+jP6XFaCXYuvWvjukAiv2cwrw0pZzHJFiU1EqLW8RSk+NoT92P0ZefqpyVXXlr5/wloK8CqkKrkLkAbWzjysWxbEmHHgVAIcce7r8lq5tusxkKwJOOpsFebFlI6+vzkjkGUoNYG2Em20UHQ6xKyk6T+wWsXVktUYueT+gGfVsv1I8giYnOWiV3Ag423a3I1L0m4bwc7hAUEHaRG2Ck9sSKsJN3l/dKEUaw3ILqFKbW9LtnmPt2TemDuLd9aiq4ef9ICcDsAxw+DPr6AoQSgtFRwXAcSUOeYopFVQGjaSOljjPP/srvPr6/+XWx7KRxOGBp/ieAxxSt+Jy97y9ZHaJEV0GOLpeXYATDDOsHRE/H8cax0LxRqeWWOmRxCHgbOt1+IEcdguiPQls1D7Rcv4ZoOU5t1hLrNKIsUcrBc70nVhYz6rq3OHve/YNd4Vzlm+uxHE7unEagVpNlVJVnppSL1XKgLl+emWJY1MaOCNXR3H0zeP4laXY98VMNsCEzjXbyuFnnHQqROBGHZ2gZo5quKiQzhYiVgoc+h1eXdngr0hgvnwZ4Iiq8lpp07kVAEeenZvRq/xrPu74ddaAqELgHMt8EiN/+2Tlqura3zwZ6LLrpka4HHqcX6KXwaI6JCfHMkWJjUO1yiTFvHpm+1Ip1kSOw6W5JS75pZIaDcCTZ/vwxOHnMWX1v2e809JYkVTnJGtRqNHsm/PUjZM87ksuw64lto04EbkA0AYMS6on53fY2NTgpOWzrsGyE7FnSwd+57MH0NAYjF5q/xCzrzuxJrpfWSVS87dA2m0kjJiigzFjFVzgexLckBn6uHIyGtatqq7+8gkeMI/Nwcmp0TEq9gzrZG0Bi6ys6DPrAtfAERXotQ201j4BZ3563qvaLAWc2dlZa4+Yh45Z4AiQcmLsqrbT5vfMekb3qNSOO5EYvifa6BoBjr4Xj6/PJl+Z65sB8hxqMpmYrEB6i/uedAFOot5IRA/AmiuujLQS8Gjg6CIBuVZJ4Hj+K0OiEGhBoMbtjfWqKr2qsm86AA43uOmBh37Uzfhn0Wms9VLAYcms1BpJnclxy8Igjir7uUgcDRyOPTlNOEjiyMBK+CCQsackjgBHUih4QGw+rqgqTumw0Xk2oC2TuY6iC3AInFmvF5YdPgGwpJBaVVJO4jD4NHiUmqNE+bxdNZLUEeBo0LgaQcqVRHUWNHAYmK6L0dz3ulUVrapk40CbozP1jXlR4FJSh1HBXeRLAse8bNVSkLPvspixPLwkgjmFwQKH1BSBR4BjXnAeEacJhwsckQRe8pVatYhBKzVTLnA4icymlUjzD8oddgFJvyHHvCYgkqphjXdTo7ZW4jQlycNtPNFeBxsLHK/DDNdurFVbFEbh96RKkoLjQwMgmQBmVCsCTh54Y3adq6pLR2wJMIth6hdABXZ+GoJHSa9roVRgU0sdAgapvEO3HcTDXzfNPhosm4JUCehYFRnI49PBxKqWhga8f/w43nv7GP8vKtTvjBScMdKr0mstFMgPjgaWuyY2FaxioJWZzgjUTUC0hJS8HG+W2R25ngE2rfh8O0IPcM+2DvzOgwcQdvKHChSy0GaPa8y73WPs31LBGbdpHnJfa2JbbpcS53z53vpVlU1W5wdXwPErF82lS3mN+RxnBUEzpRLgSIR86PKw12IoUUv8MWDAfP970pthRbfT4g5WetPA4eOUH6NTPV2Js0pECXZJn8/xkj7gUHTyXTjQWYKejt8JSUcKMeg6LBt/cON3BBoCzxrgOM/j2SCc4rn2/Uoboo8bOOtWVZdtsro45kivajvEZV9YE7NSaquUxLGl4qZHOZNN+lOKJA51621t2wgCDW0ucJaW/DQGzm+JBkuTaTktG9sKDnB0bwge7BtIHKNO/VVJOdAIlS//n/GL9+Q+XHVCxwU4USJmUkAsCHA8B7gVPwIc4vpRDeY/KnCIij/Gdfhpj86f79dO/GPhz+Ld9aRViKoi4FAKp/hTjOjN3zDWY2a4P//LAYfyaQU42nNM4Ya+gb41wCFpQ1KHNhc4EUuPKzk3niPO3gY5J2VFxYfE5rCfa+DQoRwtr3UIQ0pzJDoekG9r6fklt9fP2jM2iCeR7Pc1cPQlc+THkSY0/DXqG5SnjDNzmr7/ZcOcHtgiUaTnDAMpb67fxgmS5mKxIHDs+cMHH8XSKxUmq1Os6oQiVvJ8JaqzXVRVbvKNqaCm0HroF0UZaQf378FDD/8Bn05/C28xvwel48mdPnxhGMSFJyxaoxOjeObnR3D6bJ99ESuew0+8xfyBrK7IeNWNy4hFIlCbLmrJzGQ3NuXgwvIbmjxjd/D5/vVv2ZaN7jU4r4nCK5y3Y1TrXdui2NgUQRrxAH0cFf3ThGWPPfmAyKGoVp7UCCRHjO5ENMWGsVM66tgwEotK2wkdL7oZPg5htr35qU99E9deqzBZXadVmJdq+j5q5vRw0e8/5QLH/Zu+Ww44xFxBS18NHKrenBqf+nsDDjvLrI0jA14OOMwAZldVN7JpbgQcLlZ0WjNKoheBpqslDGHAErBJ33EGadQkygUk1qrfJtJ8x/+cv2PTQAgeGhICHJcFNR+OoUEZ4wKr4Tu+gfefqzBZndIqzqu6qlLAIdHHwU/NSqGJo53EIqKfdSWOEF5XApyXX3+VJY5s2UwwVVPKWdYjcUotw8VjbKSImcUucEp103OX0NqhRjglh6A+h4AjoKHfuBlwRPVLhiWpVukvejPg8OduR0CH0JuAozdZakze/iiWK1VVuq7KxGvy7MLWxEkkcRjZJfQ2p1uofJdyEkczpev8kqGhIc43FlVFxWS/efdoADj5HEW7TUCTN1JRFGZQqkqnUbgvhkgQKgEOPbPkGJvnDc6IgJNOvXntmTYS2IROJPp+M+BEq8jJ6IuAgkq+51Jf64ghdWXuy7hMxKwoFGMIODQcP9yaVNQysa26e76J65WqKkpWH3rW5BzTw9IA0KwzCeXWpU41ZyV8OHq57orWQwf24Y+//lW+LgU9dWBOEw8NDQ4ht1pAa8onff7x40/irbeNYUybBpougfH2i1nPYCzna2GpouwRLW307POJMX2pEZie9g9XEsn7k3MDQO3IoycVRVONmYDxRaenJtKYD/Q8Dbobalw/jDJ+V6IRpIsmb7gghFbKPRIOU+V7cAtbllRSq4xXqz02bP86TlSqqkxdVZB1tBRw5Kf9tArLKs4zzHzqqbJV4KMCZ3xyCj/56TM43++3k74RcFicF0zilhiU5ewTDRy6Xxc8dP+skm0BXikwBGhrHYkUWKLbHGUGUBc80NA1XTraFXdoHQdgJB9GmmxHMcod0yCnJBRPEJujbDIS1gIH5L23HAAB4Ox8BJlKmdVTd/8ejv3A9JGSjfW8Ct1z6YzXJtF6lC1KNVmid04xUjFwjr93nJOSROKc/rAfT/z8rzA17Sc7EXAkjlSqDEaAI/Eld9aLtNHHpYZJ0inoM54wzsKgZMZfKRFU4phHl9KRDwAHyWD0OprPYcFKnPp8DjnLqOVd0l1el1E1XijGShwCDYNZxwbJ52VNCw/3NkOwe9+/w/irFTKr7/38V9D/1H8LLP9c4OjEIl1DZQbE0LN+VFXlAufV197Ck0/5hjH9hgDHK8dRg8S/v5q2tlkwLcNd/fD92llbzjBeL3AEWK4vScBK0i+xpYBkIozZJas0HOCsWSy7wKgQOPJaomILCb2e/Z/4nqn4kGylQMqVBU7L1n+JE5X2q6q+98s495Shppf+Bdw4lEmpDT2INtxKTjbHihd75qGH/wgH9+9Hsi4eMKDFxpmankJ//3l0tPtNwI48/TzeOn48kEZhQgq+pubaZ7VRxp8x6oPA4Xsv5pG1zOH+DE57YQadyUjfZwpdvWJUQUqvHbVDBuDaO2KosxSrj6JlWwQR1fElXR0B0ZHcaKPmqnkbtXfrrm6auFXmwlTlwAwWaySWGedk1z9FptKG9am7H8R7P/yWeVmW9FCAI78fcRi4tJ1jABe8Uxc4LcmEBxwmF7ARvfP95zE5PRUAzmN/9hhmLRC8VYM0iLfgIeDQIMsAaeDQnQTyaBzgcIZj0cSnjFQwHV9oY+p/cny6Pars9CwHHJEu8ha09CHgtO730zwjDQnmHQ5sZQoK5Rzi7gtsjo2z5n5d4LhN3OzlIjFyRNK9GNXZsfVrGHul0hLgz38Z/U//pfMgeSQs1St/UIxwE1Q3vcL70kcEzltvv41UcwuiMfNi+/rO4vmnj2BqybRGlM2zRyS1084YAg7FqXSLRP4OG36+LaYlDl/L6dpLwBH/TSnguN1xqAsyA7REMparshJdCaT2BdsErbjsGi6diTPwRHcb0SxjLnCckIqLm0DrS/pwTQ6VeVeJ5AM4/uzPKqurolXVucNqVWVnmwsc92YCgc6bAKc11eDx4dB1qCkHbS5wSE2d7evzgFOqESt9T0qECTDE3M6DuIaKxNxxlqLW2kdigaNjUxo49B3mOhTKWb4GlcvoOIu5diAsIMQFDs18064kknuCxFLpNeUta4Y6cEDcdWELnkI2jbBlled9F0ju5RxaFP1xIZdGOEqkBDkkmr+I9Hrqqj6wqyo/rzWCpqTfBlCXo9hXFvDrkOrRQCLv8D2H7sC9nzyEew8dQkNjE5e0SPpCvmg8wW+98TZSLS3MhUPb4Z8f4cQt2FUUHeNAZijK3/eqJS1QNXACzWWtxJFkKU2WQEFVTp/Um6Up8VhTXVtJ8xva75UiYCCQuouHrk/0IN6WsDErN9FmbcBUnKmeWuS0LP975jjlcPsrM69DnzhiXc8xhTB0UaJb226lc0Pq9zH26wo5AClWNfALYxxLaiJFPDRwSMUHySCCnmTPj2N1MSVeaeAk6pvYihe7Iptf4QT0/rPnPeAQYAg4vFng+A5G85LYnU9jblWNVlMaOAGWc3L6WSnqMYBVABzBFUuVCoFjgO7/Hv1NwEl0NHhN4TRevecrkX4bGOg1VQqubrPjIayw1qMu6ReCOwmi6h7nfD+cTRBGqOpTOLaetIrzT/mqyrBGlAaOT93hMHY5bBUucEpJnI8KHGE8peclNSX2TUDiOFKBJIGU4vCMLQEc3ThWX6tUlYMMvkg0A+qwT3NrgdrQlWTglNoC/iiuNy+dvsIq8mblLWtUE62ElVQlaa1VbbnrRT+zPlX14eM+sRIlQy+l82VVlQFPEDhaVUm1BEmcP3n0YX6kSoDjqSmatZmgccyxHwGnmp0CnDWOPxLNNrVVJMB6gFPOXvIyHdU9aPBoQPFzlwGObiTH32EqO2twqwEmsqkYNV74CMAJSDbVuPZGQKxLPojr61FVfgagiZEQv39NwMYpU9Fm1Yf0dOSZZ9MqDh08gD/+NybnOGl7FNA+rc7mM1kMDZhcG6pInLo+jse+9T+8Z9WdYfia1qUugVfKqdVVDaUGWq9u3DQKrhqQik5b0sLJa1JOE/WL+Uo69jj6bW7XLOddF575jKQNgYdVRalqkJKyyF5XdSmU0/SqVpLay11Ckzuwnei4GALXssIpFPokjv3iJ5WtqphZ3Sare4ORzlUEHE91qTD9jYAjNy/AIdBQuGF4YPAjA4dfHLFVqKSrcvkyskrLUnmIQwUrwGGmU8uH40kQVY3AYHHJGTVw6Lp2nnnAcerUboCXsh+5JUqlwEBfLkW5p10b8gO6GEE0dyj8aaz87XcrJ1Y68fi32UrXwKFOs9KSUG7GvwGdxU9366uucsDRiHeB8+KvXsSRX760LolD1GZ0v1w/5WTMeQOuAo16aX8z4OhEM82D4123HHDktUQcNSXSZu2iqiIMuf4zFwj63VYCHK/EiV0NWY9ssq7uflxfD1vFwC98KjeuFVo1LYoFOK7YC9ZymIw3N3WU1BSpK1FVVD8l5whwqA3g0sI8fvD9J9A3cOGmwDGqgdIoSVX5LnsBji62k0i1VlPyfVZVzsKEvN3Cq+wSKbG61M4+BRySutm8UlVW4gTsGwc4AcIGVsU3xw+NQSnJ4X5zTSGBxBNt9oKO93meefs8Ifw2jj1ToariWNXh/+LRnEi0uCnV7t3TWg4C5yEkiCb1TKtpPProI7j30F18jViCKFf9HJPZyVHv2v0Dg/jB934Koi8hRgr6391cBxc5vcry36hAppt/4wHHIZokg1H3hKKMOw0U+tuN7wT8OKpLMKvJZBxdd/egoUNYKYzfSiRHKQlBE8v7XIApZcQ2ZiW19zda6fGiIOwnrvH7VznjlAPvkWfSh1zeFGM/WTH0Cay8VKGqoljVW9/5ZmCsyOrXwBEHYKnlOKNWxVKIh5ei1Ro4lMhFL4tBWSxAgEOgOX96EC/++lX+/Y8TOOWStty0DDa4Q1R8qtStC5y1PQrWgDuQz5yMY/cXDnrnhImQ+wYbSYlAiEUDZ03DU8NTXEqysGS0wOFJIlFyuwr2SoKdIHG4YIz96trPVq6q9n7+yzj9s295+S7mB0sDRxx4a2qVNUU8c/gV1gCHwW3BMzVh2EMJOC/88iUMXb5cFjQ8Ux2Xuitx+IWpe3CT0ulzl1jAfMeWsRCbvE5/tcC50cx2cSBpoiJxNHCiEZX05nxRG6kCoAAzeoFihM6XdDmSkxjPZxJ5hk1d5b8Viyq/C0dPC3BWC/esT1V9+Ph/XCNxKFZFXViMiHVfk2/l8cMG6qpuDBxSWVriEHD6+geNxNGFdXZ60OBWApw1A1kmTVRLHEncctUQ0/U6YCwlMDx1ZVWVt5pzJI4GTjlJoa/v+e5oMhBTmU319GJu9n2XvdYa70nwQI5dEL6RR8Chbd2q6uh3/9wA00akiak8kUgiZskD1tg4a5NYvecWguxHHn0Ydx06xMeTdT4DFc38wUvGED595iye+dkRUNCPqivWBDUteNY42InjT9lM4hX1DGLFxkDX9PJjhBuZouEBv00QFkSD726arMlTAZKQbisx5ZZquuLYdb+vqty4lrzncgMvKmUpl0WCCgckrUOsAkd9iXtAa1Q5hVlQ3VJcx8YDTElUdXWZVdUXvvU3xeWlFeQWJpFs3YjpsauoT7Uhn8lgeWWFs8PqGup5v0h0YdTnMZ3h44n6OmQyGS4ko/0VOZ5IIEO1Urkcamk/S9HoVe5MR0HD1WwOtbW1TM9B+zW1Nchks7xPN7uSyfA+ERmu5lfVfgGrmSyqa6ibTAGruSyqubNMAavZDKqrq1EoFjmtIlZdjSLvEzlTDEVKws5kvf1sOsOkTcVQiI9TUJXSKrNZsx8Kh5Dl41UIUcJ+JoNopAqhKrNfFaniICE9fxVzJFaZfW54EkUmk2aboyoWRSadQVW0CtW11fzuIuEQs1/wfiiEKDdxzSCMELdqpOPc9iMeRyadRqhYRHVNDdPRhYrg52dqumKROwLyfqGIeKLWdEwuFFGTqMUKjVmhiFreT6OYz6O2LsFJ/DSWep/Gj8a4kFv1xpv2GxqaGRMb2rswO3Ed0fokj2lo8+2fL25vDuPc+Qvo7u7GQN9J7P7qn2Hh+Cuoy17H6evA5k1tqM+N48xYEZs2tqF+dRx940V0dbaifnUS58YL6KSOvoUp9I/n0d62AQ3FaQyM59HatgGNxRkMTqxiw4YUGjGLCxOraEm1IBmax8XJHJpazP6lyRwam5vRFF7E5aks6pPNaK5axPBUFnWNTWiuWsaVqQxqG5rQHF3G1ekM4nVJtMTSuDadRiyRRKo6g9GZFURrG9FSncXYzAoiNY1IxXMYn11GqLoBG2pXMTGzjGJ1PVprC5iaXUI+Wo8NiQJm5paQi9ShtQ6YnVtEJlKHtjpgbn4RK6EE2urDWJhfwDISaGuIYHFhHovFWrQ3VmFpfh7zhRp0JGNYXpjD7GoNOppiSC/MYWY1jo6mODKLs5jKxtHZHEd2cRYTmWpsbKlFbmkGYyvV2JiqRX55BqPLMXRtqENhaRrXlmLoaq1HcXkKIwtRdLU1ILQ8heGFKmxqSyK8MolLc1Xobk8isjKJodkIujuaUZWewIUZsx9LT2BgOozNnSlUZ8bRPxnGlq4U4plxnBsPYfOmVtRmxnB2PIQtm1qRyI7x2O958Cs49dO/wL69+zA0MoHe7lYML1YhdMvv/2mxCkUMn3gdxUIOqbo4dnzpEdTSLEiv4sKxN7H77k8gky3g4vG3ccud9yKbK+LiiXew89BdWM2HcPHkUWy/7Q7ki2EMnXoPvfsOoIAoLn34Hnr27EcxFMPl0+9j86491JUCl88cQ/fOXQhHa3D5zHF0bd+BSCyB4b6T6OzpRVW8DlfOnUL75i2I1jRgpP9DtHZ1I5ZoxNXzZ5Dq7ER1XROuDpxFS3s7ahqacXXwHJKpFBLJFK5d6EdDczPqmloxerEf9ckk6prbcH1ogCVjfaoDY5cGeVY2tnbi+qULiNdUI9nWhbHLQ4jFqtDUsQnjVy4hEgmhpXMzJkaGEUIBqa4tmLx6hd9V66atmLw2gvxqBm2bezF57RpWM0to79mOqeujyC4voGPrTkyPjSK9OIvO3l2YGR/D8twUNm7fjdmJcSzOjGPTzj2YnZjE/NQoum/Zi9nJKcyNj2Dz7v2Ym57GzOgwttx6G+ZnZjE1chE9ew9iYXYOE8OD6N1/OxZmFzB26Ry23XYHFucWMXrhLLYfvBOLC0u4dv40dtx+N5YWlzFy7gR2HroXpGGGzxzDLXf+FlaW0zxONMYry1lcPPkObr3nHyG9ksPgsTex9fZ7MPTCjzA2PYsiwth026c4OzLUfccXisVcGns2t+LCbBEY78Ouf/INnPu7l7CvLYw33nwHjb2HsLetCm+9cxR1Ww5ib3sU7xx9D4nu/djTHsN7772PeNde7OmoxgcffIDqzt24tb0Gx48fR6x9J3Z31OLUiROItG7H7o4ETn94EuGWXuzqqEPfmQ+Bps24pbMB/X2nUWjYhFs6GzHYfwardRuxY2Mjhs6fQzbRjh2dSQxf6Ec6vgHbNzZj5OJ5rMRasG1jC0YvD2IxksS2rhTGhi9gIVSP3q5WTIxcxHwxga2b2jB9bQgzqzXYuqkds9cvYzoXQ8+mDiyMDWMyE8GWTRuxNHkF48shbOnuQnrqKq4vFrC5exOys9dwbW6VpXJhfhQjMxls2rwFWBjDlalldG3uQWR5HJcmFtG1eSuiKxMYGpvDxs3bUJ2ZxMXRGXRu2Y7a3DQGRibRuWUH6vIzOD88jo6enWgszqFv6Bo6enahKTSPsxdH0N6zC6nwIk4PDqOtZzdao0s41X8JrVtvRWdsBSf6BrFh61501aRx/PR5pHr3YXNtFu+f6kOqdz966nJ478QZtGy7Db0Nq3j32Ck09x7EjmQeb79/As29t+OW5iLeevcDNG07hFtTwBtX0wT8AAACQUlEQVRvv4umbXdib2sIf/fmO7jja3+Ki3/9PWQad6EnVY1LI1eRKcYQ+tRDjxVnFrNYGXgD6Xg7Zi6dxh3/7N8jNz2Jzu5unDt9Gg0NDejYtAnnz55FXV0d7w+eO8f5uB1dm3DhfD/bLO1dXRgaGGC+vA7av3AB8epqtG/swuWhi6iOxdC2cSOuXLqEaFUV2jduxMjwMNsIbZ2duDYygnAoxMdHr17lGCAdHxsdZX3e2tGBibExNpjp+OT4OPKrq3x8enISq7kcWtvbMTMzDbJh6PjczAzbCXR8fm6ObYANbW1YXFzA8uISNrS3YXlpGUsLC3yc7ILF+XmkWlvZZpmfneX9XC7H16L91dVVzE5Po2XDBhQKBf7tFO0DmJ6Y4OMIhTA1Po6WVIptpInr13mf7J/x0VE0p1Js54xdu4bmlha2Z0ZHRng/XluLa1euoKm5GbV1dRgZvozm5hbmC6J3R8frGxsxPDSEpqYmNDQ14dKFC3w82dyMocFBJJua+DcuDgwgmUyipbUVg/39fJyec+DcOT5O7+h8Xx8aGxv5vZ87c4aP01jS2Lds6cWxJ/4rGjbuQE1+BvHeO9GYqEbod//8ueL40DkMH38bTd07kJr5APX3f4M8b+zToEEqIvSx7ZMBWizmUSyG2BgtFguECWc/xIatOU7uyyInfP397hf5HsxvFREKk6laRKFQRCgUJhygaHl2/uH2QzyRCJx0Azfb/zjHScY+VFOL5Rf/O8aaDmH6yiA6duxBx66D+H9GXzSRqw3c6gAAAABJRU5ErkJggg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357158" y="428604"/>
            <a:ext cx="8358246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dirty="0" smtClean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smtClean="0">
              <a:latin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500043"/>
            <a:ext cx="814393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/>
          </a:p>
        </p:txBody>
      </p:sp>
      <p:graphicFrame>
        <p:nvGraphicFramePr>
          <p:cNvPr id="10" name="Диаграмма 9"/>
          <p:cNvGraphicFramePr/>
          <p:nvPr/>
        </p:nvGraphicFramePr>
        <p:xfrm>
          <a:off x="428596" y="428604"/>
          <a:ext cx="3786214" cy="30718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1" name="image1.jpe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00034" y="928670"/>
            <a:ext cx="2428892" cy="3741736"/>
          </a:xfrm>
          <a:prstGeom prst="rect">
            <a:avLst/>
          </a:prstGeom>
        </p:spPr>
      </p:pic>
      <p:pic>
        <p:nvPicPr>
          <p:cNvPr id="12" name="Рисунок 1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857488" y="928670"/>
            <a:ext cx="2317804" cy="3714776"/>
          </a:xfrm>
          <a:prstGeom prst="rect">
            <a:avLst/>
          </a:prstGeom>
        </p:spPr>
      </p:pic>
      <p:pic>
        <p:nvPicPr>
          <p:cNvPr id="1027" name="Picture 3" descr="C:\Users\User\Downloads\FntOb86.jpe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429124" y="3714752"/>
            <a:ext cx="4205295" cy="2786067"/>
          </a:xfrm>
          <a:prstGeom prst="rect">
            <a:avLst/>
          </a:prstGeom>
          <a:noFill/>
        </p:spPr>
      </p:pic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1928794" y="285728"/>
            <a:ext cx="607223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ВШЛ «География и мы!»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Рисунок 15" descr="https://im0-tub-ru.yandex.net/i?id=873ecfe85f69d4ca1016db49be6a0ba5-l&amp;n=13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500694" y="1214422"/>
            <a:ext cx="2571768" cy="180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Рисунок 19" descr="https://i.mycdn.me/i?r=AzEPZsRbOZEKgBhR0XGMT1RkZh6ykSd8SwHChRtt-fSXBKaKTM5SRkZCeTgDn6uOyic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571604" y="5072074"/>
            <a:ext cx="1643074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Содержимое 17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Содержимое 18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C:\Users\Admin\Downloads\1611386367_41-p-foni-s-rekami-dlya-prezentatsii-4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286652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4429124" y="4000504"/>
            <a:ext cx="43577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None/>
              <a:defRPr/>
            </a:pPr>
            <a:r>
              <a:rPr lang="ru-RU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.</a:t>
            </a:r>
            <a:r>
              <a:rPr lang="ru-RU" b="1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 </a:t>
            </a:r>
            <a:endParaRPr lang="ru-RU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32" name="AutoShape 8" descr="data:image/png;base64,iVBORw0KGgoAAAANSUhEUgAAAI4AAACoCAYAAAA2CNYjAAAAAXNSR0IArs4c6QAAIABJREFUeF60vQtwXGd23/lHX3TjNi660c0GG2gCJAWJIocaShzRmsxDMx6PnLFnHM84K2/5EVuu8o7Xu9naZJOs17VJnGxtNlWpysZJ1nnaFa9jO07Gduz1Jl4/5ml77BnrMeRoRIkiRQkiBRBkE81uNnDRF31xu7f+5/vO7a8vQQmYcj4V1U/cvo/fPed85/VNfNf/9h+HGyuXcf3CV1F98DTmml9F+bv+OpLeNiZzHnaTBJjAgZ97OQ+DJMFwAhh/nsNgMMAQfJ/Ph+B/930+kcNgaL9zwOe5iRwwHIK/dqDnwyFyuQlwJ/nb8hwTst8HfT6Rm0AOE0gGAxz4+cQEchP2b+/7HHJssv0JIJfzkCTJ2PNv5vrptZ+cCRD+zj/BzcMfwN1rV7Bw8hEsnH4cE0/92D8Y3tmMsH3lj7DjL6B97SLe+6M/ifjuHSwsHcVrL7+C0mwJ84tLeP3SqwhKARb4/PIVBDPT8v7KldcwPV1EfXER166+Dr84hfkji7j+xgqm/ALqRxaxuvImCoU86keOYO3adUzmPdQbR7D+1iq8yZw8v7m6JhfmcKOBWzfWMTExRL3RQHP9FjAcyPsbt5oYDhLMLSzgzu0NJEmMwwsLaG/cwW7cl/fv3mkj7u9gbn4e3c5d7Oz05PnW3U1EvW3zfHML0XaIWr2O7XAb2+Em5up19LYjhJtdeX8n2sFW9y5qhw+j34/R7bRRqx/GbpzgbvsODh0+jEEyQOdOC4fm5sgo7mzcxqHDcyAurdtNeX8i56HVvIXqXA2eN4mNm3x+CJP5KTTXb6Baq6Ew5ePW2pq8P+VP4+bqKiq1KorTM7jx1nVUDh1CMFPC2rVr8v5MaRarb76J2UMVlGareGvlDVSqFZSrNVx//XV5v3JoDteuXsVsdRbVucNYee01zFYrqB2u443LV+T9ufkFvP7qZZQrZbkGr71yCeXqLBaOLOLKy6+gduwBnP/lf4zSkYcxnbThP/h+zJaKmHjg3HcP4zjC4w8u4MqdAXZvvYrHfuiv4eJn/zO+ZX6IP3z2AmaOP45z88AfP/91FI8+hnMLOXzlay/CXzyDx+c9PHvhGyg0HsHZhUm88PWLmJw/hbMLeVz4xsvIHX4YjzUKePHiK5ioPYRHF6Zw8ZVLGFYfwJlGEa9cehXJ7DGcaUzj8pXLiGeW8EgjwNWrV9CfPoLTR2aw8vpV9IrzON0o4dqbr2O7MId3HZnF6rU3sDV5CCePVLD+1gq6uQpOLlbRXHsTHZTx8JFD2Fi/hvZgBicWa2jfvI7W7jQeWpzD3eYqbvcLeGipjq2NNdyKJrG8OI/enRu4uZ3DA0sL6LfXsbYFPLDUwG73JlbvDnB8aRHDrVu43unj2NJRTIRNvHknwtGlY8j3buONjW0sHT2OqZ0NvH5rC4tHH8B03MJrN7s4cnQZM7t3cPlGB0eOPojZQRuXVltYOHYCh3AXr1xrYv7Ywzic6+KllZuYP34S894mvvHGDdSPncKRwha+/toqDh9/F5amQpy/fB1zx0/jgeI2Xri0gtoD78aDQYTnX76KQ8fP4OHSDp596QqqDzyKU+U+vvriq6g+8BgeqcT4kwuvYHb5LB49tIs//tpFlB94D94zl+APn38R5QfO4Vx9gD949gLe+6N/G5d/459jcOgUHj5cxNXVdcTJBCbe9amfHE4ME9x65avY3U2wUC7ggaf/RxQnc9jZzeH15/4Qp9//JPqDSbzx/Jdx6s+9H/Ewjze+9sc4+S3vRYIpvHH+KzjxnnMY5HysXPgqHnzsLIbeNN78+p/igTOPAvkA1158Dsfe9QgmpmZw7RvP4+jJU8j5ZVx/6WtYPHECk8VZXL94Ho3lZeSDKt565euYP3YMhZkqVi99A4cXlzBVPoS1Vy+i1liAPzuHG1deRrVeR7FyGDdeu4RK7RCmD81j/eqrKFcrmKktYP31K5iZnUHp8BHcfOM1TAfTKM8v4taKkYyzC0u49eYbmJqaRKVxDM1rbyI/OYHq4nHcfusavIkBakvLuL36FiYGMeaOPYiNtVUMdyMcPn4CrfUbSHZC1B94GK2b69jd7mL+wVO4c+sW+lttLDz0LrSbTUTdFo48fBrt27exfaeJxVPvRmejha2NdSy96wzutu6g21zF0dOP4e6dDu6uX8Oxdz+GbqeL9uoKjp85i827W2hdew3Ljz2OzW6I2yuX8eDZc9ja6uHW1Zfx0HueQBhGWL/8Ek6cey/C7T5uXLqAh7/lfdjuxVh9+Ws4+d73o9dLcP0bz+Fd7/sAejsDvHnhq3KNoz7kuj7ygQ9hJ57A1ef+EA+990m89f/9G9xob2FiIof50+/DMDeJiWOPf2J4ai6Hl159HctLi3jtyiWc/pG/i+0XP4uZ+A5eWk/wwNE5lHY7uHhzF8cW51BKOnjl1i6WjtRQTu7i0q1dLDZqKA+7ePVWjMb8IZSxiSu3YszPH8IstvBas4/Dhw+hMrGFq80Yc3MVVHIhXr8d41CNz7exstFHhWLV6+HNjT7KlVkcmoxwvbWDYLaM2uQO3mrtYLpcxqFCH2utCP5MCbWpGDfuRChMlzDnx1i/E2FyegZzfoJb7R48fwZzxQTNdg8TUwEOTw9xu7ONYSFAfXqIjc42kvw06gFw5+42Ym8a8zMTaHe30c/5mC/l0Lm7jWjCx3zZQ7cbYns4hYXZSbmAW4MpNCp5UX/dpIAjlQK2N7fQ2S2gUS2gt7WFdpzHkaqPnXATGzt5LB7y0Q830YwmsVSbRrzdxa3tSSwenkYSdrG+7WHpcIDBdhdrWx6O1mcw7N3FW90cjs6XMNG7i2vdHI7Nl5GLOnizM4FjC7Pwort4ow0cb1QwudPB1TvmeWGngyutIR44UsVUv4NXbw+xvHQIfr+NS7cGeOBoDdP9Nl6+NcDy0TkE9tq/+7t/EC/94t/Do6cfwetrGzj1wDyubXqYePr//E/DXhQh6d5Bub6IjbXrKC80MDEcYDsMxW4oVyrp89JsBdF2D8lOhHK1il64LfZEuVxGFEWI477o353+DpLdXcyUZxH1eoh3eqKj4zhG3I8wFZRk27v9HUyXZrDb5/s7KAYBdpMBdno9+NMzso3+zg6K09Ni9I095/enp2n+oL8TYcr3MRwOsbMTwbfPuc2C74uhy+/QlqDlGPX4vABM5NCPIuQLBTEyd/h8qoBczj4v5JHzJrET9TA5mYc3qc8nkc/n5dj4Hj/j8XueJ9uS970c8oUpORZ9zve57UJhClHE5xOY8ovo9bYxgQlMFYtih9EcnypOy3a489PT0+ht9+Q4ijOBnHceeDGYke8MhwNMBzPobW+LDTg9M4MwNM953vn+YDjATKmM7XALA3tter0ekriPUnkW271t7Pb7KFWq8h0+nz10GK0b1zF39EFsNW/CC0pyzic+/rd+eXjr+gre+sIvonL2E7jzxkW85+lnEJT+FO5IkoG85I8kOzHO3eki/+Ay4jdWkNxtw0cEFHzzJ+UqipUK6o1lBDNVNNdX0N+5Pra9K70EwVSCejmW9/MzOYSbmwi3ughmygiTAM326E8SmG0PdhN5zE168ljNl1GZKqE4UcBqd8X8/FQFXnWAYDpIN9CLgGa3n74eFArp836cIOkliPpmX/xCHoUps33CKo+DRC6aDF7VIVCtAvyTeAeIejHydp/4FW8yn24/n/eAodlOUPQQ9hLEO+b1aJjzy9GP+8AuT2cAb9LsZ56/aUcwUxFI3VGZqcvLoh+gF4VodlpyE8v2dmPZnvncnMdgZnRuwq0QmASCsnkv7IZIklCO+ebER/DCr/4C6qefQOvrv4vGh74fRx8+iYnv/jv/fliYnob/3C/izrt/EHe/9LOY/rZnMD39J2M7RnAIDYeC49UqSFqde8HxiyjWF1Jwwq02uluXzN9G5uIoOIQnmBqk4OiPNsMAYQ8I7fkpTOaRWGi8SQ+1YlW+SmgIT7QbobvTFnjKU1UUAk9mgArPtWYfwZSHcCeRf54/Akf2q2cuZCcM4ecLCKbzIj1ScCxAMDwBmes+4MXhBbbwvB04/F6820+hk80NYnFbUDLJxY4MSNwO4XHBMe/bm9TuDsFRaKJeiNZWd+z6efDgF83fUNoqOP2dvmgBgiPn83AF8U6MsNuSY1/FR7D92X+B8if+F1Qu/zaSs59CbyfBxHf8zV8eJtEWVs//IU5/x/fj1h//Gua/9Wkkg8/KhugXkAON4xSceCvEE5sRvllwPD+PS21DhEqdrMRZ2QhSaPg9F5y8X8DyzKIAo4PgcCg8Rb8or+vz5k681jIXROEZTJjjorTh8D0PxXwB7TA0r6eoTgrj4PBPrLTZCxxX4iTIoeBIoLy9MJQ4ge+hs9UbAwewoFhwkl0PiYWRkofgxHEP+bw5rngI+HkfUWyOu+LXUK3WRdp02k20HYnEc5cFh39DVasjHhrw5f2pPKLtjjzvBJ/Ajc//eyx954/h8hd+A4cefgwz1fn7q6pK9fl0QxgkiIYDJDtGTQ12+qhsRTgFoAagRcDu8v92BAGKC8uoNxaN2tnqoos1tDfNRencDQFPRTcQBIA3YU6ASoTm3QB9K50Kfh59e6tXfR+Voo8qqugNQhRzRrz6lZHo7vKO6zTTu4qiuJ9fTHcv7IWI4KPgGXjyOS99ruAUVLKIWsyh4BkJJSqLj1b16EYLBUqnGElipLKHAjx7YZI4RsGC4xcT+H4iqqOzVUAvNkAX6Ch1fjPZHYh/q7dljktVTHoQ7pd5/H4VlbK5STrdJpqtNsIoROCb81M/VIc/5SPaidDudjCwgPLYzf6a48pbFR3TbuzHaE58AF/7zAFU1WzZsXH2A87GOpC34v9twFlZbcoOVitW1xb3BmcjLCOO+uAJdMFZrlYMKIMCoqGVDhMBvOK4zvfMjYlwM4SCU58zJ7a50US0a04Y4ekniQBBGyeK+6Kq3g4cqpS+BUQvpOeNbBS5ELnR3SyvnTta9t9PEO2YfSA8LjjUioSNqrk4Y1WStVF6fQtSMUClXEana1XSREHA8acCAYdTcd4gHEExkH8cBIejP0gQDxL0kwEKXg6+4RfBjLmGvIGpqtaHT2L79//5/lVVLvcFPSdwJQ7fjLvhvRLnbcBprq9iAzdle3uBU58DWnfDMRuE4NAQptTZS+IgMaI1GpiTo8bi4lwd5WKAkP9thqg36gLO5beMJEhP4K6RMoRGTlQUpdDQOMZEgsGugYESx7OqzUDhgMMpndgco9PlebSPCkh2R8Y4welFORT9ASpVY/xS4ig4RefvZZeGA/TpWCHcfgEe7JUlaP0IRQsCPxeANiOBhvAoOKM9AmqVmkCj4FDl6rEToJyd/BTyOZE6lDgEpzv957H+uX2qqse/9xnMVs+nM4E/S3BETcmZNheM0ARF4HqzK+DozKe3W90THEqcKqev21SfFppBeM8s49jRegoOf+fym6OLKKBZcPhcJQ6f087pcRIwMW79EhwCo2NM4gypVsbBkel/LxTDlirLlTiiriaTFBz5y+EIDN0Spa0OF5z1jZugCbN8fFGgkePpm30jONFOiFZ7NCWluqJ7wgWHEoeD0HAoOHxerfoicTjW4ifwwn5VVfDRZ1AuPy/EDVSnZ6bj9V4f5ShM/7WtKPXyBeRptMwtoL60jKBURbjZxvWNmwhj+iSAsB+hMGkkxvKSEentLWOMcXS28ujFjsK37wd2ilsvBgJPm7aKvaujxEDU3jSiu3G4IY9+oYCin8d618PKehOVmQCdrRCN+Tp6Owam4lQBPLyE03I7c+MswzWOCxMJch5nPWamxTvSHZ41smlX5CcLIiXdoe4MnTXR1yPnV2dr45tDaWB+4Nk3LmNptibe9PT8bIeoTPqoz1cRTNuZUgR06HOwo7fLm8B8RtvGD3y5uSKr6jDhyfFHO9YFYW/k4lQe/lQB0a5xC9wcPIlwv6pq4SNPYyL3B/Kj6gvQA+9vhRjEfSzs4kDgXFpfEWCCgi+PYS9CteShMmvvtInNfYMTcLpsjUMFx58xoHXudlGZLaNaKqPdDRH1+wIPCjUBx4AZYvmYMZb5HQWH03wdOg3X1/mJRKDhv36/jzA00iQdFjhOs3mHJxMjstSgVolFeAghx0HB6RCa6QC8iYJSUcAJtyNEu+Y8xvYGJzgchEfB8QtFRP2ekc452jtxevPAzkrlb6by6Nvd3yz+edw4sKqyDjBKnawD8CASp7m6gkud9fQch5xC7kLA0eEHRhpx0Gh8O4lDcOasI0v/pueN7jZCQ2AIRbpNGJGuM7vqoYq5s+xdx/OdBUfhEW+wAw63E9Jwp/9Dx24iLoN0JjNJG2EgRje3I9A5qk4lz2gDo2dUG4Hj8BMg8r7se7UUyGMWnM2d8S0pOHy3OlNBpVoVaOT8ij1n9l2l7v3AuZm872CqKghGsyoFx3UAHhSc69ttkTRy0vcAB5PjNogLDu9K3qFysihtJvMoWungTxZEZcFPRMoYOLqIMp7Z6M8AHL00VGEU5WPGr1VV4qUVgzY/Bk7BzjhV+hQcH0oWnnwci1+Jg2qKY2Xb3ASUNpQ66jNSiUNw8l5uT4lTmakABQtMP4JPD/8eEoc3kTu4zxuT34btz+5zVkVVNRiOZlUpOLvmLhvsWlXVi1DejlDu9dB2RJ0/VwXm6MdhyKEiIYcrdzvo9pwYAk9uvoCc9ScUiubE9HtNFIp1MILB5CQO3rHFCWMzVObMtLI6aefb6ZH20LwxUnf+tPl+fcnYBisjEwphm6D5MsPSKSsdZBzcH0oH1yHG33dVl+yPONBGElPvYN2d1FbSN+xXVfoUJvJp2IRf8dT24D6XAk6dzP5PmeNcmUxQ9T20owSdXoKeFXapMY8CiozDOb8ngIjBXJW4WKfbQW8nQrVcATwf/ThCbKfnnAy4xxhvmnPZq/9FrH/+P+zPAchZ1UzZcQCq5/htwOnmRjo9z5jHNwlOEocGnF40diCe1dkKTnzLSK/6ohqNI3DqR0rodsb9Os24gKA6is/0d+nZLaC/25fHLBwDezwSWO2P7kQ1mAvWqFV4XHDokR0MaWg7U+qisYdSFbU7irfx/VbHOFDPzNdRZ4xtK0JzpzcGDoHRQXA0tsb3/MLo2AQgj+/5MpsS28aCI9+d8sWGUWgIEPeLN4wOqubN9iZuF5/C+V/7xf3Fqjir2lNV2RkMpU496qPsSBwFJ6ExmpE44VYHr7fb6IbmtqfkUZ2vEqdYougf2SRePIoTyQm34OiBha+PpAvfa95qo37EqKr6sTIocZpvmN+rP1hBOFMVSTOCZzzWo5JAAVJwRrewkXypvdLvpxKHAVHGbzgYmlFw+FrhKWTAyaVBLxO41VklwTG3+rjaWHPsI/nYShyNre0FTqVcMdDQIO6NfDguOIRmDGiR8AMMrGq8U/oEtn7vn+3PAaizKs6oGKsaM46t1MmCQ1Xl2YhzVuIQnKYVAJtWXW1sjYxlpl/6MyPjWI7Efl/vgvabo6BdZyMEbKwrvbCOH0XuqsxrHK4KNEHN3JlB1dgOHJQ6g3iQBgEpYfYChykIOrPyhwlia9dUqryjzXay4KTw7PbTm0VmVQ44hKpm3R7pTvX6aFo1wsdqZbS/LjiqqmjTVctVkSZy/NNW0vSNirKhMPOZI3HeCZydhaex9tlf2b+qogNQdd5e4BzfzSHYDhFshfLYo42jM51KFWBaxdIpBKUaws0WNpMAeW/k22iJzdNCN9ow52pypFrizQjlko8eASFD6yGiTigBydjOEzU46YJD9aAj53h60zcFmEAM1/IDDQSUjHbkGX1n1FzTKYZmJqQjjkfS0NAWw58yx8PZmQBi/TJGMg1QsJ/n8wVxa0j6gthGBTjzMfEtVX0g7PUkg4+j3Qe8KR/eVBHJTg/UlvfOzEb714sZwuijWg7s/owkKuEYZCT2WLoIf9AxNZIhHaQ9lPPAGj6KFz7zb/evqtQByG0SHCZB0W/BmQRV1UHBCQdlqWRQ1z3v0NX2lfuCk99JDDAWnj7v8P4gjWZzv9x8m7Afil0hF3CQIG+Dki40+lzAWZiTl/VHl83FL/rGAWjhYRDTBcfzbIgj6qPXi1GkDeGAE1s7aJSGMQ4Of4PgECAFRzzUMl0OUJ5MUmjo49LpdKFcEXhIGh1yI1+QUeXpPubGPc+J9VDmrQRScLL+KeMuGMC5p2Wf1Fm7WfgYwt8/QFrFEOOzKoIjF8XOqpbhH0jiRDDByf2AE6514N3pp9DIDZ4Bh9Aw30YOkoFMBxy5ge4jcfgZwVGfDaUO4VFwFC4XHONBH0nEdjsUVci7Ox0ZVaN+L0qd+0kcFxxvx0gjQiPH6/mSZUmpUyhXBZzsRSdInJkKPHuA07ee+kK+iGRgwCJ4hEUBVHAKU7zhRodDcChxOjOfwo3P7XNWxQzA0uxoVuWqKsZfOB0/KDhZVRXvePdIHKqofjdCvNkD1sdnRQqOHlrlUE0kTrhtgpkEhyNVVwNOrUeiXAKlTpqG6+wTeB5ehl8dSZ2BN0Cewc7UCTq+P5JMY4dIHguOSgCmJHCohBldEvPMVVV8HcBIHwUnmTY3msLj5YrGONffkaSvcVVFj28KviNxOHtydtcAxFmUhUjesKqK3hECpODcwEfx/H5VFTMAZ2ZGDkAafLzD4p0++juxPC4wRTOK7L8emLectXGC0hzqSyfFxrne9oz/wI7eJNBpraN9y0TNkW8jvNpETB8LR0Yn0+HmjlopQG02kKh6i3k+jh9JTrgTpJT4kvUD0TdE51vOSXMQZ1yeausUgjljhK6325JeIbGbfEFs9SSOxN6QYSVQYFVBPIjg5z34U544H89fuIjlE8uo2jSQyP4ZE7rIY4m5RNY2ove2E8ayj0lulNZAacKkKgHNFtqNZn+UNKNks/FZ4QCFSSNh6C5gQhl/n2ESvRmcYDsSBmmlcNIcmsTthkB5so83Bk9h66CqSgN6lDj5icGBwXGNY4JDa54+BiYSRcMeKrVGCk+8tSrgpCMDCv0R7qDK2w84elcqOOZu88bAEdvL9wSaoDEnj8zL6e3EAo65AoV7wFFo5MJmwElDGxYcZoHEu0wtNdkA1QkbXJzKS2hEwYk9o/5U1WXBGZ0Dcz70+NLj1KCpozoJT7RNGzFOwXElbj+Jx/KPuN2+nWdsl77jm49VyQ4OjaShxOGo7TA6npE4/IAXeI9Z1ZWbffhTRZE6BGf95gqq85RbwMorF5Df6o6kDd+04AR+AUHR5N26o7vVF3A4KHVU4oj0sRLHFeVZcPT7qs4K6ml2pI4mdXF7qqgodVgvxVTVermCYKqIZrctUmShylTOgQl3OMnqsj8ZcBr2PpBA7E5sotFegIGVjJqMr8esEmd0TP6YcTx2rAknB1STCfpMhJvMye9T4ogUKxgbT9WeXF9VVRNG2ig4tyc+cLBYFWdVOkQMWnCExp34wOBkJQ7B0UGVhbdGfh2+H0waYAiO4XFc4viZZG2CQGhUdfWHZgaihiBVAI9DY0RufgwddpQ48rtW6nizJfO7NsbkgkN1FfY6oMSpl6sId3oicQhOekwZk+ig4PjF8ZCKuzljJN8fHO5DzqaCqq8pC46rqt4WnNyHv7m0CrlbODVN4lG5xU6MoNfHUhiipBHijo1DMT7CWUDGj9PcCSTBSO5ePt5dRXR3E71WF9HdLmBzR/TENypFNObqWGgYT6rq7L4bkbZfJgw0Rjs2eYkS7dL1JtZbozzogT1TOSu5NMfWbNuDbwOkfF05sYhCtSz2Be9QKVeRZHFbycCQgvXrBMUC6nMB2q11cbTRW1utVrHhlOJwm4MoRmjzi+szMWr5PNq9GJ3QGMXdwUiiig3mF1CwsbBwq49kAqYOzI7EplHoa9oozLFJhxrOVuXQOSnTbi9nHq0NNNrgQGwc2Q6Hlfh3Sh/D2n5nVWkGoO6kA46qqnvAYbGYjj3AuW4dv0xrZIqjgtN+Y9X8lQPOsfk6zpw8Lm8THjmxvfFyj9GPmWcMGhIYDgLE6pLzr1xJ4YnT0hpjs7gVCVKNsAv4VROy8GsllB9c2hMcjW15dhbE7xOcxcNlXHjpQgpOb+BLkr6Ozc2RczLID1CyiVOyv2EfrYhmlAFDweFzrb8iOO7wvIzNlwlJSLDKGW5yvUgsuz2WwvDGCIrF1DgWeCw4b028f/+zKs0A1N91JY7MquI+KrsYlzhvAw63s7JhhC2ljcATtdF+Y81IG7mS5kR8+NwZEBzflrfoPtCT+bbDHqjCc7PVFmjWb7XkkeC4aRAsOXEHVaMLjn+0buwBlTo2nEBwONwcYb5eXiyi3W6LtOF45fKKVFAGpbJ0vxjAhjryAykJyjEfqWikzspGKLYNwVFVqhKH0oZeclZhsgaKUkcM5oGtTrDpGW6ujzmuvcHRCY/aNwRHTv8k84VGZ0S5fiv3of3PqtwMQG4qq6roAX1bcHjRWZBnQw7cxqW1lkCjWfi4dR2ptLHgEBiCw/FnAY6eBoLzwitX0Y+MqhQPuD2xqgIJjg4CVHnPQ1Jeo3k0/ExjUXzcCxx+Z+Wasd3ox2N5EAfBKeaLAkyQN5Kn1/MEHEJDePYCh9+jxNk3OJQ66WzKVVum8nTk1R5JHP4GjzFx0jrkHFkB+U2pqrFY1YSpqxKQdmKUwz6WoxBVm7jUo41D+4Y7QFXlgEM/zpWbowMJKXFur+D6DaumAHzw9Gk8/ugjI+Qlg87svXFAmudutcHoyyZfWC4ua9N3+sYxaIvrgiDAi1euYO1WC6stGxubsKBYW4C9e1joJyeykEflaAPVEyYcwZFz/EI0OL3JAbrbPZSnrRG7YyRnrxeicXQZiIzNF+8aVRBvmWj+4w8voLNlQgoh/3G2Q2mps8gMrIw/0S0QObnzPmeZni8VlzpdN1Wgo4wCSXHdYb6NkdSSPmun7+JI1HJma+O551KOg6nknPExAAAgAElEQVTB+QQryZN47j8cIFZ1T1rFO4HzDqrqwmvG/iA0YaeJ8NrldF+PHVnChx87nWbsywcZcNzobvYgRX9LcrX11tJtEMcpOASh1SI0LTz7iv3dId30FmbPE1g4CI+C489VUKRrQWZXlDiaOpGIp3q12cFSvWLgseD4TNSXUucROAygEpzKjI/lRmUMnKZqYAuOSjjGcjWkQXja26NYWaUaoOiXjdFuY2CU0EXG2/QGs+CEdBUwWX2sVr4v038O2ndUU27VqeQgDT0DzuAj2Py9fcaqVFVlJY6cEFvNeY/EeQfjWCUOwWlevwg45Rsfev/7cPbY0jgPDjjyQaaqQN5yqyr3AIe2mLr+Nze7Ag6HwPMO4PglH5UTyyk4WYlDcLpbEZbqNsJuwdGDyHvmolLiMNMwHzNf2Nhx7c0ISd4fSRu+6UgcmgK8sKNIN7NI+tLYIIr68OnbmjHugnQMjTNQrxkTzsYGvd4WKgI3gCc3ggLDCdxY+Y8Fp1n8OFY/u89YVTYDUFSFzdq/Lziqqri3e8yq7geOSJv3vw+VTP4MQwauN9Tjhc4MSpoUHjq7rJri11LpY+EhOByER1TWna6xByh1HInD77Brw17g8CSr1OmEZnuuqqKa4mCxXECtbSUCpUidZb+c6s/4InE4V0jVlAOOGuTMmtV0DX6sfhwGWDkKeX8UjtiJJS5HSZkmmlmJI21dhGADjusoTCXoLivdxxPqU4lzYFWVaXMysBlucnF2+3iiu4l8uYS4u4nw+ioq2uJEwZlroH58GUG5grDbwfU7PjrNVbRvrMkjM5+WFxtYfqCB5cWFe4zhexx8DjTqkNS3KMp5kjvdUU4zc2vlfNl0B9o8As56E5thiMurNyX/RUeBLgI7cvkCGks1VI/VULHpF3rhaNwGBWbsjcKU4pH1StD8c2rMyux4hiLvfxrJ4XYX9fkltKKKqAPZx4GH3pbZd9aIi/MvcyNprIvfEZvJ+mxSO87OEnUWyO9J/NAOhlU40hDFIDZppbaDRafdEbuHU3Hz2ENpcoBX4+9E98CqykmM+i8FzlNPPi4HlJ1FHQQch6kUHgVH4VFwumGItfUmVtsdNDdGoHnWWPbYSInBzUlg+c+dTMHxLDD6W5ffXJOnWo8eRxpUpKOOFQcGnIgVFxYWBWd5+TTWO0CYjNSJAi7nolhE2aaM8DWbKCg4GiEnOKyBl7pw2lWO8Ux4NNaVnhtRZSN4PAccSStlcy1rMDPIWfAMONfzfxGr34wDUB1H9wOHO9a5eMlk2+isaq4B7EPiPPXkOZE2HIxaMz3CvUNKpTLKM6NWJvI9Nf4yRfyyH1bitNudezyjCg6/R6lzvdVCc6MzkjpOJSrhoUe4sjCSOuWgn06lw9gDwVFoVOJw25Q6wQwlB9Db3hRwOBrziwi3DUzBdOkecCgJTPcthvqqWF4wlaiEZq3VFHBcw5d+LwHHGuMKDqFRp55CKJLGydchVLwx2KWUUofSxm3U5EqcSzvfjuf2m1aRlgBbiSN2hJXMWVV1Dzh8gzbOAcHp3t2UKXR2lGdKIECMqmuvHo3Wax2QBAq3O2OqihJLPbHcZjwYJX9T6lxcuS65L6nUccCRQ5gNxsBpVEZqjeBQVbnlNZQ4qqoUHG6H8Mg9ZQ+MUodOwW6/NCZxsuDUZsvSPEHBCbdG2Y20g0ItVbbb5cxNjtN6ggmCUUVFUX+uD4fgVGd8AUeuXwYcs0lzvKuDj2Fz32kVH3kaudwf7JlzLPqVsarNLk7GwFwCbNC+vLVueu3xjpLoeAOVpWX4pQqizQ5WNoDOrVW019bkcaHRwLlHjJ+kwc5eMVCzXlc5mE4bG+1RMdQc744Z4zNhzRJboHStb6Qr6qCP+uEq6ofMyeCJ626F6Gq0PJOh19ruYH2jhZvrG/KYV7+OU8JSb8yhfryGeqOG6qIP3/ps2ANx406IclBAN+xjkyUHk+zbwzYp6n7dRHkqj9JUQR51dGOAxXMbsbGp0kK9dKrPBppVNCi1bXEhy5q7Gq7WDWV6FGiqqMDDdntOTbrryFSDvcq+1PP1USJcJqe6lDMJchuzP7T/WNV7vvcZlGx03G06oD/6duDk/aIByAGHB3NppSPArJx/Vg5dwSE0HJWZ6liHhXbHqaADcD9wCA1HWUW2nlgHFMLjphDwK1lwsrM2RsxdcJhMX503+9pjNzKngc4a86InfelAweHnByjk+gKN7Nse4Fyz5pVeVLeAj+/dDxydcnO6reEPBl/Hym205iujttzEMBec5q0m+jBpqHqN/b45/2/mPokXfnWfdVXTH30GM7YEWCPC3MifJTiPnzmNxnxVpI1IkRhotTrYsP6dNErL3J9adQycaKs3Jm1EwmyP1yH5bmckp5OWcuWCw/c2Wpvp1J6vFRw+P/P+k/DLQNH6YSh5VletBxpIJQ7BodThCJwqT4JDScMcXj6y6XYfgUhu+a2p/JhH3AVnZXVVSpo9O+tLXRTOxMW02TN5xJpfdE/026oxPf56tZxKHIIT2swF9UQfqxawsrKC26UfRvjZf7m/uqr5jzyNoVMCbMSfOch3UlXvJHGoqjiWD5fGwGneHEHDzzuOxKlVKzh1YjlVVQqOSpvuVheFnFGTzTvmTqG/ZMmmZFDiNDdaqB2q4NSpZVy+vDImcfj9docVCE4fPGuwqNQ5dqom4Ki6orV66a0OSsX8mKpSqaPguNKGv+OCoxeRj9pNVaCbCVCaMY5FqikFZyxZKwMOJY7W2PPv9gLH/T1KHCb7S742wzMWHP3OQwsmn/vNie/Bjc9/Zn91VVRVlep50ZVp88ihl7aqZZsTf6sDhiOZ9MCEz2R1HYWij/x0UR57M+N1Vc03m+jcaaJyyLZVtQFHzbdp3hzlzmhTIFf9LD+4NNbTr7neFIjFUAxDLM7X0Op2ceW6AVML8mqzVqLtJujc3cTj7zmNlZVV6cDFMARHq91Ce8sYg2ceNHZXq0tj2xb6lwNUH65j+dFRH0EmzNH5t3arje52hMC2dgtsVqLvtpedCxBJtTn7APXR2YyRZJoOsNGTdrZg48uKlW7NNnv5RQgo8uygIzLR/GC2fUtMuxQ9H/o9N1k/6xcKfB/1agXNdke2T891HLF1C7u7xqgH5gdeGxwkWf2jz2DWNlbSnYgtOOw4Sj9Hod3cExy5Y2rVPcFZuXxRNlc9XAe2w7FErYENUm60jMSgX6PslJ+4XlTp6UcjvR+n09HEzppaHWPzMHHcHWpDVA+V0b7TFe/uRrsl8BCcvOejXqugPmvu9EtvraTg+H4ejXcvodIoozpnXP0VvyhBzs1N42Srzfrj7oQoRr5ojOLAgnP+tTaqtsdeFpx4OCrqI0DBtE1aZ5GeOPL8sbgSwWF8VvoFctLbN+DoGJVYazzOORs0xZj7bCczLjj6rbxN9NoofGz/aRVZVSUFeXa6Kl1H7yNx+KMqdZLDo7QKiY6fv4j2bSN1lk+dEXAef/RMmqilfgSVNuoRLQWBeHpZz6W9eQlOu8M838IYODXb1oz7oS1VUvDjvgBDcDiiXpKCY0Ab76BFibNuHYTFQgGV4zVU58opPJQ4Ck2p5KOQM/VdzdWmqIAy82YccNa32BEs3Bc4sj82lVWqOyN2MBvPH2L3dwVHHm3dlBy7rRg13UAsOJSA7kwskxhGicOyJx2aetqrfupgsyqqKo1tSLBwn+CoxHHBaa5ewdrr6yk4VFfVIHhbcNxjVHDYCJKDaioLDm0adzBSzLFx10ow527cLzhUVb1+H+8EjlzoXIJQ+xvKTMqAE/dikTgbiS8qSgc7iTGNVVvauhInC475G8fLvJvAtxJpJGHckl/jMuEYU1euEN4nOM3Jj+Jrv7rPtAqZVZXPpwdJEqn3tLESPzj1VhP1holor1x9BTXr8k64RkKtCv/YQ6jZtM/WRhPXL61JhhwlS6NhfBTvO3cGi9qdgY2KbM/BtG2czSVhrMubyMtCIALO6hrWb5rk9qVFA1O+yKSrkdRgFr82ORLwIxNj4+D79AOJUbhljMPEK2DRJl5tbnWxcbslHls64OiI84Iyzrx/GfUj1n3gm9Yh9FILiFttVOe4toXt/kBVEFTQ3FhBUKzias+UBmlTgP5gIFmJsu9MXc3W4NqzrwYx41kabnDLgPUiJZn2uJoVkIJlwwlacEfp4+bkMAdb90eAs67oZv5jB+iszllV7svymwoNn7sduR5pthFY1cB2tAoOv+dNF8fAufLSRWzc5CJjpv8cwSEwvOh7gSO/ZetR+6wg4KIeTnvW8G4XV1+7koLDuI6Wv1CEy35rCsFubJon0fh7G3DavQhLjUWUZsq4HziEpn6sKvDQxhFgFJ4kQnXOOh97EdqddSwfPSfgcKwNKtLUiEMKE61IZfmKDAuOWyflOvEITgqJkx6hHeT3AsftL5gbMtFrVHQn4LipKu4szUbL+Xth5VMHa6w0e/iVtCW8K3Fo43AQHEqcMOwiC06+VkXh8KJIHEqbyy9dBHa5KooBh57RE8ePHQicWt1IKQkU7gFOLpNDLLMMm52YBYd9+giSShxut8usxlJpDJxLq3ZREStxsuAQGoFH6r0Jt4/1t9bRONpA17oTKHU4rvdtd9CdyHTFqlSk5ikd0hv53tQR/dwFx9xY4+10CY6bj8OJgzQpsL0HtYN6+ns0rt0cY/Y9dsIYmp/9Z6aq1Dg+02bz6XFwKGk4ckVfwOForTexsdHcFzj8vtvllNKGaoqpGeVZtr010MgqM2E3DSdQclUOM7ncqCrG0xQcY58Z1SSf8TklTwYcXflGJc6Lr15K1ZQIhKAskkYlDjEwwJj0BWtSob1hVFal1EDotK5rTlQRWdXLfsOJTYsIbFtbLf2V33IAUkCy4NwjfYajLEZRaWyOZOGSNrtOqqgAkwlZqMNV4UnBOYiqkh6AGVVl6/VNmxPO87e6Y2s5JDfb8Kz4zrEZs53qrV01fhVJR7Q5y8zUP/vwmbRmqlGvgyueqDric0qmns0ZlpNpc367rTY2afDShrAVBHwszdbSZXNECnDtLKfyVN6zBjJboDHpKrK+JH7GgGDLVly0Wl1c15p2sUHy0u6NMSvGrjiOHauhecumVswvSq41gUgbGxWshLR3cXcyRsxzwB7JGWnBvsixU5XAJpBuAZ62oB2JJ9bGj195j2tt2ApMgcCqHtottKE0Od/dBm8q9TYX7PeZ020yIvpSzbld+RRuHKgHYPVF+Q1VU/sBR3cqX6kKON12FwSnXC1LW3uug6Rjqb6E7/rYU+nrDqWSHeaijpdCaiPoLDj8k2C2xLVa3HOSdq3QOjAFR/vmueD4ouaSFJwrb6yhvdUWWDTqrOAw/NBc55I8TUnIkt+fLoEOP213L/AMR02bGMl2wZHFRxxjWLIVvXzaMZTgDJzlAuTG44rEtpmmvN4DHP2e3qhjxm6mhFqurSORFJzRSTQSem3io3hhv7MqSas49JKRFLumy2hom869ncRJ7MUuVKroVyoCDUepVpKpqoLDqeLy0eUxcChl5OKqlMmujpI3d1iXnbxabWm1RmAobTi0H45KGbc7l8JDiSPSRhYSY/5uCEJj1nnqCjiUNi2meFhplAVHo+VJvCmqs05pQ4k1wVRPazBTJTngNHt9dJ0+zAoOJY0OlUZ8zc8zFcRpLTc/j7lKzT7Ake+q3TIximON3WH2hYIzaqNiW/J7B2isJMnqBdPm5CDg6A5R4vBkbbY2BRqOvcB5/OwZUE3tNbISB05BHuFhfo1CIxfOqS0nKARHW7LwcUxNWXD4d4SG8HAWRHAobTg08iwX0l5gVVV8zHTcF3DcEcajEEGTSeaTo3yePG8Ka+OkLoQJD/K+gJEgcZ7L/qi7Q/KsB28LjhsgTm2WTIFe9py7EsfU25sf7JQP0liJaRVW4siBxOymYDty2SqHekgbJ48aPLSQILk1UjX9HNDZMU2CgqKPwC9ivdNGbPN0tQbqO7/9KZw4bmuX3NVTqHuduWL3bhuDTMFY9sA5q3KNY669oE2K2FdP84vbXZNYtbbRxqID7aWVFTDBi4uzcrARN9WrDq7g0lisYOGBqjyymyhb7+sUn6mnie1uzsfQ9m3mMophxDqskQzhOQl3C2ktufxGpm9zYMt19PdDm59swg8jGyZdNZCLlOwxK9MMziRTIpz6cKiumOjOXGN2l1c3ge3mtZE/YKxqZvbrsn9Cd5IcCJzQA5rtSFzlDKQRnNXbGxjscHnG0TRyP+AQms1WB9qWLL2SOa55NbIj7geONmPMgvPsS6a+ihF0ppKuNQ34GlhVcLSPDB8JzONPGtBdcDhTK+bHQwJ9j6ECZ/WXyRxW1m9KfIjnJIxjNLecMEcGHNo5QaGQGtIuODwW7eJBcBSetK2bc1e54LjT72xeGFNJXZud57vqD3B18J0HyADk0op2ViUn6ZsAhw7UvSTOQcAhNGtvGF9KtJ3R+vbOqMxVBCA6ANX5J1LS2iguOCptOu0uvnjeGP/ZoeCUir70kHEbEGXBSaURly50JI43xV43dqUcCw9DDIxEmxuJNVUjcNiEgJ3OU+myS7VlwOEI+33EtlOXRssrvi/rWBmInVVvNKswmyGoK+FZx59IHIcUqQR1/kbBuTn9F/HWfuuqmFYRVF4cczIdRFVR4hCc0YkyqorQqLriAVNNUerIcFRV1GmjdeMmCI4OBad9x75nv09oCI8/U02DoDSQMWQlp4EtK21Wrq3iwtVRfx4XHhccvTD6uQsOW/irT4hGLgOwgx0WLLLN7Agc/m2zHaO11UqljewTK013PKee3OYT9ZhPfH9wVFXRiz+2aIkjyaUvkA0ZpE0iHTCkVRuNZo3f0c+j7V9s1L0XGYnz+uDb8exBSoC1sVLqgIrj1A/DWVEt7GI5AapDoM0ZhU0v4EnpRH204wSdjY5c1CLrhCIWb5pYlTs+/d/8kLwMPHbn9KSLVMh+eHFoDGqbMxw7XdfZPkTbuYoNNe2jXJ0bs3ESlTjWu9u0nty1Zgur6xt4/UZrlC3HkzrkckHmDqZTTlbe5VqcdrGRRFRVDY8/yZVIR45KnbHRWNZGkaw80O4anV6IlY0muJJkvVoXu4gztm57E9UqDfPxqDzdHqy5i2D8QOmNYzug6+vsrCqmH8eRIEnftG7jMB24xjYn7gd3sFxGR4UrKKMrpsbL3jMHr6vihtzAozrw9gJHjtaOaDfBeoe1QNEYOKSYGfXueOrbP4Tl48cFHB39PqsKR+UyBCje7YnHWIe28pcLzd4u1jjWCs63A+fZFy9LiW2aZpnzUJ4a7ZULDt+VxKkMOOzBQymjrWhz9sRrDbo2ryQ0hOdkYwQNQyBJNECjMWqmOQKEazQAvSGXxB63m1yI9gJHrxcfmUM9lp9zH3A0lINNM5usFm19GMyaYi8XfmT/qsptrJQFR8P1WYmj4BAa/uuxO3fIwJ8xYHsdu55ARuIsHz+Gp779w8gn7KDpBvLMHaASp6NdJuzZy9m1MPVkEhwOUVP061BVWWnDO4f/VNrw0QWHs7Fg0hiyhIaSh5lw2nxJeutYyfP4kyfle+XZonROV3CYcajPGZn2pnICjK4qXK+wLNhIG/M7949LUepEiYfeLiWXXS1npoJebLzTXDJap9mjtIzRSjsSo3JKpqWNybCPxEog1o25EufyixfQOHEay3OFMXBoaryc+8GDqyqFxpBsGvvsBxx+n6qK4HBJP1VVKnFkfUgHIEqdk0vLe4Kj8CgQ8nqriyw42nQxlUgWHIWG77vgaPmtLhJPcBQaftf1C7ngqLrSmBphkfNjc3YpcZiE5rNGXNVUMYCCI/svyzrfHxx+hzYloWlHxs+loQwFhxJHm5Uzr2egKtX2Qo63TZBTIA0CUVUERzMcCixud8aJQ2MvkbcuyC91P3lQVfWnso72YMAaHbbMtInqNupa3Y1wBnnU4aFJU2zDqBHVs3QAUi1p0ZekNVg7KVs5wTviYx/9CE4un0j33o30iiThXWZXeONzbWuiQPUzlZ0aueayg+FWhNZ2G807m2je7qLJhgNOzxh5Pp1DmaW3gQ/OqBg7Sqs6GGXPeWg3N7B89hSq9RpqR8so24vfjRK0NhlMHfUXLk8P0oVplw/7CLxN5DLdz/Vg7xcV7+4UsLmTBx8rJaPWCHE/ZgCzLxKRr+nVz9nuGGoM6yKtPV0SexIo2xVsuJ2a/b7uQ3HXLB2dtx56LkbHycXLpQOqqpmyjVXtAY5Q3OveFxyeiPUto5q0qF3beBAaTW3kdnhxeIeePX0Gn/zEx8ewT3NTcjnTicKFp8du4aaJkmzHAYezKI1cExpZsxK9+4IjBmouuQccd2dCLvTe3EC1PoflsycFHB1dcfLZ3jw2qDiwPQK5snG9nN8THPrIFKa94HHBCbgukx0uOPoepZhKQXnPOgOlubf0bGZC2ijE8U7gcDIhNs70AVVVEJgMwL0kzv3AUdVG8d3ZNbOotwMnbQwUhmBC0snlh1J4TB7JyLGg4Agk/R5iC47chYyCUzXZ2msBRafi1v9zP3AIDZsOqaNWJQ4L7NjbJr0wFhy+ptSpP3Is/Wwzoh9lvMm+N5nIcthyrgjPdCiQ7JUyYc7zQGq5smOtG4jEYbK6OzRbgO9R8tDu4eA1EIAyXuR8LkY5GG0/b22tC6+uoFIK8Mh83XRhn/JE6sjylwC+1DugqhoMbQbgPlVV/5aZLTGxnSU1m0MP6+vrYiuwoWLPlp+YFVRGNVr8G0oczWTLwqMnQwCxB+OCo9KLaw8QGNkeuy9sjU/79wMOoeGgqiI48pvais1GplXqNJ58DCWrqghOzun8xL6CutqMglOb6goYWckyal41kJX4dL0rbSZwP3A0X0Zb2ibD+J7+Nxqfo9RpjJzs6Pb6UHBW1prSwKlhMyxVXREcujq+GH0Sq5/bZ12V21gpLQGOeGA9xNaord3p4FS5glrBx+VuB2XrmNMWYVyHnDaOgkNVReNYW2pozC3ajNBjNy9nuvgXPvEXcHp51H9PrqAT5GTmXje0bUSolrYj9HpRGgnmjCO2F5LVC1z2kE0I1ltt3LzVkUcan3KHFcwdVi+VR50frHHq3uF52xW1XKtKdD4uFbB81jS6lJGd7nK9p6lRyGGxZCsIVIiyMsFx2umkg5Kjt9tDEUXk8wG0b8/VzvjUXB18nBFqlJ29dwTU6TK8oXneZfcmzgILRgIGU2YHoog5SX15pNSts6v7ZoScrediUl53p4c/7H8Uzx0orSK7YP0e4HxwzrQoeTtwaByLNDkgOMcOZ3wcTi24VB9qs20LDZdzdoeXqati6zYXnMSupaDgVP2igKPqouskeXG7bHDNcfq9j2P16gqavY6AU9VA6X3AKU0l2NzxIODQ50btxVooL8GgP0COdTXS5dOoNZlNWeNfIJixlR2hj27suCskuZz9iYN7wJENOQ492T4dnAKObXNrE7cID4eCw+eER7M5//PWh7D52W+yB6CoFs6q3kbiBK122s2JN1I0afr+0sbZCxy2SqOkoMTh6NkZE59T4jy0tDC22Gjs1IZT4mjSFCUNh4KT9rRzupDLBdlJ9gRHLk6QB8EhNNo7r2crMxVGBWfRdiK9uroi0KRSxwEnn+OqxREITXkqQXfHQ9lpiM1tSk6NlTiE3F09UD4fFtDfCVNwqF4IoMLj5c2EIStxTPOmTfgzFTGG1a6hSndtLlfy8Pcqk2Uk2z3Etzrwpn306OoG8ELhU1g9SAagLq3oqip2sNSRVVUKDj9nAG1zoiiqicMFRz3HWXAomdZvmZKXc+fO4an3fxChbW/GpQELXj6tczYgWOAsOJoiqfvHnjDuaG9F9wWHUodLNrvGaWTvSHUCKjilagVLJ5axcmsN7WYzlTr5QiIt2eQi5HtozGSCstmlDa3EkTu8kEslju6z1llRXcnY7Qk0Cs9e4MgNtN2VlFaCszQXpDOpbreL0FmLvcLlqKtBqqr83WIKDrfTqpnz97WJj+P5/XarkAzA6eeNhW69jVpyy43xeWMrwnI+j6rnoc0Yye3mmCXfhSdlqTr6PVr7ZirOC0QvKp2AaQjCNgZa32hKod73fvLj49N2W9oStjuIo15aPjM2BbU/lic01jGnvx95Pq6+ehVXV16Xt2TFGWfUDtdQtH0Me/1IRDuHGqnap9gvBags1RF3ewhbHdQfWUbAjhu2dw9DF6UprhfeAxep5ZCacC1vyS7aqvElJna5OTO2OFyNae3fsxknWN3qp7Xo3L4/YewX9ksOmIvNrmBWAqr3vNWznnFnYZWVNy6jfbeF6mwNJ2rLaXYBMzXjSXP8X8598gCq6lufxmDXLK2o4Cgw+rrW7u4Nju3uTXDM39vG1fcBR/0tDFPoYCOCj3/0w2MX1s3IIzwsQ5Z90qXfnJyAAm0qN0eARqK1IRSeLDgMEXBhdx0uOLQjooht2WwTgqU6yvUamq+sCDSEh+AoNHz0YcDRVMwUnLGjcl7w+HnubEooQwZpB1G2L3FCCGtbfXR3PUT2PQVHt1a3PbuZgpHeOE5OtrsqDz9v391AsetJsr8GbRWc86XvO5iqmpk2yw65Esd9TXDOWXUwJnHsXRNZP4JZuTcBJY5OxV2Jcz9wPvzEuXTNTQHEqWvmzI4Vo660YfWAACNNrsfVFKf7lDgnlk/g937390TqEBwNSGpsiWt0a6gh2m6njRldcChxRBKVSyJxOJY//HgqcRbLLP99G3A0lcGViIScqozxN5VIQ+NzSZsHOOBQ6mz0EnRs88msxCE4lDRpBmREB+j4OalMj0fHyzsm9pYF58sTnzjgrMqqKs2E19anWuhFVbUnOBS9LI+1qB8UHEobrhjT4DqZtlb8fuAIyJkLkYVG77hqw0zvs+BoYFKj2YRHxqAnzSEJDYdKnCw495M4hcR0AdMQgNbeCxg2XXNM+NgFzqwu2KAAACAASURBVAQeSp3d8foqt9Uc/+7mZg/tpCBSxwWH0FBNqYoaSRxPQhOcRDCIm8+NL6pCiTM2rGn15dx3Y3PfjZW+9WkMraoiOAxwygpudopK59Nyp4NzFTNlXuFaj057EhF5tp+Lcfn3TAmuY+No9Fa7SnS7ER45dRpPf//T+M1f/U0szwdYPmEi0Rw5271SC+zYBTW7dhUjxZ6dTWn0uFxroDy/gHxQxcVXLuLi+YvyqEFW7aPD+zF0bkJv2EO9VhUnmADqqA6+TpKRjbT46EmUl02pDP0lZT+Bn0SZlXYz3mVnah0nffiskNFkKvEgj1/ItFUbk+I9s3oNY2SrXKBcVrOx0tZLUPASSOWm45JQeROrI9Zuvt/dRNzpIiiM/EQRa+nzHjgZunruJ7H6hX06ALkKcKVsulUoODrdVXgIznIQoJrPHwgczekhOG4rkncChxdYMu5sZabbPlfhKsyMDl7BWXrkcZRqDQGFwHzm331Gvs7u5jo481RwwgHAnkJ7gcP8He16FfdHa1EpOApNqTAYW4xWmzlqOqsstuaAw/0oOLMukyqxBzhSaGf2OraJWIyTESCCk7fQ8PMUHE75uZa6k7jV34zQ6ZqmUvlKOQWHwOjg+mDhZgdXv+Vv4rlf228PQK4C7JvymIOCw7+hxMGMkUYMAzSb7VTiSGqG9eQ27cJkcgf3ge/9/qdx+tRpkTiVQiQSp1o1lZMKjmyTS1g7nd75nitt+JrgKDR8rRLmp/7WT6XgMIuQd67k0kwAhEZHY5oeWD+VOFqiq02mo56xb8pzNSw+egoo+SJtOBbLcQpO2vyAjaCiUGJazPXJDYsoOB0m3BJdpkvIssR20M8ja3RKnvA4OHxFeOLdwr3g8EN7nggOgeGIqQUGIfrdLgq2cYRnwe3Z3jqxlyAoV/GVxg9j83P77QF4H1VFFfVOEofre0t/4T3AkYtuY1WytrUNX4T9HnwU8VN/92/Lgbng8DXhUZWSSp3I1IcLdHZNBlVTuXwec8unRdLo2EviaPqpfMdx4AUe8M2AIyAVkhQcd//SPsO2wNEFJ+8VxpoayTFxgXo70ywUnQZJFu7Y6S4hNwZVd+IZNUVnY2QllnUyarGkng9KHIKTnh8rgf3pAMWZAP4hc8N+deH78Na+HYBPPwOdVQmhvVFSUDodj/tjteO966Pkb5Ia+yYNgN0qBJjYhPQ3rP8kbI96/kVJDv5wgH/xy7+C8197Fhe+/Cyw3cTyscV0KSK3+E7KksWf5DjZdPWVuUUEjSUElcUUTP7u5laEz/yHz+DiJdNOrscTSuCcTEJPp8I5TyLmZcnRMRdAwdUT3bUdspaWa1hcmoPnVCAfO16RHonpRUnYFmkEuUyzY0b/Rzk/3sDURaWNkHbZ3sVmQbLWi/4Zu2573laMcvtGI3DbfEx/Mn2ScP0iSuTtXBokZtwtijqI7EImPQI09BD1I2nBwglCZWEBYdjB71S/B8/9+i+hfvoJtL7+u2h86Ptx9OGTmPjuv/Pvh4XpafjP/SLuvPsHcfdLP4vg255BMfcnyFnjiuBwuE7AWgacpLmOPgv9+xHyBR+Fukk72AscrtbrMyajHRB5Ye4DDrdRKZdlLaa8H6TpC1oIp2eoz+I/hWZuUZK3BFhpvOgLOD/1d42aGgPHvlaLQmdB7vpOcuKtRKpM51AteiA4a6stLC7V8L4Pn7oHHNztwE3yc3vVyGyr78SdbOd6N3Kesw5I6ZTOnCOb4cd94Y2ZSjO7IowmcnFTdt0TEJqBXSEtP2BmYieFR90O7fVVRAwY22wAv8AQkQ9qUX7/hXf/BDY//6/21652gQ7A2DgAOfYLjsDFfnX0o5TrqNnpNFudhFuxLO9MiSNrg9sELP5NNPDw1BPn8Om/9lfHJE6lXEK1Uh4DR/eJhWZsuKQjH3Cx+SWBR4ChHnfSU7/x0kWROCk44jextygvpAJk/VAU+2NDy3GKHgjPzbvj+Tfve/I0jp2ogtLm+rUO6mWGHsY3wVciIRxw1ODWRDd+hxKE8S4593YVPApIrniXLiNkKzdHlQ1M8B81k0yvHfvj0mIa5G0inO0Y5hyewGOlm/4dL2G9sYw/OvYM3trvrErSKoqjdce/WVVFcLSd24WvXsDl1aaBxjZv1J1kYvbf/okfx7lveZ+89fP/9GdEVe0Fjk5Z3crOQr6I/MKxETQbawjt4qkCURTh//3130rVFN8T+8axE7xMKCCxXUDTS5+JfmfX5FxYMvbU8eMVAYjzAwVnT8mT7SrgzKpccFIAxlaHKToqyl0cxER9KHFURbkSx2RQ0nEayWxEVJQdLjiUOvXFhrSi+w3/o/jT/aZVsAfgFD3HqjSZZ2zlX2zTC052QtTrxo5pNjdR7o46jfO9zqRx3zfbIS5eZWMl5+7j0WWy3X7un/591ObNyf/K7/4OLj3/RbO2pR0PLdYRlEbpk2m+TXUBfq2BYqkqGYCmTpz/DKBnHjkjU/DP/f7n5DU9zAJuf7wOyU1TlS8M4rEOEc7ey9N7vm9tpX6UoLrg40MfaODU8ig1RFu/pdthl08HXJYEucO3RpOGYgoOuDLD4t/r5CC1c0ZbcNNzec0ocXSwdChm14+7xs4sz9bS8xKwgVRjMU2s+5Xch9H5/X++P1XFdrV9qioFhxUO+wBnzYrv1VYf+jzdW3eFO6aEOqmNtWoNP/cv/2H61datdfzWz/70GDgLs366qi6/SHB8habaQLjZTqHh5wSH0HBwCn7tzVVpHyKNjZjNN8jJUkcaD9If13RVaZbpdLFyYdnzbzLlOjTfCc7Jd1XlcS9whE8LTy7pS0mMe758x64ZcDrdM9WbMj1PY4GmXRuvD+vZdQycxWf5d9gebdorBPDCFrp3RhMUnheFprm+hkLSRaWxjN+b/z5c3++sig5A3/px5Oe0kSNTGyMjfc5sx6nEufjiGlq32vfC4t5CdKlrY6CMtDl54hT+wf/xk2N33Pk/+h3cfH00UyM4wUw5lTpetY7qiXPyN732uqzIorEZenvrdr0ndfqxNx+HSpyYXU7t/hAWt6pC3s9GsTPdHvg3/F76t5mcYzPvG40Pv6+M73zSyRi0EpjgSG8fm+FIeASgJEmbfAtAk+Nt+1mp6Y6xKs7dAbLgJHfGswHqh+rYtBKH3czkZrNZlSH9O0kXflDFby/8AJ49iANwSsGR1t33SpzKpXU0myMdebOTVdpjxwVoLMbcumMffuC9H8RP/I1Pj723vnIJF/7gi+l7LjgEqHj6gyk0fEJwdASBj6BkVCXVFOGhxNHhShy98HJ/uCW0DgimZ54j6i0wYzvsSByqq0xMEY2lCCcW6yk8LN9h2zRppWbBUWgEHAsSoamwOsEBh6qKiW3ZBpJj+8OSZGtWUOIoOIO+LQgsmvZ3Cg+92QRGRwpO44fRPYgDMOmPZlVuBn/7zQ10Xmuhu9aR5Cod2YNIp5ba0Xti1DWLf+P+7X//Vz6ND3/QgNBsrqO5flOyItgTUDt16ZqVS8eXUbbpD7ogSbpoql24lH4OnX38q3/283jh/PnUc5wu75NphKTSIz0eRxoZ1g3sqSOP6+jqOpfsm5c6I1VdjCQCj4WNCDh+4FMncebEHMJwtPYCZ1YEaa1XkHQJDlpHxUlKHbuUkV3SKD3hVmKxPyA7W3CxVndENkfas7YeBWB/MwSXVJDjCGN5XdBoPyPj2lHN9+FNDJAPAnzp+H+7/1kVVVVQfD51jys4Ck37zZbM9d2xJzg2IMfv8a5KGztn2pC54Fx88YLA01hooFKrQ+MnwXQe3XYH5WplT3AUFHWO8fXz58/jX/+zn5fd1JCDC879CuH2upOzBYLatZNS4x5pJdCZC65pQQrOmRM1/MCnTsEmLsp3aOQyTYLgcCwW+yg7oHCBEG8Yp8Vy8iUGja0JQXBiq3b4UX46wF7g8DPCIvvbixF3w/S1a3wzw6BYLAg4v107oKqatq3cFA7Cs/K5yyA0HC449Km4hlkq/vcJzs//wr+QPBiFhttfXj4Bur/lojNa6yyLQ6njrp0lX8rl4ELDt1Ta7AWO2yJk7A7IqKzsZ+lrW62QBUftJoIz1kfYShyCc+aRGh5amks3xSBo21G1LjTu78cxy7CtJMsBbtcugtPXNRwY7HVWZU6KQao5U4nDFIu1ZgoObMc1+uDGwJk7oKoaDr+cZtmx3f36S1dFRb0TOGPLFGfAMXegzbK3UueJc+fwl//Kp9HttgUcjnq9gdrhetq+ttNqjoFDqeN2WjfgjHz+WTX1XxKc9MJaDTUyuDNtRJxuGFRXWXDe1l6xP0JwRGoQnpxpMilqiiOOEHOJAdtZjI2XCAzHgNUbTmd6OR+3TUhE1Bcljw0BKThcPsnLFw6mqh5/mssOjdZy4A9c+L+/Yn7IFtO56yZIR6h4NMNIT6YV40yJtCXJ8pFGmPn8mR/9AZx99AxW3lyRNTnn7Ip5uckiinZJwh6bP26GsuiXjlJ1vA5KF/3Qz7/y5a/gi194FivXbDPIuJv6PYQz3Tf7B65PZa+LyBosd1Ab7fW91FZyylPMcsyjvz79sI+nP2lmhDp0rSh9nY07sZzGAGI91jaUkG7A2jTyFWYdOK2B+91QehcHtnNIcKgC7RjT346kKra7dk02FVRthuNkUST+b88fQFUxVlUORp7jlS9cRusNE6xU30fBJpfLe/QfcF3rzKLo6UF5zDgbnaS9wGEnUUJDeLj0EH0KXKPKt/DISnGtzRQedoOoOD0As+D8yr/7dQFHRz8DDiPS5niS1JfiGrhu+TG/txc47oXn347UFLNp+Hr0DRecxUYe3/Udj6BeG+UP6ZI/4j9imuwkDVQnnuWW1xCeDDi8+LkpH96Uj2QngqdVretNxGEo3d8JjMIzyI+ck4Qnaq0itD2OmKzemJ+DPxPg88s/ju5BYlUTwz+Qo+5ca4HgyEl2bwPHOeaCc4/BabP3FRwXGm7zH/3jvy/bbhx2alT5hj1pCo7si4WHz6OkbwvoDAAuOFxK8Wd++udSacPPCY4ON+Co790PGj2ebKMJp1e16RpvJUF6/Bk/kAtOacbDUx9axplHRq163bWiZDJi3Rdp6unEeMEhbG6NNpAaWAcr4eEgOASG0oaPOeYWZSROXtcR4Pm8uYLmtWbai5rgVOp1fOmhA8yqXFVFaAiPgpPOLvYAx1VfY+HiiRzyEza871iMVFFUVS++dBEff2q8qkF66NjAm6wvbj2slDpyYmwLNO1P44LzyqUV/Oav/tYYOEz11Bxgyd9xpAHVlIJDALThwVi0OtOMUcG5dxpuUNSMO5U6mbVl8YH3NvDUh0chFRcc2QBTVS18kn5BcAgnDeB8XpL1B0wM00be9WUMuEaEDfyy5JnAiLQMAiR9I3F0RLvjs2IFh59T4lRKRRSnA/zxmb+CZ/ebVjH9bc9g1qoqtW2STEGZVLK6XStJPH0dNH69HHJcQs4ZzHDLSpsnzp7FE+8/i/eePYt8uTQm6t3suDbXx+y0peMVKxMUFk0k58+0nI5dX/zCF/HFz3117PfZdGBs7I6m6PK+nVWk36GPKmMHjW/AvtJ404Qp+h+JtUx03Ua79fOzD9XwnQ44XFjeHdn9ZY/FsNVE3AvF0OUjh7oZ8qx9X1xEaBfLDfQGpZShZKFppLu0R94OVtdNXb8tqY7aPZRnA3zlif8Vm1/42X3Gqr71aeSGfzCupt4JHM5qLDQ8oL3AkTsxU+9EeP7yf/cjKTipnWSPkhWbXKaH4Jja7tHsieCwEsGcQAPGyrUV7Accf9IsVKYnn8nw7kq89yw85kKUyb5jKCWx/XBccMbWg8qNqxqW5xKcE0sjKeDCQ3CSnUGaIutHXQGHwwUnlSC0YRYXweRzjnvA0fvY1q6PRURYm9bcSMHxp32Et41qf/Ej/ztWv/Tr+1wF2Carj6mpDDiMpYzFephl70CRBaewRzcqV+LknERz8QNlwHFrqFyJkwXHPZEvnDfT++f/5Dz++LyZFeogOC5wyS7zgZ0g4TCjm8b+OvNiD3AS6wHWU+KCRdXDyktCo1JHoWFTSoFjupBCw9dZcLxhMqrU8H3EQWbNTupStm1RO+btwOEMzAk38Peo5rqtEF/5lp/Ac//x3+0vA1BVlaopbiirqrJ5it47SJz9gKNGqxTs2QXapefdTgSuLe4OwkOJoyW6mvbpguN+v70Z4cI3jIvh/HMXsPLGipx4lTpsEKteZQI0eCdw1MjRG8J2vzCzK9pQBbmPuK4Co+xZiUSJ44LD/WIfIQ7OgNiNI+724dnuEgTHHZQ+7U5HHLG0B72aCVTqyGv3LQUnuwanKwA3Olx8K3NjAZt3Q/z+g38V3c//6/2pKi4C8ubXfgGdC6MSUl3qUCBiBptdrll/jYYkLyZVEb+bZHZ0DByKfS/Bp3/0R/D4o2dlE1w5V1UFp9qa2sgqTFZF9Jw+yvw+jWGFhqA1r11Hd62J8mId5fk62reaqOp6n7xj7QLwur/MIb6+uorrK2vy+MorF/HVF0bTd+3QmR4fHZbcb6opkTC2PYlnS3VtY6O0CC+T+OWuPif77w2wPF/CU+dMPZabQlGZqwvQoaqdcgnecDy6zaW1mRbRvW0mLoUgQMmBJxo3mSTnWfJ4dFhOBlGEfqdNXT8GjjpUv/Tw/4S3vvCr+1NVzAB867O/hPjuCMu3AyctjH8ncDSjm3fkPsBRaAgGO2y5C5S64PCI2zfWBRyOzVtNMYXPfWK0HpbO8tTjnE0+pw31lReexU//9M/INvYDzpiqvg84o9px57rkPBQnYgFnebGM5fmygNNeb0LX7fJts0iue1o/tohqNUOCjZ4TntXLVxBt9lCuzaE8XxOADgKOVEBwcRdrcHvFAFwJkQ2X/mP1GTz7a/tMVp/+yA/jjV/7uTECCY4atjJltRIn9XPYtR/vK3Gyq9y+DTh5Pw+uoue2NmP6qvbC4W9Q2mgvG1fiKDj+fB3L586I5DG3ZEEWqdfBWvRjS+Zu59g3OPwyp+/0HDvOHJ4PhYRf8dyezdKtwv6QDbkQHI6nzpkc6dOLRk0RHg5xQUhiehlBpYxyadzmosTRQXiaK2vo2pnl0iOnkNh+f37VNLnUKgs+F8mTmWQObPCTnycSGzT799tHfhzdz+0zWb3+of8K3/iFf5LuWPbJXuCowfqO4PDEJX08/vhZnHvi7J6qygVHf1vynpnllgxkSk5VpuDIwSYJus7SR1RXciEccNzj0MbSCg/B+Uc//TOputpT4ugGBgPYqhN5R6bhdjqvN9d+wVGps5CLUXVq5cdmZEJSeyxjj79XPlTD0qmT8r6uddG9ZVRX3/qAitUyKicW4amD0npic5lKUk3tHVipE7CwizVu8z+2f1X12Kf+Eq791i+Y06QJSjYoKfaL4xXVBtOu6DffsTaA3ijuanBxHx947zl8/BNP4YT2+rM2gTY3ynqg6WPQNb2LgT/qZmovZj7nS2kOB8tzaJjS+NV1wV1oyuxdaMMVxWnjCDv/9Uv4iZ/8n9OvSR4QJYo1fu+5kAPb5VPPhZMhKBMFxwY0BYPjt1/BbvDYoTyOHS7g1OESfJt8Jt+05SoCQbcFbxCli5w015uozpn865I1qHXrm+02uq0OgjmTv80Vmrnorj+VQBsmyAeZtBhVhGk6aS9EUKvhM8X/Gl/9zD4XrPc/9Jfw5m/8mz3B4Zu0+rX9Bl/zLsvaDPcUh00a5x0HbZdnvu97ceJdy/eAowavm2wtv2nbz/L5XuDoHUNoZJ/shVIHmQJEaMrVKsp2tsFWc4TyF37lM/jlX/ylETg2jVLBcZ2BImEccBJ7c3lcAjrHCUJeFjHR8U7gfOhUAGyxrV07hafAFfNs+TO3E9l8G04iOAq2CaSLIyFScEKnMSWLGam5KotGCnfWmmDfZrWH5JyylNjJQYaVPP9p6X/A3f12qzj8we/BS//WUVVO4pUrcdIUCc+EFLLOPe5QClBG4hAcShwd+aKBStUPL44rZeTk9Xqgv4PgVLSmXNdwYCWGM6VU6aOzM0/blzCrn9WKzqyn3ergM//Pb42Do5lzGe+xBjM96/BLwwKTRSQDrqr7zYFT9Hz07nYEHhEIPBflUc5O1zYEYOsXSpyy7Q6q56/bbssNwUe5cWaMbcPlC5hqW857InH8coCoG2L9xqoY0xwEyF0asrvRkg7zHF84+Tdwfb+zqjFVRV3ndIoyMIxalKmq0liUfC7im3efcz844FCq/PW/+umRtBFv6Khxo/kN4xdvb3QEGB0EpzpXQaVSl/U0dWj/Hr4mNGzRoU2b+J6W3hAauTAOOOur6/h7f/8f4sWXR4ufacpqVtKk2QE2Wp2q7YyqooNOV6eT48kkr2dV1THbsMAFR4+NABGc5YdNbGvltZU0J5mwcCgwCo87uVZw5LitxCI47mDor3xoTpooEBzP5iZ//vRP4tn9OgD9J6mq7KzKFvRrizH9MU0n1eaKWRe9AWqUVqmt0fj3iwsN/OiPfxqLjTrK1mNMRxcba+vwhjmwu6i0puXdZi90eaaMxcbSmA3Av1GVpJC5xi2bQ2pRQHm2hLJdOVh/i0HWf/j3/gGazTVpvijDnQWm6aGxSBUZbpyOs5Ssg208VId+6gMyNwT9OAJ0AThZBhp+T9JIdDal+xbY3oIsl27ZtIdaNUDerq2l3+vcNpKmMldFZ6MN33YnS8+nTU8JakYSBbNlREmCnrXRqjuhpJyyVQwzCTdvmDymLz/2t/Yfqzr8ge/BS7/0f91jGJvzZc/I/9/blwfHcV75/WYGMxhgcAyAIS6CIEHwECkeIkWdu47L67ItZS3t2lVOrb1ZlxMlKa1TkVPRVmqr4tqt2lJVKo5zlNexUz5kW7QOayV6s0o50sqSopV1UAcvkQRBgAQJggRx38AcmJnUe9/3ul9/mCEHinabf7DR09PT3d/ve+997/g9h5UzEo17JSac40JlrNJZpZAHNVeV7a47DuKLX/oS98OUjTydoup46W+BMy6rIgucro4u1JMYVsbjLOnmUJjVGINoZQURUGUGEVaa321pM55VFzR07ImfPIMjzz2JpcUFHzicDqJEJiekG+DQ/1TZ5A2KBU4god0Fjpwsq50ywKHkNUpcE57mRD2VBRmHqACHLhV3gJOLRjEzarL6BDjxhnqkrRNRPOStW7sYNDPUSptKcCIRNJEXvtaYCgQeyiTkvOW5WbzW8RCuvPpsZQ7AfQ/QqsokefOmVlTesWLe6+dEFPT5kB98FODQucK+4ALna//8a5604RuuEDgkcWhLJIyITlo6DlfiUC8HYU5fWsryDC0lbQQ4h3/6P/l6JSUOv4MgcJhqjTroOQPoRchLAUetRstJHMl6zBYKINDwsypPuj8oVEdmlsxEBkm9M2QjAJHDlIBDy3Ha8tQNZmoeS3PzIPBE6hIMHto6iBy8BHDos+eK91VeVxVQVQo82nssmZQEGr4xCxy9VJevstqy7At07IsP/C4+848/VxI49BvErczVh7ScdCSOXDMeNvYNSxsW0R1s+3gRZqIJkRxd0lORCOYX5lniaACRmiKJc+qD3+gx4Qaq3sYOP7HrbBumCoCj3wW3byYpZom3XeDsbg2zqqKN1FUlwAncsMqG5PeyCKRt4DJO5EnWz0TAoY2A473LSCQAHH3d58MPYO6lCpnVU/f8Hk6TqlKqyW1pHfa4ZMzPSJN0KZuNhGsMg5TofhUm+YMvfxGf+8wnvB6a9H3pR0DxKgk2UnBzZn4GceKDCVGLQytOKS/H7h87dRI//uFhnmEUKadVB/3fc2sPDu4/4L8cx28hNsDRd4/iO//5O5hfmgkY82o1a8qEizlm+SIibtqo6Qcxa3m8fbacxQuUOuXDVBnKTVat1InZ8EtvaxzbOuI42GpTRjmgTH3eDbMZ9dMsuZGEoQi/VdmFmgbodpPynQL1CKN4n9O3PWr9VwapS0xAyRtxAVIPiSojzV5o+kNcfvnpylTV3ge+guH/ZR2AFjzlgMOg0VFg2/TcAw6doKod6M/H/uI/oLu7NdBJ5WbAkexCTuZS+c4EGgKP2y1GjGkCz4F7DiIWi+PQAQ0kYw8JcJZW/IAuHXeBQ6JeQGOAbqs1qkwbRu5Wy4NuCZTKAEcGVPKJCTj37W9CssqsHAu2glSog24KnLhZJRasPUngYWJupRbz2Sxz4ORt2wNyTUSphwStdCmDcDXrlRt792ej8s/W/SHeqZRZvfq3voKBX3zfK2VhcDgJbeIKDYeCXNR0zwZIRkp4NqSVPHt27QJJnJ6eYJfbcsChJC6eCNQlxb6c9QDHm61VPnDuuOcgfvseUzlK0obAQ8ARu58LI+0E9JLQ89k1wCFpY0DD0/aGwHFfXzng+Pfr7QV36L40KONNLHUEON7JTs7zCvEmEj+0BY9nXFv+6DjZHsppKRPv+dS/xtzLFaZVkKo69uNv3xQ4Lmh4xmngyFMon0k54FDiFgXfXFVFwKmhzP2CWaVp0JCkOX701A0ljgaOHoG79pl0DgINbaSq9FawgyOJ6G5OMKk6HzQGOH4+j7Gp9OYRNzkORVfiaOAQbZ4ncQQsbtqnBU5O/R47Zi1wiA+R786mTVDuMQsCMk0JNCThXIlDALJj9uLmP8HwKxWuqkhVDT5DEsc8BqcSEyGk3izztxzS+tsvuiP/CXlTDTUHbQf27cND/+KrSDUFk6U1PSsPADUfZXunYPJ0uMuu3yhsZiaNU6dO4okfHfbuigbZa1qilv/6tj3Pt131eD0sKRlcsXrqenkqVyEJJPaJyTsyHfz8mJrfoc6rPdO+IJULw3VWFgi9rQnct78VybgFLn1IDKWqVaRJpyUCSd/eyVmKfaK3Y2Ao9wT97YaACg79rcdgk1tCJJowDGA1TcDUENF/eBL0+bZv4J1nD1eWAciq6snv3hA4BRvElMI2GYAguHc8kQAAIABJREFUuvy//n+BE5Y+S3awygHHSzG1M0ZWgjolhO+KJaN1UKraKp3QLeAh4KSV0SPAEbvLLMH9oCf7oUJhM2HEeagEUFng6EhqMRsoIOQ0DhuxplhY1tLx06PE4glkld3HxyRaH08gHE+QKc+PHbbE5QVtxDEZB6VazADLs/y/qL5ftvwrzFWaVkGq6uQP/1MAA14qoj1KwNFEAp7kkReladLomB3I9UicrKXpMGIvWPBHwDn8oydw8tQp/jggbSh905bjGIlpXQY2ss/OSU0TSsYweYTFp0eDZNMQpIXhjSQOp5mE/XwcAY5RCRacBCJ7/UqBw/j2PNQx32vNPD8x5k32NifjkMpj+PclLBNPIBJv8IBD0bCCsmkCwKH3YZ2fr3Q8hOFfV8isLqpKWg7QA7vAQTEKWlLqeIxGGs00+Yxn3U2AQ/ws5FATTheK7chKiROPHOC8/vpRnHz3pAcckTSeA45UnZMLIY5JckrSP+1nKUj5CqkwyhGW1Q1R4xKju8pB1qrKT+YKZkZJsr28E/LjBEgIrK1SUlXRl5Tfy1wjqNpJVRHntAeeMsDxxoTyl5JdN5Y4dLJdXUqh6P+O34+jlXIAkgOw76nver9JejxGlYWahy5AW+KDxMu59eyjoJH48MN/xHVUlFespZSOU8lMo5bIsrk6+1cvv4U3XjuK4SsmpsIpbWQ3iMfWXQ7bs+iatIIrkN9Fn6OMTu23oa/xMlzRrBEBeMS2RNRZgPw9a6TGLK+NJzBcWjh7P73dLdi2vQV7YjZT0R53LUCXtkp6n5aXOMHK2HRd0ouYs4R2auF93lVimV1CvirKztKXpm/F/It/WVmyOsWqPvjxt/meZAbXkOgrAxwtabwZxjQf1tehLP6PAzjzi2k8+ewL+M1rfnI5A0eWqqrnAT9D0SeKJH5kBo5Eq50iNXlecfi5wCHQsG3DEi1YLy7AMUazcaBp4OgFkV5qfO7TOxg4kSbfReG6/YLkuNS70zoiW2y8z0kUi1gCb76JRj89g++JKkasY1Gnm0ixn5ZvL07vxPBLP6/MAUixqotHTKxKeGhKAYc+L2sUB0gGfKnzUYATJQ+t7R5DvzkyOoMX/s+vg8DJW4njoFiSrGhQhVS7UuDw84u32EocAY60KdIJ68F9snvMzTD/MHEOqnsT4JDEue/TO9FQF0dYAafUZNTH0qorcslzbd3Yja5DPp2bAee5yx04+vTjla2qSFVd+CuTVuG5yEuoKrkpDR7PtlkHcFxDVWqkZi2tvQucvoFRji/5aopuNAgcAgxdpxRweDB1qYgLNhtiqAQ45QYmX/CBw+dwbZW/ucBJKmrem4GGPv+owGFpY/vDy++Qb0dUlZQWk6qiWrYPo5/BYqVdgDmt4nETq6KN2b9Dlh3THiPDWHw0dl5ZoMlflsrMqimxaR75tw/hrtsPeA4p7l9AKs2xAXLpLFPOirfYUy3ktHvzGJ597ghmFQdMPk+rGv+VU1qF3rhdkSRsB/wvNiSiHH4MGHuuMKFzhqOKTen8pJJN6J32zVlSn4IcmlR2f9u2Dtz34AEkbddd756rgNkpn06W+ZsXlrj+jP6XFaCXYuvWvjukAiv2cwrw0pZzHJFiU1EqLW8RSk+NoT92P0ZefqpyVXXlr5/wloK8CqkKrkLkAbWzjysWxbEmHHgVAIcce7r8lq5tusxkKwJOOpsFebFlI6+vzkjkGUoNYG2Em20UHQ6xKyk6T+wWsXVktUYueT+gGfVsv1I8giYnOWiV3Ag423a3I1L0m4bwc7hAUEHaRG2Ck9sSKsJN3l/dKEUaw3ILqFKbW9LtnmPt2TemDuLd9aiq4ef9ICcDsAxw+DPr6AoQSgtFRwXAcSUOeYopFVQGjaSOljjPP/srvPr6/+XWx7KRxOGBp/ieAxxSt+Jy97y9ZHaJEV0GOLpeXYATDDOsHRE/H8cax0LxRqeWWOmRxCHgbOt1+IEcdguiPQls1D7Rcv4ZoOU5t1hLrNKIsUcrBc70nVhYz6rq3OHve/YNd4Vzlm+uxHE7unEagVpNlVJVnppSL1XKgLl+emWJY1MaOCNXR3H0zeP4laXY98VMNsCEzjXbyuFnnHQqROBGHZ2gZo5quKiQzhYiVgoc+h1eXdngr0hgvnwZ4Iiq8lpp07kVAEeenZvRq/xrPu74ddaAqELgHMt8EiN/+2Tlqura3zwZ6LLrpka4HHqcX6KXwaI6JCfHMkWJjUO1yiTFvHpm+1Ip1kSOw6W5JS75pZIaDcCTZ/vwxOHnMWX1v2e809JYkVTnJGtRqNHsm/PUjZM87ksuw64lto04EbkA0AYMS6on53fY2NTgpOWzrsGyE7FnSwd+57MH0NAYjF5q/xCzrzuxJrpfWSVS87dA2m0kjJiigzFjFVzgexLckBn6uHIyGtatqq7+8gkeMI/Nwcmp0TEq9gzrZG0Bi6ys6DPrAtfAERXotQ201j4BZ3563qvaLAWc2dlZa4+Yh45Z4AiQcmLsqrbT5vfMekb3qNSOO5EYvifa6BoBjr4Xj6/PJl+Z65sB8hxqMpmYrEB6i/uedAFOot5IRA/AmiuujLQS8Gjg6CIBuVZJ4Hj+K0OiEGhBoMbtjfWqKr2qsm86AA43uOmBh37Uzfhn0Wms9VLAYcms1BpJnclxy8Igjir7uUgcDRyOPTlNOEjiyMBK+CCQsackjgBHUih4QGw+rqgqTumw0Xk2oC2TuY6iC3AInFmvF5YdPgGwpJBaVVJO4jD4NHiUmqNE+bxdNZLUEeBo0LgaQcqVRHUWNHAYmK6L0dz3ulUVrapk40CbozP1jXlR4FJSh1HBXeRLAse8bNVSkLPvspixPLwkgjmFwQKH1BSBR4BjXnAeEacJhwsckQRe8pVatYhBKzVTLnA4icymlUjzD8oddgFJvyHHvCYgkqphjXdTo7ZW4jQlycNtPNFeBxsLHK/DDNdurFVbFEbh96RKkoLjQwMgmQBmVCsCTh54Y3adq6pLR2wJMIth6hdABXZ+GoJHSa9roVRgU0sdAgapvEO3HcTDXzfNPhosm4JUCehYFRnI49PBxKqWhga8f/w43nv7GP8vKtTvjBScMdKr0mstFMgPjgaWuyY2FaxioJWZzgjUTUC0hJS8HG+W2R25ngE2rfh8O0IPcM+2DvzOgwcQdvKHChSy0GaPa8y73WPs31LBGbdpHnJfa2JbbpcS53z53vpVlU1W5wdXwPErF82lS3mN+RxnBUEzpRLgSIR86PKw12IoUUv8MWDAfP970pthRbfT4g5WetPA4eOUH6NTPV2Js0pECXZJn8/xkj7gUHTyXTjQWYKejt8JSUcKMeg6LBt/cON3BBoCzxrgOM/j2SCc4rn2/Uoboo8bOOtWVZdtsro45kivajvEZV9YE7NSaquUxLGl4qZHOZNN+lOKJA51621t2wgCDW0ucJaW/DQGzm+JBkuTaTktG9sKDnB0bwge7BtIHKNO/VVJOdAIlS//n/GL9+Q+XHVCxwU4USJmUkAsCHA8B7gVPwIc4vpRDeY/KnCIij/Gdfhpj86f79dO/GPhz+Ld9aRViKoi4FAKp/hTjOjN3zDWY2a4P//LAYfyaQU42nNM4Ya+gb41wCFpQ1KHNhc4EUuPKzk3niPO3gY5J2VFxYfE5rCfa+DQoRwtr3UIQ0pzJDoekG9r6fklt9fP2jM2iCeR7Pc1cPQlc+THkSY0/DXqG5SnjDNzmr7/ZcOcHtgiUaTnDAMpb67fxgmS5mKxIHDs+cMHH8XSKxUmq1Os6oQiVvJ8JaqzXVRVbvKNqaCm0HroF0UZaQf378FDD/8Bn05/C28xvwel48mdPnxhGMSFJyxaoxOjeObnR3D6bJ99ESuew0+8xfyBrK7IeNWNy4hFIlCbLmrJzGQ3NuXgwvIbmjxjd/D5/vVv2ZaN7jU4r4nCK5y3Y1TrXdui2NgUQRrxAH0cFf3ThGWPPfmAyKGoVp7UCCRHjO5ENMWGsVM66tgwEotK2wkdL7oZPg5htr35qU99E9deqzBZXadVmJdq+j5q5vRw0e8/5QLH/Zu+Ww44xFxBS18NHKrenBqf+nsDDjvLrI0jA14OOMwAZldVN7JpbgQcLlZ0WjNKoheBpqslDGHAErBJ33EGadQkygUk1qrfJtJ8x/+cv2PTQAgeGhICHJcFNR+OoUEZ4wKr4Tu+gfefqzBZndIqzqu6qlLAIdHHwU/NSqGJo53EIqKfdSWOEF5XApyXX3+VJY5s2UwwVVPKWdYjcUotw8VjbKSImcUucEp103OX0NqhRjglh6A+h4AjoKHfuBlwRPVLhiWpVukvejPg8OduR0CH0JuAozdZakze/iiWK1VVuq7KxGvy7MLWxEkkcRjZJfQ2p1uofJdyEkczpev8kqGhIc43FlVFxWS/efdoADj5HEW7TUCTN1JRFGZQqkqnUbgvhkgQKgEOPbPkGJvnDc6IgJNOvXntmTYS2IROJPp+M+BEq8jJ6IuAgkq+51Jf64ghdWXuy7hMxKwoFGMIODQcP9yaVNQysa26e76J65WqKkpWH3rW5BzTw9IA0KwzCeXWpU41ZyV8OHq57orWQwf24Y+//lW+LgU9dWBOEw8NDQ4ht1pAa8onff7x40/irbeNYUybBpougfH2i1nPYCzna2GpouwRLW307POJMX2pEZie9g9XEsn7k3MDQO3IoycVRVONmYDxRaenJtKYD/Q8Dbobalw/jDJ+V6IRpIsmb7gghFbKPRIOU+V7cAtbllRSq4xXqz02bP86TlSqqkxdVZB1tBRw5Kf9tArLKs4zzHzqqbJV4KMCZ3xyCj/56TM43++3k74RcFicF0zilhiU5ewTDRy6Xxc8dP+skm0BXikwBGhrHYkUWKLbHGUGUBc80NA1XTraFXdoHQdgJB9GmmxHMcod0yCnJBRPEJujbDIS1gIH5L23HAAB4Ox8BJlKmdVTd/8ejv3A9JGSjfW8Ct1z6YzXJtF6lC1KNVmid04xUjFwjr93nJOSROKc/rAfT/z8rzA17Sc7EXAkjlSqDEaAI/Eld9aLtNHHpYZJ0inoM54wzsKgZMZfKRFU4phHl9KRDwAHyWD0OprPYcFKnPp8DjnLqOVd0l1el1E1XijGShwCDYNZxwbJ52VNCw/3NkOwe9+/w/irFTKr7/38V9D/1H8LLP9c4OjEIl1DZQbE0LN+VFXlAufV197Ck0/5hjH9hgDHK8dRg8S/v5q2tlkwLcNd/fD92llbzjBeL3AEWK4vScBK0i+xpYBkIozZJas0HOCsWSy7wKgQOPJaomILCb2e/Z/4nqn4kGylQMqVBU7L1n+JE5X2q6q+98s495Shppf+Bdw4lEmpDT2INtxKTjbHihd75qGH/wgH9+9Hsi4eMKDFxpmankJ//3l0tPtNwI48/TzeOn48kEZhQgq+pubaZ7VRxp8x6oPA4Xsv5pG1zOH+DE57YQadyUjfZwpdvWJUQUqvHbVDBuDaO2KosxSrj6JlWwQR1fElXR0B0ZHcaKPmqnkbtXfrrm6auFXmwlTlwAwWaySWGedk1z9FptKG9am7H8R7P/yWeVmW9FCAI78fcRi4tJ1jABe8Uxc4LcmEBxwmF7ARvfP95zE5PRUAzmN/9hhmLRC8VYM0iLfgIeDQIMsAaeDQnQTyaBzgcIZj0cSnjFQwHV9oY+p/cny6Pars9CwHHJEu8ha09CHgtO730zwjDQnmHQ5sZQoK5Rzi7gtsjo2z5n5d4LhN3OzlIjFyRNK9GNXZsfVrGHul0hLgz38Z/U//pfMgeSQs1St/UIxwE1Q3vcL70kcEzltvv41UcwuiMfNi+/rO4vmnj2BqybRGlM2zRyS1084YAg7FqXSLRP4OG36+LaYlDl/L6dpLwBH/TSnguN1xqAsyA7REMparshJdCaT2BdsErbjsGi6diTPwRHcb0SxjLnCckIqLm0DrS/pwTQ6VeVeJ5AM4/uzPKqurolXVucNqVWVnmwsc92YCgc6bAKc11eDx4dB1qCkHbS5wSE2d7evzgFOqESt9T0qECTDE3M6DuIaKxNxxlqLW2kdigaNjUxo49B3mOhTKWb4GlcvoOIu5diAsIMQFDs18064kknuCxFLpNeUta4Y6cEDcdWELnkI2jbBlled9F0ju5RxaFP1xIZdGOEqkBDkkmr+I9Hrqqj6wqyo/rzWCpqTfBlCXo9hXFvDrkOrRQCLv8D2H7sC9nzyEew8dQkNjE5e0SPpCvmg8wW+98TZSLS3MhUPb4Z8f4cQt2FUUHeNAZijK3/eqJS1QNXACzWWtxJFkKU2WQEFVTp/Um6Up8VhTXVtJ8xva75UiYCCQuouHrk/0IN6WsDErN9FmbcBUnKmeWuS0LP975jjlcPsrM69DnzhiXc8xhTB0UaJb226lc0Pq9zH26wo5AClWNfALYxxLaiJFPDRwSMUHySCCnmTPj2N1MSVeaeAk6pvYihe7Iptf4QT0/rPnPeAQYAg4vFng+A5G85LYnU9jblWNVlMaOAGWc3L6WSnqMYBVABzBFUuVCoFjgO7/Hv1NwEl0NHhN4TRevecrkX4bGOg1VQqubrPjIayw1qMu6ReCOwmi6h7nfD+cTRBGqOpTOLaetIrzT/mqyrBGlAaOT93hMHY5bBUucEpJnI8KHGE8peclNSX2TUDiOFKBJIGU4vCMLQEc3ThWX6tUlYMMvkg0A+qwT3NrgdrQlWTglNoC/iiuNy+dvsIq8mblLWtUE62ElVQlaa1VbbnrRT+zPlX14eM+sRIlQy+l82VVlQFPEDhaVUm1BEmcP3n0YX6kSoDjqSmatZmgccyxHwGnmp0CnDWOPxLNNrVVJMB6gFPOXvIyHdU9aPBoQPFzlwGObiTH32EqO2twqwEmsqkYNV74CMAJSDbVuPZGQKxLPojr61FVfgagiZEQv39NwMYpU9Fm1Yf0dOSZZ9MqDh08gD/+NybnOGl7FNA+rc7mM1kMDZhcG6pInLo+jse+9T+8Z9WdYfia1qUugVfKqdVVDaUGWq9u3DQKrhqQik5b0sLJa1JOE/WL+Uo69jj6bW7XLOddF575jKQNgYdVRalqkJKyyF5XdSmU0/SqVpLay11Ckzuwnei4GALXssIpFPokjv3iJ5WtqphZ3Sare4ORzlUEHE91qTD9jYAjNy/AIdBQuGF4YPAjA4dfHLFVqKSrcvkyskrLUnmIQwUrwGGmU8uH40kQVY3AYHHJGTVw6Lp2nnnAcerUboCXsh+5JUqlwEBfLkW5p10b8gO6GEE0dyj8aaz87XcrJ1Y68fi32UrXwKFOs9KSUG7GvwGdxU9366uucsDRiHeB8+KvXsSRX760LolD1GZ0v1w/5WTMeQOuAo16aX8z4OhEM82D4123HHDktUQcNSXSZu2iqiIMuf4zFwj63VYCHK/EiV0NWY9ssq7uflxfD1vFwC98KjeuFVo1LYoFOK7YC9ZymIw3N3WU1BSpK1FVVD8l5whwqA3g0sI8fvD9J9A3cOGmwDGqgdIoSVX5LnsBji62k0i1VlPyfVZVzsKEvN3Cq+wSKbG61M4+BRySutm8UlVW4gTsGwc4AcIGVsU3xw+NQSnJ4X5zTSGBxBNt9oKO93meefs8Ifw2jj1ToariWNXh/+LRnEi0uCnV7t3TWg4C5yEkiCb1TKtpPProI7j30F18jViCKFf9HJPZyVHv2v0Dg/jB934Koi8hRgr6391cBxc5vcry36hAppt/4wHHIZokg1H3hKKMOw0U+tuN7wT8OKpLMKvJZBxdd/egoUNYKYzfSiRHKQlBE8v7XIApZcQ2ZiW19zda6fGiIOwnrvH7VznjlAPvkWfSh1zeFGM/WTH0Cay8VKGqoljVW9/5ZmCsyOrXwBEHYKnlOKNWxVKIh5ei1Ro4lMhFL4tBWSxAgEOgOX96EC/++lX+/Y8TOOWStty0DDa4Q1R8qtStC5y1PQrWgDuQz5yMY/cXDnrnhImQ+wYbSYlAiEUDZ03DU8NTXEqysGS0wOFJIlFyuwr2SoKdIHG4YIz96trPVq6q9n7+yzj9s295+S7mB0sDRxx4a2qVNUU8c/gV1gCHwW3BMzVh2EMJOC/88iUMXb5cFjQ8Ux2Xuitx+IWpe3CT0ulzl1jAfMeWsRCbvE5/tcC50cx2cSBpoiJxNHCiEZX05nxRG6kCoAAzeoFihM6XdDmSkxjPZxJ5hk1d5b8Viyq/C0dPC3BWC/esT1V9+Ph/XCNxKFZFXViMiHVfk2/l8cMG6qpuDBxSWVriEHD6+geNxNGFdXZ60OBWApw1A1kmTVRLHEncctUQ0/U6YCwlMDx1ZVWVt5pzJI4GTjlJoa/v+e5oMhBTmU319GJu9n2XvdYa70nwQI5dEL6RR8Chbd2q6uh3/9wA00akiak8kUgiZskD1tg4a5NYvecWguxHHn0Ydx06xMeTdT4DFc38wUvGED595iye+dkRUNCPqivWBDUteNY42InjT9lM4hX1DGLFxkDX9PJjhBuZouEBv00QFkSD726arMlTAZKQbisx5ZZquuLYdb+vqty4lrzncgMvKmUpl0WCCgckrUOsAkd9iXtAa1Q5hVlQ3VJcx8YDTElUdXWZVdUXvvU3xeWlFeQWJpFs3YjpsauoT7Uhn8lgeWWFs8PqGup5v0h0YdTnMZ3h44n6OmQyGS4ko/0VOZ5IIEO1Urkcamk/S9HoVe5MR0HD1WwOtbW1TM9B+zW1Nchks7xPN7uSyfA+ERmu5lfVfgGrmSyqa6ibTAGruSyqubNMAavZDKqrq1EoFjmtIlZdjSLvEzlTDEVKws5kvf1sOsOkTcVQiI9TUJXSKrNZsx8Kh5Dl41UIUcJ+JoNopAqhKrNfFaniICE9fxVzJFaZfW54EkUmk2aboyoWRSadQVW0CtW11fzuIuEQs1/wfiiEKDdxzSCMELdqpOPc9iMeRyadRqhYRHVNDdPRhYrg52dqumKROwLyfqGIeKLWdEwuFFGTqMUKjVmhiFreT6OYz6O2LsFJ/DSWep/Gj8a4kFv1xpv2GxqaGRMb2rswO3Ed0fokj2lo8+2fL25vDuPc+Qvo7u7GQN9J7P7qn2Hh+Cuoy17H6evA5k1tqM+N48xYEZs2tqF+dRx940V0dbaifnUS58YL6KSOvoUp9I/n0d62AQ3FaQyM59HatgGNxRkMTqxiw4YUGjGLCxOraEm1IBmax8XJHJpazP6lyRwam5vRFF7E5aks6pPNaK5axPBUFnWNTWiuWsaVqQxqG5rQHF3G1ekM4nVJtMTSuDadRiyRRKo6g9GZFURrG9FSncXYzAoiNY1IxXMYn11GqLoBG2pXMTGzjGJ1PVprC5iaXUI+Wo8NiQJm5paQi9ShtQ6YnVtEJlKHtjpgbn4RK6EE2urDWJhfwDISaGuIYHFhHovFWrQ3VmFpfh7zhRp0JGNYXpjD7GoNOppiSC/MYWY1jo6mODKLs5jKxtHZHEd2cRYTmWpsbKlFbmkGYyvV2JiqRX55BqPLMXRtqENhaRrXlmLoaq1HcXkKIwtRdLU1ILQ8heGFKmxqSyK8MolLc1Xobk8isjKJodkIujuaUZWewIUZsx9LT2BgOozNnSlUZ8bRPxnGlq4U4plxnBsPYfOmVtRmxnB2PIQtm1qRyI7x2O958Cs49dO/wL69+zA0MoHe7lYML1YhdMvv/2mxCkUMn3gdxUIOqbo4dnzpEdTSLEiv4sKxN7H77k8gky3g4vG3ccud9yKbK+LiiXew89BdWM2HcPHkUWy/7Q7ki2EMnXoPvfsOoIAoLn34Hnr27EcxFMPl0+9j86491JUCl88cQ/fOXQhHa3D5zHF0bd+BSCyB4b6T6OzpRVW8DlfOnUL75i2I1jRgpP9DtHZ1I5ZoxNXzZ5Dq7ER1XROuDpxFS3s7ahqacXXwHJKpFBLJFK5d6EdDczPqmloxerEf9ckk6prbcH1ogCVjfaoDY5cGeVY2tnbi+qULiNdUI9nWhbHLQ4jFqtDUsQnjVy4hEgmhpXMzJkaGEUIBqa4tmLx6hd9V66atmLw2gvxqBm2bezF57RpWM0to79mOqeujyC4voGPrTkyPjSK9OIvO3l2YGR/D8twUNm7fjdmJcSzOjGPTzj2YnZjE/NQoum/Zi9nJKcyNj2Dz7v2Ym57GzOgwttx6G+ZnZjE1chE9ew9iYXYOE8OD6N1/OxZmFzB26Ry23XYHFucWMXrhLLYfvBOLC0u4dv40dtx+N5YWlzFy7gR2HroXpGGGzxzDLXf+FlaW0zxONMYry1lcPPkObr3nHyG9ksPgsTex9fZ7MPTCjzA2PYsiwth026c4OzLUfccXisVcGns2t+LCbBEY78Ouf/INnPu7l7CvLYw33nwHjb2HsLetCm+9cxR1Ww5ib3sU7xx9D4nu/djTHsN7772PeNde7OmoxgcffIDqzt24tb0Gx48fR6x9J3Z31OLUiROItG7H7o4ETn94EuGWXuzqqEPfmQ+Bps24pbMB/X2nUWjYhFs6GzHYfwardRuxY2Mjhs6fQzbRjh2dSQxf6Ec6vgHbNzZj5OJ5rMRasG1jC0YvD2IxksS2rhTGhi9gIVSP3q5WTIxcxHwxga2b2jB9bQgzqzXYuqkds9cvYzoXQ8+mDiyMDWMyE8GWTRuxNHkF48shbOnuQnrqKq4vFrC5exOys9dwbW6VpXJhfhQjMxls2rwFWBjDlalldG3uQWR5HJcmFtG1eSuiKxMYGpvDxs3bUJ2ZxMXRGXRu2Y7a3DQGRibRuWUH6vIzOD88jo6enWgszqFv6Bo6enahKTSPsxdH0N6zC6nwIk4PDqOtZzdao0s41X8JrVtvRWdsBSf6BrFh61501aRx/PR5pHr3YXNtFu+f6kOqdz966nJ478QZtGy7Db0Nq3j32Ck09x7EjmQeb79/As29t+OW5iLeevcDNG07hFtTwBtX0wT8AAACQUlEQVRvv4umbXdib2sIf/fmO7jja3+Ki3/9PWQad6EnVY1LI1eRKcYQ+tRDjxVnFrNYGXgD6Xg7Zi6dxh3/7N8jNz2Jzu5unDt9Gg0NDejYtAnnz55FXV0d7w+eO8f5uB1dm3DhfD/bLO1dXRgaGGC+vA7av3AB8epqtG/swuWhi6iOxdC2cSOuXLqEaFUV2jduxMjwMNsIbZ2duDYygnAoxMdHr17lGCAdHxsdZX3e2tGBibExNpjp+OT4OPKrq3x8enISq7kcWtvbMTMzDbJh6PjczAzbCXR8fm6ObYANbW1YXFzA8uISNrS3YXlpGUsLC3yc7ILF+XmkWlvZZpmfneX9XC7H16L91dVVzE5Po2XDBhQKBf7tFO0DmJ6Y4OMIhTA1Po6WVIptpInr13mf7J/x0VE0p1Js54xdu4bmlha2Z0ZHRng/XluLa1euoKm5GbV1dRgZvozm5hbmC6J3R8frGxsxPDSEpqYmNDQ14dKFC3w82dyMocFBJJua+DcuDgwgmUyipbUVg/39fJyec+DcOT5O7+h8Xx8aGxv5vZ87c4aP01jS2Lds6cWxJ/4rGjbuQE1+BvHeO9GYqEbod//8ueL40DkMH38bTd07kJr5APX3f4M8b+zToEEqIvSx7ZMBWizmUSyG2BgtFguECWc/xIatOU7uyyInfP397hf5HsxvFREKk6laRKFQRCgUJhygaHl2/uH2QzyRCJx0Azfb/zjHScY+VFOL5Rf/O8aaDmH6yiA6duxBx66D+H9GXzSRqw3c6gAAAABJRU5ErkJggg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357158" y="428604"/>
            <a:ext cx="8358246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dirty="0" smtClean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smtClean="0">
              <a:latin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500043"/>
            <a:ext cx="814393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/>
          </a:p>
        </p:txBody>
      </p:sp>
      <p:graphicFrame>
        <p:nvGraphicFramePr>
          <p:cNvPr id="10" name="Диаграмма 9"/>
          <p:cNvGraphicFramePr/>
          <p:nvPr/>
        </p:nvGraphicFramePr>
        <p:xfrm>
          <a:off x="428596" y="428604"/>
          <a:ext cx="3786214" cy="30718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785918" y="857232"/>
            <a:ext cx="557216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9698" name="Picture 2" descr="C:\Users\User\Desktop\img1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357166"/>
            <a:ext cx="8572560" cy="66437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ru-RU" dirty="0"/>
          </a:p>
        </p:txBody>
      </p:sp>
      <p:pic>
        <p:nvPicPr>
          <p:cNvPr id="4" name="Рисунок 3" descr="C:\Users\Admin\Downloads\1611386393_19-p-foni-s-rekami-dlya-prezentatsii-21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286116" y="500043"/>
            <a:ext cx="5857884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       Цель работы: </a:t>
            </a:r>
            <a:r>
              <a:rPr lang="ru-RU" sz="2400" dirty="0" smtClean="0">
                <a:solidFill>
                  <a:srgbClr val="002060"/>
                </a:solidFill>
              </a:rPr>
              <a:t>изучить историю   происхождения отдельных гидронимов </a:t>
            </a:r>
            <a:r>
              <a:rPr lang="ru-RU" sz="2400" dirty="0" err="1" smtClean="0">
                <a:solidFill>
                  <a:srgbClr val="002060"/>
                </a:solidFill>
              </a:rPr>
              <a:t>Сердобского</a:t>
            </a:r>
            <a:r>
              <a:rPr lang="ru-RU" sz="2400" dirty="0" smtClean="0">
                <a:solidFill>
                  <a:srgbClr val="002060"/>
                </a:solidFill>
              </a:rPr>
              <a:t> района на примере рек.</a:t>
            </a:r>
          </a:p>
          <a:p>
            <a:endParaRPr lang="ru-RU" sz="2400" dirty="0" smtClean="0">
              <a:solidFill>
                <a:srgbClr val="7030A0"/>
              </a:solidFill>
            </a:endParaRPr>
          </a:p>
          <a:p>
            <a:r>
              <a:rPr lang="ru-RU" sz="2400" b="1" dirty="0" smtClean="0">
                <a:solidFill>
                  <a:srgbClr val="002060"/>
                </a:solidFill>
              </a:rPr>
              <a:t>Задачи: </a:t>
            </a:r>
          </a:p>
          <a:p>
            <a:pPr lvl="0"/>
            <a:r>
              <a:rPr lang="ru-RU" sz="2400" dirty="0" smtClean="0">
                <a:solidFill>
                  <a:srgbClr val="002060"/>
                </a:solidFill>
              </a:rPr>
              <a:t>изучить классификации гидронимов </a:t>
            </a:r>
            <a:r>
              <a:rPr lang="ru-RU" sz="2400" dirty="0" err="1" smtClean="0">
                <a:solidFill>
                  <a:srgbClr val="002060"/>
                </a:solidFill>
              </a:rPr>
              <a:t>Сердобского</a:t>
            </a:r>
            <a:r>
              <a:rPr lang="ru-RU" sz="2400" dirty="0" smtClean="0">
                <a:solidFill>
                  <a:srgbClr val="002060"/>
                </a:solidFill>
              </a:rPr>
              <a:t> района; </a:t>
            </a:r>
          </a:p>
          <a:p>
            <a:pPr lvl="0"/>
            <a:r>
              <a:rPr lang="ru-RU" sz="2400" dirty="0" smtClean="0">
                <a:solidFill>
                  <a:srgbClr val="002060"/>
                </a:solidFill>
              </a:rPr>
              <a:t>познакомиться с краеведческим материалом по теме;</a:t>
            </a:r>
          </a:p>
          <a:p>
            <a:pPr lvl="0"/>
            <a:r>
              <a:rPr lang="ru-RU" sz="2400" dirty="0" smtClean="0">
                <a:solidFill>
                  <a:srgbClr val="002060"/>
                </a:solidFill>
              </a:rPr>
              <a:t>изучить историю происхождения названий некоторых рек </a:t>
            </a:r>
            <a:r>
              <a:rPr lang="ru-RU" sz="2400" dirty="0" err="1" smtClean="0">
                <a:solidFill>
                  <a:srgbClr val="002060"/>
                </a:solidFill>
              </a:rPr>
              <a:t>Сердобского</a:t>
            </a:r>
            <a:r>
              <a:rPr lang="ru-RU" sz="2400" dirty="0" smtClean="0">
                <a:solidFill>
                  <a:srgbClr val="002060"/>
                </a:solidFill>
              </a:rPr>
              <a:t> района;</a:t>
            </a:r>
          </a:p>
          <a:p>
            <a:pPr lvl="0"/>
            <a:r>
              <a:rPr lang="ru-RU" sz="2400" dirty="0" smtClean="0">
                <a:solidFill>
                  <a:srgbClr val="002060"/>
                </a:solidFill>
              </a:rPr>
              <a:t>рассмотреть возможности использования гидронимов в организации учебно-воспитательного процесса.</a:t>
            </a:r>
          </a:p>
          <a:p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одержимое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C:\Users\Admin\Downloads\1611386367_41-p-foni-s-rekami-dlya-prezentatsii-4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286652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4429124" y="4000504"/>
            <a:ext cx="43577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None/>
              <a:defRPr/>
            </a:pPr>
            <a:r>
              <a:rPr lang="ru-RU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.</a:t>
            </a:r>
            <a:r>
              <a:rPr lang="ru-RU" b="1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 </a:t>
            </a:r>
            <a:endParaRPr lang="ru-RU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32" name="AutoShape 8" descr="data:image/png;base64,iVBORw0KGgoAAAANSUhEUgAAAI4AAACoCAYAAAA2CNYjAAAAAXNSR0IArs4c6QAAIABJREFUeF60vQtwXGd23/lHX3TjNi660c0GG2gCJAWJIocaShzRmsxDMx6PnLFnHM84K2/5EVuu8o7Xu9naZJOs17VJnGxtNlWpysZJ1nnaFa9jO07Gduz1Jl4/5ml77BnrMeRoRIkiRQkiBRBkE81uNnDRF31xu7f+5/vO7a8vQQmYcj4V1U/cvo/fPed85/VNfNf/9h+HGyuXcf3CV1F98DTmml9F+bv+OpLeNiZzHnaTBJjAgZ97OQ+DJMFwAhh/nsNgMMAQfJ/Ph+B/930+kcNgaL9zwOe5iRwwHIK/dqDnwyFyuQlwJ/nb8hwTst8HfT6Rm0AOE0gGAxz4+cQEchP2b+/7HHJssv0JIJfzkCTJ2PNv5vrptZ+cCRD+zj/BzcMfwN1rV7Bw8hEsnH4cE0/92D8Y3tmMsH3lj7DjL6B97SLe+6M/ifjuHSwsHcVrL7+C0mwJ84tLeP3SqwhKARb4/PIVBDPT8v7KldcwPV1EfXER166+Dr84hfkji7j+xgqm/ALqRxaxuvImCoU86keOYO3adUzmPdQbR7D+1iq8yZw8v7m6JhfmcKOBWzfWMTExRL3RQHP9FjAcyPsbt5oYDhLMLSzgzu0NJEmMwwsLaG/cwW7cl/fv3mkj7u9gbn4e3c5d7Oz05PnW3U1EvW3zfHML0XaIWr2O7XAb2+Em5up19LYjhJtdeX8n2sFW9y5qhw+j34/R7bRRqx/GbpzgbvsODh0+jEEyQOdOC4fm5sgo7mzcxqHDcyAurdtNeX8i56HVvIXqXA2eN4mNm3x+CJP5KTTXb6Baq6Ew5ePW2pq8P+VP4+bqKiq1KorTM7jx1nVUDh1CMFPC2rVr8v5MaRarb76J2UMVlGareGvlDVSqFZSrNVx//XV5v3JoDteuXsVsdRbVucNYee01zFYrqB2u443LV+T9ufkFvP7qZZQrZbkGr71yCeXqLBaOLOLKy6+gduwBnP/lf4zSkYcxnbThP/h+zJaKmHjg3HcP4zjC4w8u4MqdAXZvvYrHfuiv4eJn/zO+ZX6IP3z2AmaOP45z88AfP/91FI8+hnMLOXzlay/CXzyDx+c9PHvhGyg0HsHZhUm88PWLmJw/hbMLeVz4xsvIHX4YjzUKePHiK5ioPYRHF6Zw8ZVLGFYfwJlGEa9cehXJ7DGcaUzj8pXLiGeW8EgjwNWrV9CfPoLTR2aw8vpV9IrzON0o4dqbr2O7MId3HZnF6rU3sDV5CCePVLD+1gq6uQpOLlbRXHsTHZTx8JFD2Fi/hvZgBicWa2jfvI7W7jQeWpzD3eYqbvcLeGipjq2NNdyKJrG8OI/enRu4uZ3DA0sL6LfXsbYFPLDUwG73JlbvDnB8aRHDrVu43unj2NJRTIRNvHknwtGlY8j3buONjW0sHT2OqZ0NvH5rC4tHH8B03MJrN7s4cnQZM7t3cPlGB0eOPojZQRuXVltYOHYCh3AXr1xrYv7Ywzic6+KllZuYP34S894mvvHGDdSPncKRwha+/toqDh9/F5amQpy/fB1zx0/jgeI2Xri0gtoD78aDQYTnX76KQ8fP4OHSDp596QqqDzyKU+U+vvriq6g+8BgeqcT4kwuvYHb5LB49tIs//tpFlB94D94zl+APn38R5QfO4Vx9gD949gLe+6N/G5d/459jcOgUHj5cxNXVdcTJBCbe9amfHE4ME9x65avY3U2wUC7ggaf/RxQnc9jZzeH15/4Qp9//JPqDSbzx/Jdx6s+9H/Ewjze+9sc4+S3vRYIpvHH+KzjxnnMY5HysXPgqHnzsLIbeNN78+p/igTOPAvkA1158Dsfe9QgmpmZw7RvP4+jJU8j5ZVx/6WtYPHECk8VZXL94Ho3lZeSDKt565euYP3YMhZkqVi99A4cXlzBVPoS1Vy+i1liAPzuHG1deRrVeR7FyGDdeu4RK7RCmD81j/eqrKFcrmKktYP31K5iZnUHp8BHcfOM1TAfTKM8v4taKkYyzC0u49eYbmJqaRKVxDM1rbyI/OYHq4nHcfusavIkBakvLuL36FiYGMeaOPYiNtVUMdyMcPn4CrfUbSHZC1B94GK2b69jd7mL+wVO4c+sW+lttLDz0LrSbTUTdFo48fBrt27exfaeJxVPvRmejha2NdSy96wzutu6g21zF0dOP4e6dDu6uX8Oxdz+GbqeL9uoKjp85i827W2hdew3Ljz2OzW6I2yuX8eDZc9ja6uHW1Zfx0HueQBhGWL/8Ek6cey/C7T5uXLqAh7/lfdjuxVh9+Ws4+d73o9dLcP0bz+Fd7/sAejsDvHnhq3KNoz7kuj7ygQ9hJ57A1ef+EA+990m89f/9G9xob2FiIof50+/DMDeJiWOPf2J4ai6Hl159HctLi3jtyiWc/pG/i+0XP4uZ+A5eWk/wwNE5lHY7uHhzF8cW51BKOnjl1i6WjtRQTu7i0q1dLDZqKA+7ePVWjMb8IZSxiSu3YszPH8IstvBas4/Dhw+hMrGFq80Yc3MVVHIhXr8d41CNz7exstFHhWLV6+HNjT7KlVkcmoxwvbWDYLaM2uQO3mrtYLpcxqFCH2utCP5MCbWpGDfuRChMlzDnx1i/E2FyegZzfoJb7R48fwZzxQTNdg8TUwEOTw9xu7ONYSFAfXqIjc42kvw06gFw5+42Ym8a8zMTaHe30c/5mC/l0Lm7jWjCx3zZQ7cbYns4hYXZSbmAW4MpNCp5UX/dpIAjlQK2N7fQ2S2gUS2gt7WFdpzHkaqPnXATGzt5LB7y0Q830YwmsVSbRrzdxa3tSSwenkYSdrG+7WHpcIDBdhdrWx6O1mcw7N3FW90cjs6XMNG7i2vdHI7Nl5GLOnizM4FjC7Pwort4ow0cb1QwudPB1TvmeWGngyutIR44UsVUv4NXbw+xvHQIfr+NS7cGeOBoDdP9Nl6+NcDy0TkE9tq/+7t/EC/94t/Do6cfwetrGzj1wDyubXqYePr//E/DXhQh6d5Bub6IjbXrKC80MDEcYDsMxW4oVyrp89JsBdF2D8lOhHK1il64LfZEuVxGFEWI477o353+DpLdXcyUZxH1eoh3eqKj4zhG3I8wFZRk27v9HUyXZrDb5/s7KAYBdpMBdno9+NMzso3+zg6K09Ni9I095/enp2n+oL8TYcr3MRwOsbMTwbfPuc2C74uhy+/QlqDlGPX4vABM5NCPIuQLBTEyd/h8qoBczj4v5JHzJrET9TA5mYc3qc8nkc/n5dj4Hj/j8XueJ9uS970c8oUpORZ9zve57UJhClHE5xOY8ovo9bYxgQlMFYtih9EcnypOy3a489PT0+ht9+Q4ijOBnHceeDGYke8MhwNMBzPobW+LDTg9M4MwNM953vn+YDjATKmM7XALA3tter0ekriPUnkW271t7Pb7KFWq8h0+nz10GK0b1zF39EFsNW/CC0pyzic+/rd+eXjr+gre+sIvonL2E7jzxkW85+lnEJT+FO5IkoG85I8kOzHO3eki/+Ay4jdWkNxtw0cEFHzzJ+UqipUK6o1lBDNVNNdX0N+5Pra9K70EwVSCejmW9/MzOYSbmwi3ughmygiTAM326E8SmG0PdhN5zE168ljNl1GZKqE4UcBqd8X8/FQFXnWAYDpIN9CLgGa3n74eFArp836cIOkliPpmX/xCHoUps33CKo+DRC6aDF7VIVCtAvyTeAeIejHydp/4FW8yn24/n/eAodlOUPQQ9hLEO+b1aJjzy9GP+8AuT2cAb9LsZ56/aUcwUxFI3VGZqcvLoh+gF4VodlpyE8v2dmPZnvncnMdgZnRuwq0QmASCsnkv7IZIklCO+ebER/DCr/4C6qefQOvrv4vGh74fRx8+iYnv/jv/fliYnob/3C/izrt/EHe/9LOY/rZnMD39J2M7RnAIDYeC49UqSFqde8HxiyjWF1Jwwq02uluXzN9G5uIoOIQnmBqk4OiPNsMAYQ8I7fkpTOaRWGi8SQ+1YlW+SmgIT7QbobvTFnjKU1UUAk9mgArPtWYfwZSHcCeRf54/Akf2q2cuZCcM4ecLCKbzIj1ScCxAMDwBmes+4MXhBbbwvB04/F6820+hk80NYnFbUDLJxY4MSNwO4XHBMe/bm9TuDsFRaKJeiNZWd+z6efDgF83fUNoqOP2dvmgBgiPn83AF8U6MsNuSY1/FR7D92X+B8if+F1Qu/zaSs59CbyfBxHf8zV8eJtEWVs//IU5/x/fj1h//Gua/9Wkkg8/KhugXkAON4xSceCvEE5sRvllwPD+PS21DhEqdrMRZ2QhSaPg9F5y8X8DyzKIAo4PgcCg8Rb8or+vz5k681jIXROEZTJjjorTh8D0PxXwB7TA0r6eoTgrj4PBPrLTZCxxX4iTIoeBIoLy9MJQ4ge+hs9UbAwewoFhwkl0PiYWRkofgxHEP+bw5rngI+HkfUWyOu+LXUK3WRdp02k20HYnEc5cFh39DVasjHhrw5f2pPKLtjjzvBJ/Ajc//eyx954/h8hd+A4cefgwz1fn7q6pK9fl0QxgkiIYDJDtGTQ12+qhsRTgFoAagRcDu8v92BAGKC8uoNxaN2tnqoos1tDfNRencDQFPRTcQBIA3YU6ASoTm3QB9K50Kfh59e6tXfR+Voo8qqugNQhRzRrz6lZHo7vKO6zTTu4qiuJ9fTHcv7IWI4KPgGXjyOS99ruAUVLKIWsyh4BkJJSqLj1b16EYLBUqnGElipLKHAjx7YZI4RsGC4xcT+H4iqqOzVUAvNkAX6Ch1fjPZHYh/q7dljktVTHoQ7pd5/H4VlbK5STrdJpqtNsIoROCb81M/VIc/5SPaidDudjCwgPLYzf6a48pbFR3TbuzHaE58AF/7zAFU1WzZsXH2A87GOpC34v9twFlZbcoOVitW1xb3BmcjLCOO+uAJdMFZrlYMKIMCoqGVDhMBvOK4zvfMjYlwM4SCU58zJ7a50US0a04Y4ekniQBBGyeK+6Kq3g4cqpS+BUQvpOeNbBS5ELnR3SyvnTta9t9PEO2YfSA8LjjUioSNqrk4Y1WStVF6fQtSMUClXEana1XSREHA8acCAYdTcd4gHEExkH8cBIejP0gQDxL0kwEKXg6+4RfBjLmGvIGpqtaHT2L79//5/lVVLvcFPSdwJQ7fjLvhvRLnbcBprq9iAzdle3uBU58DWnfDMRuE4NAQptTZS+IgMaI1GpiTo8bi4lwd5WKAkP9thqg36gLO5beMJEhP4K6RMoRGTlQUpdDQOMZEgsGugYESx7OqzUDhgMMpndgco9PlebSPCkh2R8Y4welFORT9ASpVY/xS4ig4RefvZZeGA/TpWCHcfgEe7JUlaP0IRQsCPxeANiOBhvAoOKM9AmqVmkCj4FDl6rEToJyd/BTyOZE6lDgEpzv957H+uX2qqse/9xnMVs+nM4E/S3BETcmZNheM0ARF4HqzK+DozKe3W90THEqcKqev21SfFppBeM8s49jRegoOf+fym6OLKKBZcPhcJQ6f087pcRIwMW79EhwCo2NM4gypVsbBkel/LxTDlirLlTiiriaTFBz5y+EIDN0Spa0OF5z1jZugCbN8fFGgkePpm30jONFOiFZ7NCWluqJ7wgWHEoeD0HAoOHxerfoicTjW4ifwwn5VVfDRZ1AuPy/EDVSnZ6bj9V4f5ShM/7WtKPXyBeRptMwtoL60jKBURbjZxvWNmwhj+iSAsB+hMGkkxvKSEentLWOMcXS28ujFjsK37wd2ilsvBgJPm7aKvaujxEDU3jSiu3G4IY9+oYCin8d618PKehOVmQCdrRCN+Tp6Owam4lQBPLyE03I7c+MswzWOCxMJch5nPWamxTvSHZ41smlX5CcLIiXdoe4MnTXR1yPnV2dr45tDaWB+4Nk3LmNptibe9PT8bIeoTPqoz1cRTNuZUgR06HOwo7fLm8B8RtvGD3y5uSKr6jDhyfFHO9YFYW/k4lQe/lQB0a5xC9wcPIlwv6pq4SNPYyL3B/Kj6gvQA+9vhRjEfSzs4kDgXFpfEWCCgi+PYS9CteShMmvvtInNfYMTcLpsjUMFx58xoHXudlGZLaNaKqPdDRH1+wIPCjUBx4AZYvmYMZb5HQWH03wdOg3X1/mJRKDhv36/jzA00iQdFjhOs3mHJxMjstSgVolFeAghx0HB6RCa6QC8iYJSUcAJtyNEu+Y8xvYGJzgchEfB8QtFRP2ekc452jtxevPAzkrlb6by6Nvd3yz+edw4sKqyDjBKnawD8CASp7m6gkud9fQch5xC7kLA0eEHRhpx0Gh8O4lDcOasI0v/pueN7jZCQ2AIRbpNGJGuM7vqoYq5s+xdx/OdBUfhEW+wAw63E9Jwp/9Dx24iLoN0JjNJG2EgRje3I9A5qk4lz2gDo2dUG4Hj8BMg8r7se7UUyGMWnM2d8S0pOHy3OlNBpVoVaOT8ij1n9l2l7v3AuZm872CqKghGsyoFx3UAHhSc69ttkTRy0vcAB5PjNogLDu9K3qFysihtJvMoWungTxZEZcFPRMoYOLqIMp7Z6M8AHL00VGEU5WPGr1VV4qUVgzY/Bk7BzjhV+hQcH0oWnnwci1+Jg2qKY2Xb3ASUNpQ66jNSiUNw8l5uT4lTmakABQtMP4JPD/8eEoc3kTu4zxuT34btz+5zVkVVNRiOZlUpOLvmLhvsWlXVi1DejlDu9dB2RJ0/VwXm6MdhyKEiIYcrdzvo9pwYAk9uvoCc9ScUiubE9HtNFIp1MILB5CQO3rHFCWMzVObMtLI6aefb6ZH20LwxUnf+tPl+fcnYBisjEwphm6D5MsPSKSsdZBzcH0oH1yHG33dVl+yPONBGElPvYN2d1FbSN+xXVfoUJvJp2IRf8dT24D6XAk6dzP5PmeNcmUxQ9T20owSdXoKeFXapMY8CiozDOb8ngIjBXJW4WKfbQW8nQrVcATwf/ThCbKfnnAy4xxhvmnPZq/9FrH/+P+zPAchZ1UzZcQCq5/htwOnmRjo9z5jHNwlOEocGnF40diCe1dkKTnzLSK/6ohqNI3DqR0rodsb9Os24gKA6is/0d+nZLaC/25fHLBwDezwSWO2P7kQ1mAvWqFV4XHDokR0MaWg7U+qisYdSFbU7irfx/VbHOFDPzNdRZ4xtK0JzpzcGDoHRQXA0tsb3/MLo2AQgj+/5MpsS28aCI9+d8sWGUWgIEPeLN4wOqubN9iZuF5/C+V/7xf3Fqjir2lNV2RkMpU496qPsSBwFJ6ExmpE44VYHr7fb6IbmtqfkUZ2vEqdYougf2SRePIoTyQm34OiBha+PpAvfa95qo37EqKr6sTIocZpvmN+rP1hBOFMVSTOCZzzWo5JAAVJwRrewkXypvdLvpxKHAVHGbzgYmlFw+FrhKWTAyaVBLxO41VklwTG3+rjaWHPsI/nYShyNre0FTqVcMdDQIO6NfDguOIRmDGiR8AMMrGq8U/oEtn7vn+3PAaizKs6oGKsaM46t1MmCQ1Xl2YhzVuIQnKYVAJtWXW1sjYxlpl/6MyPjWI7Efl/vgvabo6BdZyMEbKwrvbCOH0XuqsxrHK4KNEHN3JlB1dgOHJQ6g3iQBgEpYfYChykIOrPyhwlia9dUqryjzXay4KTw7PbTm0VmVQ44hKpm3R7pTvX6aFo1wsdqZbS/LjiqqmjTVctVkSZy/NNW0vSNirKhMPOZI3HeCZydhaex9tlf2b+qogNQdd5e4BzfzSHYDhFshfLYo42jM51KFWBaxdIpBKUaws0WNpMAeW/k22iJzdNCN9ow52pypFrizQjlko8eASFD6yGiTigBydjOEzU46YJD9aAj53h60zcFmEAM1/IDDQSUjHbkGX1n1FzTKYZmJqQjjkfS0NAWw58yx8PZmQBi/TJGMg1QsJ/n8wVxa0j6gthGBTjzMfEtVX0g7PUkg4+j3Qe8KR/eVBHJTg/UlvfOzEb714sZwuijWg7s/owkKuEYZCT2WLoIf9AxNZIhHaQ9lPPAGj6KFz7zb/evqtQByG0SHCZB0W/BmQRV1UHBCQdlqWRQ1z3v0NX2lfuCk99JDDAWnj7v8P4gjWZzv9x8m7Afil0hF3CQIG+Dki40+lzAWZiTl/VHl83FL/rGAWjhYRDTBcfzbIgj6qPXi1GkDeGAE1s7aJSGMQ4Of4PgECAFRzzUMl0OUJ5MUmjo49LpdKFcEXhIGh1yI1+QUeXpPubGPc+J9VDmrQRScLL+KeMuGMC5p2Wf1Fm7WfgYwt8/QFrFEOOzKoIjF8XOqpbhH0jiRDDByf2AE6514N3pp9DIDZ4Bh9Aw30YOkoFMBxy5ge4jcfgZwVGfDaUO4VFwFC4XHONBH0nEdjsUVci7Ox0ZVaN+L0qd+0kcFxxvx0gjQiPH6/mSZUmpUyhXBZzsRSdInJkKPHuA07ee+kK+iGRgwCJ4hEUBVHAKU7zhRodDcChxOjOfwo3P7XNWxQzA0uxoVuWqKsZfOB0/KDhZVRXvePdIHKqofjdCvNkD1sdnRQqOHlrlUE0kTrhtgpkEhyNVVwNOrUeiXAKlTpqG6+wTeB5ehl8dSZ2BN0Cewc7UCTq+P5JMY4dIHguOSgCmJHCohBldEvPMVVV8HcBIHwUnmTY3msLj5YrGONffkaSvcVVFj28KviNxOHtydtcAxFmUhUjesKqK3hECpODcwEfx/H5VFTMAZ2ZGDkAafLzD4p0++juxPC4wRTOK7L8emLectXGC0hzqSyfFxrne9oz/wI7eJNBpraN9y0TNkW8jvNpETB8LR0Yn0+HmjlopQG02kKh6i3k+jh9JTrgTpJT4kvUD0TdE51vOSXMQZ1yeausUgjljhK6325JeIbGbfEFs9SSOxN6QYSVQYFVBPIjg5z34U544H89fuIjlE8uo2jSQyP4ZE7rIY4m5RNY2ove2E8ayj0lulNZAacKkKgHNFtqNZn+UNKNks/FZ4QCFSSNh6C5gQhl/n2ESvRmcYDsSBmmlcNIcmsTthkB5so83Bk9h66CqSgN6lDj5icGBwXGNY4JDa54+BiYSRcMeKrVGCk+8tSrgpCMDCv0R7qDK2w84elcqOOZu88bAEdvL9wSaoDEnj8zL6e3EAo65AoV7wFFo5MJmwElDGxYcZoHEu0wtNdkA1QkbXJzKS2hEwYk9o/5U1WXBGZ0Dcz70+NLj1KCpozoJT7RNGzFOwXElbj+Jx/KPuN2+nWdsl77jm49VyQ4OjaShxOGo7TA6npE4/IAXeI9Z1ZWbffhTRZE6BGf95gqq85RbwMorF5Df6o6kDd+04AR+AUHR5N26o7vVF3A4KHVU4oj0sRLHFeVZcPT7qs4K6ml2pI4mdXF7qqgodVgvxVTVermCYKqIZrctUmShylTOgQl3OMnqsj8ZcBr2PpBA7E5sotFegIGVjJqMr8esEmd0TP6YcTx2rAknB1STCfpMhJvMye9T4ogUKxgbT9WeXF9VVRNG2ig4tyc+cLBYFWdVOkQMWnCExp34wOBkJQ7B0UGVhbdGfh2+H0waYAiO4XFc4viZZG2CQGhUdfWHZgaihiBVAI9DY0RufgwddpQ48rtW6nizJfO7NsbkgkN1FfY6oMSpl6sId3oicQhOekwZk+ig4PjF8ZCKuzljJN8fHO5DzqaCqq8pC46rqt4WnNyHv7m0CrlbODVN4lG5xU6MoNfHUhiipBHijo1DMT7CWUDGj9PcCSTBSO5ePt5dRXR3E71WF9HdLmBzR/TENypFNObqWGgYT6rq7L4bkbZfJgw0Rjs2eYkS7dL1JtZbozzogT1TOSu5NMfWbNuDbwOkfF05sYhCtSz2Be9QKVeRZHFbycCQgvXrBMUC6nMB2q11cbTRW1utVrHhlOJwm4MoRmjzi+szMWr5PNq9GJ3QGMXdwUiiig3mF1CwsbBwq49kAqYOzI7EplHoa9oozLFJhxrOVuXQOSnTbi9nHq0NNNrgQGwc2Q6Hlfh3Sh/D2n5nVWkGoO6kA46qqnvAYbGYjj3AuW4dv0xrZIqjgtN+Y9X8lQPOsfk6zpw8Lm8THjmxvfFyj9GPmWcMGhIYDgLE6pLzr1xJ4YnT0hpjs7gVCVKNsAv4VROy8GsllB9c2hMcjW15dhbE7xOcxcNlXHjpQgpOb+BLkr6Ozc2RczLID1CyiVOyv2EfrYhmlAFDweFzrb8iOO7wvIzNlwlJSLDKGW5yvUgsuz2WwvDGCIrF1DgWeCw4b028f/+zKs0A1N91JY7MquI+KrsYlzhvAw63s7JhhC2ljcATtdF+Y81IG7mS5kR8+NwZEBzflrfoPtCT+bbDHqjCc7PVFmjWb7XkkeC4aRAsOXEHVaMLjn+0buwBlTo2nEBwONwcYb5eXiyi3W6LtOF45fKKVFAGpbJ0vxjAhjryAykJyjEfqWikzspGKLYNwVFVqhKH0oZeclZhsgaKUkcM5oGtTrDpGW6ujzmuvcHRCY/aNwRHTv8k84VGZ0S5fiv3of3PqtwMQG4qq6roAX1bcHjRWZBnQw7cxqW1lkCjWfi4dR2ptLHgEBiCw/FnAY6eBoLzwitX0Y+MqhQPuD2xqgIJjg4CVHnPQ1Jeo3k0/ExjUXzcCxx+Z+Wasd3ox2N5EAfBKeaLAkyQN5Kn1/MEHEJDePYCh9+jxNk3OJQ66WzKVVum8nTk1R5JHP4GjzFx0jrkHFkB+U2pqrFY1YSpqxKQdmKUwz6WoxBVm7jUo41D+4Y7QFXlgEM/zpWbowMJKXFur+D6DaumAHzw9Gk8/ugjI+Qlg87svXFAmudutcHoyyZfWC4ua9N3+sYxaIvrgiDAi1euYO1WC6stGxubsKBYW4C9e1joJyeykEflaAPVEyYcwZFz/EI0OL3JAbrbPZSnrRG7YyRnrxeicXQZiIzNF+8aVRBvmWj+4w8voLNlQgoh/3G2Q2mps8gMrIw/0S0QObnzPmeZni8VlzpdN1Wgo4wCSXHdYb6NkdSSPmun7+JI1HJma+O551KOg6nknPExAAAgAElEQVTB+QQryZN47j8cIFZ1T1rFO4HzDqrqwmvG/iA0YaeJ8NrldF+PHVnChx87nWbsywcZcNzobvYgRX9LcrX11tJtEMcpOASh1SI0LTz7iv3dId30FmbPE1g4CI+C489VUKRrQWZXlDiaOpGIp3q12cFSvWLgseD4TNSXUucROAygEpzKjI/lRmUMnKZqYAuOSjjGcjWkQXja26NYWaUaoOiXjdFuY2CU0EXG2/QGs+CEdBUwWX2sVr4v038O2ndUU27VqeQgDT0DzuAj2Py9fcaqVFVlJY6cEFvNeY/EeQfjWCUOwWlevwg45Rsfev/7cPbY0jgPDjjyQaaqQN5yqyr3AIe2mLr+Nze7Ag6HwPMO4PglH5UTyyk4WYlDcLpbEZbqNsJuwdGDyHvmolLiMNMwHzNf2Nhx7c0ISd4fSRu+6UgcmgK8sKNIN7NI+tLYIIr68OnbmjHugnQMjTNQrxkTzsYGvd4WKgI3gCc3ggLDCdxY+Y8Fp1n8OFY/u89YVTYDUFSFzdq/Lziqqri3e8yq7geOSJv3vw+VTP4MQwauN9Tjhc4MSpoUHjq7rJri11LpY+EhOByER1TWna6xByh1HInD77Brw17g8CSr1OmEZnuuqqKa4mCxXECtbSUCpUidZb+c6s/4InE4V0jVlAOOGuTMmtV0DX6sfhwGWDkKeX8UjtiJJS5HSZkmmlmJI21dhGADjusoTCXoLivdxxPqU4lzYFWVaXMysBlucnF2+3iiu4l8uYS4u4nw+ioq2uJEwZlroH58GUG5grDbwfU7PjrNVbRvrMkjM5+WFxtYfqCB5cWFe4zhexx8DjTqkNS3KMp5kjvdUU4zc2vlfNl0B9o8As56E5thiMurNyX/RUeBLgI7cvkCGks1VI/VULHpF3rhaNwGBWbsjcKU4pH1StD8c2rMyux4hiLvfxrJ4XYX9fkltKKKqAPZx4GH3pbZd9aIi/MvcyNprIvfEZvJ+mxSO87OEnUWyO9J/NAOhlU40hDFIDZppbaDRafdEbuHU3Hz2ENpcoBX4+9E98CqykmM+i8FzlNPPi4HlJ1FHQQch6kUHgVH4VFwumGItfUmVtsdNDdGoHnWWPbYSInBzUlg+c+dTMHxLDD6W5ffXJOnWo8eRxpUpKOOFQcGnIgVFxYWBWd5+TTWO0CYjNSJAi7nolhE2aaM8DWbKCg4GiEnOKyBl7pw2lWO8Ux4NNaVnhtRZSN4PAccSStlcy1rMDPIWfAMONfzfxGr34wDUB1H9wOHO9a5eMlk2+isaq4B7EPiPPXkOZE2HIxaMz3CvUNKpTLKM6NWJvI9Nf4yRfyyH1bitNudezyjCg6/R6lzvdVCc6MzkjpOJSrhoUe4sjCSOuWgn06lw9gDwVFoVOJw25Q6wQwlB9Db3hRwOBrziwi3DUzBdOkecCgJTPcthvqqWF4wlaiEZq3VFHBcw5d+LwHHGuMKDqFRp55CKJLGydchVLwx2KWUUofSxm3U5EqcSzvfjuf2m1aRlgBbiSN2hJXMWVV1Dzh8gzbOAcHp3t2UKXR2lGdKIECMqmuvHo3Wax2QBAq3O2OqihJLPbHcZjwYJX9T6lxcuS65L6nUccCRQ5gNxsBpVEZqjeBQVbnlNZQ4qqoUHG6H8Mg9ZQ+MUodOwW6/NCZxsuDUZsvSPEHBCbdG2Y20g0ItVbbb5cxNjtN6ggmCUUVFUX+uD4fgVGd8AUeuXwYcs0lzvKuDj2Fz32kVH3kaudwf7JlzLPqVsarNLk7GwFwCbNC+vLVueu3xjpLoeAOVpWX4pQqizQ5WNoDOrVW019bkcaHRwLlHjJ+kwc5eMVCzXlc5mE4bG+1RMdQc744Z4zNhzRJboHStb6Qr6qCP+uEq6ofMyeCJ626F6Gq0PJOh19ruYH2jhZvrG/KYV7+OU8JSb8yhfryGeqOG6qIP3/ps2ANx406IclBAN+xjkyUHk+zbwzYp6n7dRHkqj9JUQR51dGOAxXMbsbGp0kK9dKrPBppVNCi1bXEhy5q7Gq7WDWV6FGiqqMDDdntOTbrryFSDvcq+1PP1USJcJqe6lDMJchuzP7T/WNV7vvcZlGx03G06oD/6duDk/aIByAGHB3NppSPArJx/Vg5dwSE0HJWZ6liHhXbHqaADcD9wCA1HWUW2nlgHFMLjphDwK1lwsrM2RsxdcJhMX503+9pjNzKngc4a86InfelAweHnByjk+gKN7Nse4Fyz5pVeVLeAj+/dDxydcnO6reEPBl/Hym205iujttzEMBec5q0m+jBpqHqN/b45/2/mPokXfnWfdVXTH30GM7YEWCPC3MifJTiPnzmNxnxVpI1IkRhotTrYsP6dNErL3J9adQycaKs3Jm1EwmyP1yH5bmckp5OWcuWCw/c2Wpvp1J6vFRw+P/P+k/DLQNH6YSh5VletBxpIJQ7BodThCJwqT4JDScMcXj6y6XYfgUhu+a2p/JhH3AVnZXVVSpo9O+tLXRTOxMW02TN5xJpfdE/026oxPf56tZxKHIIT2swF9UQfqxawsrKC26UfRvjZf7m/uqr5jzyNoVMCbMSfOch3UlXvJHGoqjiWD5fGwGneHEHDzzuOxKlVKzh1YjlVVQqOSpvuVheFnFGTzTvmTqG/ZMmmZFDiNDdaqB2q4NSpZVy+vDImcfj9docVCE4fPGuwqNQ5dqom4Ki6orV66a0OSsX8mKpSqaPguNKGv+OCoxeRj9pNVaCbCVCaMY5FqikFZyxZKwMOJY7W2PPv9gLH/T1KHCb7S742wzMWHP3OQwsmn/vNie/Bjc9/Zn91VVRVlep50ZVp88ihl7aqZZsTf6sDhiOZ9MCEz2R1HYWij/x0UR57M+N1Vc03m+jcaaJyyLZVtQFHzbdp3hzlzmhTIFf9LD+4NNbTr7neFIjFUAxDLM7X0Op2ceW6AVML8mqzVqLtJujc3cTj7zmNlZVV6cDFMARHq91Ce8sYg2ceNHZXq0tj2xb6lwNUH65j+dFRH0EmzNH5t3arje52hMC2dgtsVqLvtpedCxBJtTn7APXR2YyRZJoOsNGTdrZg48uKlW7NNnv5RQgo8uygIzLR/GC2fUtMuxQ9H/o9N1k/6xcKfB/1agXNdke2T891HLF1C7u7xqgH5gdeGxwkWf2jz2DWNlbSnYgtOOw4Sj9Hod3cExy5Y2rVPcFZuXxRNlc9XAe2w7FErYENUm60jMSgX6PslJ+4XlTp6UcjvR+n09HEzppaHWPzMHHcHWpDVA+V0b7TFe/uRrsl8BCcvOejXqugPmvu9EtvraTg+H4ejXcvodIoozpnXP0VvyhBzs1N42Srzfrj7oQoRr5ojOLAgnP+tTaqtsdeFpx4OCrqI0DBtE1aZ5GeOPL8sbgSwWF8VvoFctLbN+DoGJVYazzOORs0xZj7bCczLjj6rbxN9NoofGz/aRVZVSUFeXa6Kl1H7yNx+KMqdZLDo7QKiY6fv4j2bSN1lk+dEXAef/RMmqilfgSVNuoRLQWBeHpZz6W9eQlOu8M838IYODXb1oz7oS1VUvDjvgBDcDiiXpKCY0Ab76BFibNuHYTFQgGV4zVU58opPJQ4Ck2p5KOQM/VdzdWmqIAy82YccNa32BEs3Bc4sj82lVWqOyN2MBvPH2L3dwVHHm3dlBy7rRg13UAsOJSA7kwskxhGicOyJx2aetqrfupgsyqqKo1tSLBwn+CoxHHBaa5ewdrr6yk4VFfVIHhbcNxjVHDYCJKDaioLDm0adzBSzLFx10ow527cLzhUVb1+H+8EjlzoXIJQ+xvKTMqAE/dikTgbiS8qSgc7iTGNVVvauhInC475G8fLvJvAtxJpJGHckl/jMuEYU1euEN4nOM3Jj+Jrv7rPtAqZVZXPpwdJEqn3tLESPzj1VhP1holor1x9BTXr8k64RkKtCv/YQ6jZtM/WRhPXL61JhhwlS6NhfBTvO3cGi9qdgY2KbM/BtG2czSVhrMubyMtCIALO6hrWb5rk9qVFA1O+yKSrkdRgFr82ORLwIxNj4+D79AOJUbhljMPEK2DRJl5tbnWxcbslHls64OiI84Iyzrx/GfUj1n3gm9Yh9FILiFttVOe4toXt/kBVEFTQ3FhBUKzias+UBmlTgP5gIFmJsu9MXc3W4NqzrwYx41kabnDLgPUiJZn2uJoVkIJlwwlacEfp4+bkMAdb90eAs67oZv5jB+iszllV7svymwoNn7sduR5pthFY1cB2tAoOv+dNF8fAufLSRWzc5CJjpv8cwSEwvOh7gSO/ZetR+6wg4KIeTnvW8G4XV1+7koLDuI6Wv1CEy35rCsFubJon0fh7G3DavQhLjUWUZsq4HziEpn6sKvDQxhFgFJ4kQnXOOh97EdqddSwfPSfgcKwNKtLUiEMKE61IZfmKDAuOWyflOvEITgqJkx6hHeT3AsftL5gbMtFrVHQn4LipKu4szUbL+Xth5VMHa6w0e/iVtCW8K3Fo43AQHEqcMOwiC06+VkXh8KJIHEqbyy9dBHa5KooBh57RE8ePHQicWt1IKQkU7gFOLpNDLLMMm52YBYd9+giSShxut8usxlJpDJxLq3ZREStxsuAQGoFH6r0Jt4/1t9bRONpA17oTKHU4rvdtd9CdyHTFqlSk5ikd0hv53tQR/dwFx9xY4+10CY6bj8OJgzQpsL0HtYN6+ns0rt0cY/Y9dsIYmp/9Z6aq1Dg+02bz6XFwKGk4ckVfwOForTexsdHcFzj8vtvllNKGaoqpGeVZtr010MgqM2E3DSdQclUOM7ncqCrG0xQcY58Z1SSf8TklTwYcXflGJc6Lr15K1ZQIhKAskkYlDjEwwJj0BWtSob1hVFal1EDotK5rTlQRWdXLfsOJTYsIbFtbLf2V33IAUkCy4NwjfYajLEZRaWyOZOGSNrtOqqgAkwlZqMNV4UnBOYiqkh6AGVVl6/VNmxPO87e6Y2s5JDfb8Kz4zrEZs53qrV01fhVJR7Q5y8zUP/vwmbRmqlGvgyueqDric0qmns0ZlpNpc367rTY2afDShrAVBHwszdbSZXNECnDtLKfyVN6zBjJboDHpKrK+JH7GgGDLVly0Wl1c15p2sUHy0u6NMSvGrjiOHauhecumVswvSq41gUgbGxWshLR3cXcyRsxzwB7JGWnBvsixU5XAJpBuAZ62oB2JJ9bGj195j2tt2ApMgcCqHtottKE0Od/dBm8q9TYX7PeZ020yIvpSzbld+RRuHKgHYPVF+Q1VU/sBR3cqX6kKON12FwSnXC1LW3uug6Rjqb6E7/rYU+nrDqWSHeaijpdCaiPoLDj8k2C2xLVa3HOSdq3QOjAFR/vmueD4ouaSFJwrb6yhvdUWWDTqrOAw/NBc55I8TUnIkt+fLoEOP213L/AMR02bGMl2wZHFRxxjWLIVvXzaMZTgDJzlAuTG44rEtpmmvN4DHP2e3qhjxm6mhFqurSORFJzRSTQSem3io3hhv7MqSas49JKRFLumy2hom869ncRJ7MUuVKroVyoCDUepVpKpqoLDqeLy0eUxcChl5OKqlMmujpI3d1iXnbxabWm1RmAobTi0H45KGbc7l8JDiSPSRhYSY/5uCEJj1nnqCjiUNi2meFhplAVHo+VJvCmqs05pQ4k1wVRPazBTJTngNHt9dJ0+zAoOJY0OlUZ8zc8zFcRpLTc/j7lKzT7Ake+q3TIximON3WH2hYIzaqNiW/J7B2isJMnqBdPm5CDg6A5R4vBkbbY2BRqOvcB5/OwZUE3tNbISB05BHuFhfo1CIxfOqS0nKARHW7LwcUxNWXD4d4SG8HAWRHAobTg08iwX0l5gVVV8zHTcF3DcEcajEEGTSeaTo3yePG8Ka+OkLoQJD/K+gJEgcZ7L/qi7Q/KsB28LjhsgTm2WTIFe9py7EsfU25sf7JQP0liJaRVW4siBxOymYDty2SqHekgbJ48aPLSQILk1UjX9HNDZMU2CgqKPwC9ivdNGbPN0tQbqO7/9KZw4bmuX3NVTqHuduWL3bhuDTMFY9sA5q3KNY669oE2K2FdP84vbXZNYtbbRxqID7aWVFTDBi4uzcrARN9WrDq7g0lisYOGBqjyymyhb7+sUn6mnie1uzsfQ9m3mMophxDqskQzhOQl3C2ktufxGpm9zYMt19PdDm59swg8jGyZdNZCLlOwxK9MMziRTIpz6cKiumOjOXGN2l1c3ge3mtZE/YKxqZvbrsn9Cd5IcCJzQA5rtSFzlDKQRnNXbGxjscHnG0TRyP+AQms1WB9qWLL2SOa55NbIj7geONmPMgvPsS6a+ihF0ppKuNQ34GlhVcLSPDB8JzONPGtBdcDhTK+bHQwJ9j6ECZ/WXyRxW1m9KfIjnJIxjNLecMEcGHNo5QaGQGtIuODwW7eJBcBSetK2bc1e54LjT72xeGFNJXZud57vqD3B18J0HyADk0op2ViUn6ZsAhw7UvSTOQcAhNGtvGF9KtJ3R+vbOqMxVBCA6ANX5J1LS2iguOCptOu0uvnjeGP/ZoeCUir70kHEbEGXBSaURly50JI43xV43dqUcCw9DDIxEmxuJNVUjcNiEgJ3OU+myS7VlwOEI+33EtlOXRssrvi/rWBmInVVvNKswmyGoK+FZx59IHIcUqQR1/kbBuTn9F/HWfuuqmFYRVF4cczIdRFVR4hCc0YkyqorQqLriAVNNUerIcFRV1GmjdeMmCI4OBad9x75nv09oCI8/U02DoDSQMWQlp4EtK21Wrq3iwtVRfx4XHhccvTD6uQsOW/irT4hGLgOwgx0WLLLN7Agc/m2zHaO11UqljewTK013PKee3OYT9ZhPfH9wVFXRiz+2aIkjyaUvkA0ZpE0iHTCkVRuNZo3f0c+j7V9s1L0XGYnz+uDb8exBSoC1sVLqgIrj1A/DWVEt7GI5AapDoM0ZhU0v4EnpRH204wSdjY5c1CLrhCIWb5pYlTs+/d/8kLwMPHbn9KSLVMh+eHFoDGqbMxw7XdfZPkTbuYoNNe2jXJ0bs3ESlTjWu9u0nty1Zgur6xt4/UZrlC3HkzrkckHmDqZTTlbe5VqcdrGRRFRVDY8/yZVIR45KnbHRWNZGkaw80O4anV6IlY0muJJkvVoXu4gztm57E9UqDfPxqDzdHqy5i2D8QOmNYzug6+vsrCqmH8eRIEnftG7jMB24xjYn7gd3sFxGR4UrKKMrpsbL3jMHr6vihtzAozrw9gJHjtaOaDfBeoe1QNEYOKSYGfXueOrbP4Tl48cFHB39PqsKR+UyBCje7YnHWIe28pcLzd4u1jjWCs63A+fZFy9LiW2aZpnzUJ4a7ZULDt+VxKkMOOzBQymjrWhz9sRrDbo2ryQ0hOdkYwQNQyBJNECjMWqmOQKEazQAvSGXxB63m1yI9gJHrxcfmUM9lp9zH3A0lINNM5usFm19GMyaYi8XfmT/qsptrJQFR8P1WYmj4BAa/uuxO3fIwJ8xYHsdu55ARuIsHz+Gp779w8gn7KDpBvLMHaASp6NdJuzZy9m1MPVkEhwOUVP061BVWWnDO4f/VNrw0QWHs7Fg0hiyhIaSh5lw2nxJeutYyfP4kyfle+XZonROV3CYcajPGZn2pnICjK4qXK+wLNhIG/M7949LUepEiYfeLiWXXS1npoJebLzTXDJap9mjtIzRSjsSo3JKpqWNybCPxEog1o25EufyixfQOHEay3OFMXBoaryc+8GDqyqFxpBsGvvsBxx+n6qK4HBJP1VVKnFkfUgHIEqdk0vLe4Kj8CgQ8nqriyw42nQxlUgWHIWG77vgaPmtLhJPcBQaftf1C7ngqLrSmBphkfNjc3YpcZiE5rNGXNVUMYCCI/svyzrfHxx+hzYloWlHxs+loQwFhxJHm5Uzr2egKtX2Qo63TZBTIA0CUVUERzMcCixud8aJQ2MvkbcuyC91P3lQVfWnso72YMAaHbbMtInqNupa3Y1wBnnU4aFJU2zDqBHVs3QAUi1p0ZekNVg7KVs5wTviYx/9CE4un0j33o30iiThXWZXeONzbWuiQPUzlZ0aueayg+FWhNZ2G807m2je7qLJhgNOzxh5Pp1DmaW3gQ/OqBg7Sqs6GGXPeWg3N7B89hSq9RpqR8so24vfjRK0NhlMHfUXLk8P0oVplw/7CLxN5DLdz/Vg7xcV7+4UsLmTBx8rJaPWCHE/ZgCzLxKRr+nVz9nuGGoM6yKtPV0SexIo2xVsuJ2a/b7uQ3HXLB2dtx56LkbHycXLpQOqqpmyjVXtAY5Q3OveFxyeiPUto5q0qF3beBAaTW3kdnhxeIeePX0Gn/zEx8ewT3NTcjnTicKFp8du4aaJkmzHAYezKI1cExpZsxK9+4IjBmouuQccd2dCLvTe3EC1PoflsycFHB1dcfLZ3jw2qDiwPQK5snG9nN8THPrIFKa94HHBCbgukx0uOPoepZhKQXnPOgOlubf0bGZC2ijE8U7gcDIhNs70AVVVEJgMwL0kzv3AUdVG8d3ZNbOotwMnbQwUhmBC0snlh1J4TB7JyLGg4Agk/R5iC47chYyCUzXZ2msBRafi1v9zP3AIDZsOqaNWJQ4L7NjbJr0wFhy+ptSpP3Is/Wwzoh9lvMm+N5nIcthyrgjPdCiQ7JUyYc7zQGq5smOtG4jEYbK6OzRbgO9R8tDu4eA1EIAyXuR8LkY5GG0/b22tC6+uoFIK8Mh83XRhn/JE6sjylwC+1DugqhoMbQbgPlVV/5aZLTGxnSU1m0MP6+vrYiuwoWLPlp+YFVRGNVr8G0oczWTLwqMnQwCxB+OCo9KLaw8QGNkeuy9sjU/79wMOoeGgqiI48pvais1GplXqNJ58DCWrqghOzun8xL6CutqMglOb6goYWckyal41kJX4dL0rbSZwP3A0X0Zb2ibD+J7+Nxqfo9RpjJzs6Pb6UHBW1prSwKlhMyxVXREcujq+GH0Sq5/bZ12V21gpLQGOeGA9xNaord3p4FS5glrBx+VuB2XrmNMWYVyHnDaOgkNVReNYW2pozC3ajNBjNy9nuvgXPvEXcHp51H9PrqAT5GTmXje0bUSolrYj9HpRGgnmjCO2F5LVC1z2kE0I1ltt3LzVkUcan3KHFcwdVi+VR50frHHq3uF52xW1XKtKdD4uFbB81jS6lJGd7nK9p6lRyGGxZCsIVIiyMsFx2umkg5Kjt9tDEUXk8wG0b8/VzvjUXB18nBFqlJ29dwTU6TK8oXneZfcmzgILRgIGU2YHoog5SX15pNSts6v7ZoScrediUl53p4c/7H8Uzx0orSK7YP0e4HxwzrQoeTtwaByLNDkgOMcOZ3wcTi24VB9qs20LDZdzdoeXqati6zYXnMSupaDgVP2igKPqouskeXG7bHDNcfq9j2P16gqavY6AU9VA6X3AKU0l2NzxIODQ50btxVooL8GgP0COdTXS5dOoNZlNWeNfIJixlR2hj27suCskuZz9iYN7wJENOQ492T4dnAKObXNrE7cID4eCw+eER7M5//PWh7D52W+yB6CoFs6q3kbiBK122s2JN1I0afr+0sbZCxy2SqOkoMTh6NkZE59T4jy0tDC22Gjs1IZT4mjSFCUNh4KT9rRzupDLBdlJ9gRHLk6QB8EhNNo7r2crMxVGBWfRdiK9uroi0KRSxwEnn+OqxREITXkqQXfHQ9lpiM1tSk6NlTiE3F09UD4fFtDfCVNwqF4IoMLj5c2EIStxTPOmTfgzFTGG1a6hSndtLlfy8Pcqk2Uk2z3Etzrwpn306OoG8ELhU1g9SAagLq3oqip2sNSRVVUKDj9nAG1zoiiqicMFRz3HWXAomdZvmZKXc+fO4an3fxChbW/GpQELXj6tczYgWOAsOJoiqfvHnjDuaG9F9wWHUodLNrvGaWTvSHUCKjilagVLJ5axcmsN7WYzlTr5QiIt2eQi5HtozGSCstmlDa3EkTu8kEslju6z1llRXcnY7Qk0Cs9e4MgNtN2VlFaCszQXpDOpbreL0FmLvcLlqKtBqqr83WIKDrfTqpnz97WJj+P5/XarkAzA6eeNhW69jVpyy43xeWMrwnI+j6rnoc0Yye3mmCXfhSdlqTr6PVr7ZirOC0QvKp2AaQjCNgZa32hKod73fvLj49N2W9oStjuIo15aPjM2BbU/lic01jGnvx95Pq6+ehVXV16Xt2TFGWfUDtdQtH0Me/1IRDuHGqnap9gvBags1RF3ewhbHdQfWUbAjhu2dw9DF6UprhfeAxep5ZCacC1vyS7aqvElJna5OTO2OFyNae3fsxknWN3qp7Xo3L4/YewX9ksOmIvNrmBWAqr3vNWznnFnYZWVNy6jfbeF6mwNJ2rLaXYBMzXjSXP8X8598gCq6lufxmDXLK2o4Cgw+rrW7u4Nju3uTXDM39vG1fcBR/0tDFPoYCOCj3/0w2MX1s3IIzwsQ5Z90qXfnJyAAm0qN0eARqK1IRSeLDgMEXBhdx0uOLQjooht2WwTgqU6yvUamq+sCDSEh+AoNHz0YcDRVMwUnLGjcl7w+HnubEooQwZpB1G2L3FCCGtbfXR3PUT2PQVHt1a3PbuZgpHeOE5OtrsqDz9v391AsetJsr8GbRWc86XvO5iqmpk2yw65Esd9TXDOWXUwJnHsXRNZP4JZuTcBJY5OxV2Jcz9wPvzEuXTNTQHEqWvmzI4Vo660YfWAACNNrsfVFKf7lDgnlk/g937390TqEBwNSGpsiWt0a6gh2m6njRldcChxRBKVSyJxOJY//HgqcRbLLP99G3A0lcGViIScqozxN5VIQ+NzSZsHOOBQ6mz0EnRs88msxCE4lDRpBmREB+j4OalMj0fHyzsm9pYF58sTnzjgrMqqKs2E19anWuhFVbUnOBS9LI+1qB8UHEobrhjT4DqZtlb8fuAIyJkLkYVG77hqw0zvs+BoYFKj2YRHxqAnzSEJDYdKnCw495M4hcR0AdMQgNbeCxg2XXNM+NgFzqwu2KAAACAASURBVAQeSp3d8foqt9Uc/+7mZg/tpCBSxwWH0FBNqYoaSRxPQhOcRDCIm8+NL6pCiTM2rGn15dx3Y3PfjZW+9WkMraoiOAxwygpudopK59Nyp4NzFTNlXuFaj057EhF5tp+Lcfn3TAmuY+No9Fa7SnS7ER45dRpPf//T+M1f/U0szwdYPmEi0Rw5271SC+zYBTW7dhUjxZ6dTWn0uFxroDy/gHxQxcVXLuLi+YvyqEFW7aPD+zF0bkJv2EO9VhUnmADqqA6+TpKRjbT46EmUl02pDP0lZT+Bn0SZlXYz3mVnah0nffiskNFkKvEgj1/ItFUbk+I9s3oNY2SrXKBcVrOx0tZLUPASSOWm45JQeROrI9Zuvt/dRNzpIiiM/EQRa+nzHjgZunruJ7H6hX06ALkKcKVsulUoODrdVXgIznIQoJrPHwgczekhOG4rkncChxdYMu5sZabbPlfhKsyMDl7BWXrkcZRqDQGFwHzm331Gvs7u5jo481RwwgHAnkJ7gcP8He16FfdHa1EpOApNqTAYW4xWmzlqOqsstuaAw/0oOLMukyqxBzhSaGf2OraJWIyTESCCk7fQ8PMUHE75uZa6k7jV34zQ6ZqmUvlKOQWHwOjg+mDhZgdXv+Vv4rlf228PQK4C7JvymIOCw7+hxMGMkUYMAzSb7VTiSGqG9eQ27cJkcgf3ge/9/qdx+tRpkTiVQiQSp1o1lZMKjmyTS1g7nd75nitt+JrgKDR8rRLmp/7WT6XgMIuQd67k0kwAhEZHY5oeWD+VOFqiq02mo56xb8pzNSw+egoo+SJtOBbLcQpO2vyAjaCiUGJazPXJDYsoOB0m3BJdpkvIssR20M8ja3RKnvA4OHxFeOLdwr3g8EN7nggOgeGIqQUGIfrdLgq2cYRnwe3Z3jqxlyAoV/GVxg9j83P77QF4H1VFFfVOEofre0t/4T3AkYtuY1WytrUNX4T9HnwU8VN/92/Lgbng8DXhUZWSSp3I1IcLdHZNBlVTuXwec8unRdLo2EviaPqpfMdx4AUe8M2AIyAVkhQcd//SPsO2wNEFJ+8VxpoayTFxgXo70ywUnQZJFu7Y6S4hNwZVd+IZNUVnY2QllnUyarGkng9KHIKTnh8rgf3pAMWZAP4hc8N+deH78Na+HYBPPwOdVQmhvVFSUDodj/tjteO966Pkb5Ia+yYNgN0qBJjYhPQ3rP8kbI96/kVJDv5wgH/xy7+C8197Fhe+/Cyw3cTyscV0KSK3+E7KksWf5DjZdPWVuUUEjSUElcUUTP7u5laEz/yHz+DiJdNOrscTSuCcTEJPp8I5TyLmZcnRMRdAwdUT3bUdspaWa1hcmoPnVCAfO16RHonpRUnYFmkEuUyzY0b/Rzk/3sDURaWNkHbZ3sVmQbLWi/4Zu2573laMcvtGI3DbfEx/Mn2ScP0iSuTtXBokZtwtijqI7EImPQI09BD1I2nBwglCZWEBYdjB71S/B8/9+i+hfvoJtL7+u2h86Ptx9OGTmPjuv/Pvh4XpafjP/SLuvPsHcfdLP4vg255BMfcnyFnjiuBwuE7AWgacpLmOPgv9+xHyBR+Fukk72AscrtbrMyajHRB5Ye4DDrdRKZdlLaa8H6TpC1oIp2eoz+I/hWZuUZK3BFhpvOgLOD/1d42aGgPHvlaLQmdB7vpOcuKtRKpM51AteiA4a6stLC7V8L4Pn7oHHNztwE3yc3vVyGyr78SdbOd6N3Kesw5I6ZTOnCOb4cd94Y2ZSjO7IowmcnFTdt0TEJqBXSEtP2BmYieFR90O7fVVRAwY22wAv8AQkQ9qUX7/hXf/BDY//6/21652gQ7A2DgAOfYLjsDFfnX0o5TrqNnpNFudhFuxLO9MiSNrg9sELP5NNPDw1BPn8Om/9lfHJE6lXEK1Uh4DR/eJhWZsuKQjH3Cx+SWBR4ChHnfSU7/x0kWROCk44jextygvpAJk/VAU+2NDy3GKHgjPzbvj+Tfve/I0jp2ogtLm+rUO6mWGHsY3wVciIRxw1ODWRDd+hxKE8S4593YVPApIrniXLiNkKzdHlQ1M8B81k0yvHfvj0mIa5G0inO0Y5hyewGOlm/4dL2G9sYw/OvYM3trvrErSKoqjdce/WVVFcLSd24WvXsDl1aaBxjZv1J1kYvbf/okfx7lveZ+89fP/9GdEVe0Fjk5Z3crOQr6I/MKxETQbawjt4qkCURTh//3130rVFN8T+8axE7xMKCCxXUDTS5+JfmfX5FxYMvbU8eMVAYjzAwVnT8mT7SrgzKpccFIAxlaHKToqyl0cxER9KHFURbkSx2RQ0nEayWxEVJQdLjiUOvXFhrSi+w3/o/jT/aZVsAfgFD3HqjSZZ2zlX2zTC052QtTrxo5pNjdR7o46jfO9zqRx3zfbIS5eZWMl5+7j0WWy3X7un/591ObNyf/K7/4OLj3/RbO2pR0PLdYRlEbpk2m+TXUBfq2BYqkqGYCmTpz/DKBnHjkjU/DP/f7n5DU9zAJuf7wOyU1TlS8M4rEOEc7ey9N7vm9tpX6UoLrg40MfaODU8ig1RFu/pdthl08HXJYEucO3RpOGYgoOuDLD4t/r5CC1c0ZbcNNzec0ocXSwdChm14+7xs4sz9bS8xKwgVRjMU2s+5Xch9H5/X++P1XFdrV9qioFhxUO+wBnzYrv1VYf+jzdW3eFO6aEOqmNtWoNP/cv/2H61datdfzWz/70GDgLs366qi6/SHB8habaQLjZTqHh5wSH0HBwCn7tzVVpHyKNjZjNN8jJUkcaD9If13RVaZbpdLFyYdnzbzLlOjTfCc7Jd1XlcS9whE8LTy7pS0mMe758x64ZcDrdM9WbMj1PY4GmXRuvD+vZdQycxWf5d9gebdorBPDCFrp3RhMUnheFprm+hkLSRaWxjN+b/z5c3++sig5A3/px5Oe0kSNTGyMjfc5sx6nEufjiGlq32vfC4t5CdKlrY6CMtDl54hT+wf/xk2N33Pk/+h3cfH00UyM4wUw5lTpetY7qiXPyN732uqzIorEZenvrdr0ndfqxNx+HSpyYXU7t/hAWt6pC3s9GsTPdHvg3/F76t5mcYzPvG40Pv6+M73zSyRi0EpjgSG8fm+FIeASgJEmbfAtAk+Nt+1mp6Y6xKs7dAbLgJHfGswHqh+rYtBKH3czkZrNZlSH9O0kXflDFby/8AJ49iANwSsGR1t33SpzKpXU0myMdebOTVdpjxwVoLMbcumMffuC9H8RP/I1Pj723vnIJF/7gi+l7LjgEqHj6gyk0fEJwdASBj6BkVCXVFOGhxNHhShy98HJ/uCW0DgimZ54j6i0wYzvsSByqq0xMEY2lCCcW6yk8LN9h2zRppWbBUWgEHAsSoamwOsEBh6qKiW3ZBpJj+8OSZGtWUOIoOIO+LQgsmvZ3Cg+92QRGRwpO44fRPYgDMOmPZlVuBn/7zQ10Xmuhu9aR5Cod2YNIp5ba0Xti1DWLf+P+7X//Vz6ND3/QgNBsrqO5flOyItgTUDt16ZqVS8eXUbbpD7ogSbpoql24lH4OnX38q3/283jh/PnUc5wu75NphKTSIz0eRxoZ1g3sqSOP6+jqOpfsm5c6I1VdjCQCj4WNCDh+4FMncebEHMJwtPYCZ1YEaa1XkHQJDlpHxUlKHbuUkV3SKD3hVmKxPyA7W3CxVndENkfas7YeBWB/MwSXVJDjCGN5XdBoPyPj2lHN9+FNDJAPAnzp+H+7/1kVVVVQfD51jys4Ck37zZbM9d2xJzg2IMfv8a5KGztn2pC54Fx88YLA01hooFKrQ+MnwXQe3XYH5WplT3AUFHWO8fXz58/jX/+zn5fd1JCDC879CuH2upOzBYLatZNS4x5pJdCZC65pQQrOmRM1/MCnTsEmLsp3aOQyTYLgcCwW+yg7oHCBEG8Yp8Vy8iUGja0JQXBiq3b4UX46wF7g8DPCIvvbixF3w/S1a3wzw6BYLAg4v107oKqatq3cFA7Cs/K5yyA0HC449Km4hlkq/vcJzs//wr+QPBiFhttfXj4Bur/lojNa6yyLQ6njrp0lX8rl4ELDt1Ta7AWO2yJk7A7IqKzsZ+lrW62QBUftJoIz1kfYShyCc+aRGh5amks3xSBo21G1LjTu78cxy7CtJMsBbtcugtPXNRwY7HVWZU6KQao5U4nDFIu1ZgoObMc1+uDGwJk7oKoaDr+cZtmx3f36S1dFRb0TOGPLFGfAMXegzbK3UueJc+fwl//Kp9HttgUcjnq9gdrhetq+ttNqjoFDqeN2WjfgjHz+WTX1XxKc9MJaDTUyuDNtRJxuGFRXWXDe1l6xP0JwRGoQnpxpMilqiiOOEHOJAdtZjI2XCAzHgNUbTmd6OR+3TUhE1Bcljw0BKThcPsnLFw6mqh5/mssOjdZy4A9c+L+/Yn7IFtO56yZIR6h4NMNIT6YV40yJtCXJ8pFGmPn8mR/9AZx99AxW3lyRNTnn7Ip5uckiinZJwh6bP26GsuiXjlJ1vA5KF/3Qz7/y5a/gi194FivXbDPIuJv6PYQz3Tf7B65PZa+LyBosd1Ab7fW91FZyylPMcsyjvz79sI+nP2lmhDp0rSh9nY07sZzGAGI91jaUkG7A2jTyFWYdOK2B+91QehcHtnNIcKgC7RjT346kKra7dk02FVRthuNkUST+b88fQFUxVlUORp7jlS9cRusNE6xU30fBJpfLe/QfcF3rzKLo6UF5zDgbnaS9wGEnUUJDeLj0EH0KXKPKt/DISnGtzRQedoOoOD0As+D8yr/7dQFHRz8DDiPS5niS1JfiGrhu+TG/txc47oXn347UFLNp+Hr0DRecxUYe3/Udj6BeG+UP6ZI/4j9imuwkDVQnnuWW1xCeDDi8+LkpH96Uj2QngqdVretNxGEo3d8JjMIzyI+ck4Qnaq0itD2OmKzemJ+DPxPg88s/ju5BYlUTwz+Qo+5ca4HgyEl2bwPHOeaCc4/BabP3FRwXGm7zH/3jvy/bbhx2alT5hj1pCo7si4WHz6OkbwvoDAAuOFxK8Wd++udSacPPCY4ON+Co790PGj2ebKMJp1e16RpvJUF6/Bk/kAtOacbDUx9axplHRq163bWiZDJi3Rdp6unEeMEhbG6NNpAaWAcr4eEgOASG0oaPOeYWZSROXtcR4Pm8uYLmtWbai5rgVOp1fOmhA8yqXFVFaAiPgpPOLvYAx1VfY+HiiRzyEza871iMVFFUVS++dBEff2q8qkF66NjAm6wvbj2slDpyYmwLNO1P44LzyqUV/Oav/tYYOEz11Bxgyd9xpAHVlIJDALThwVi0OtOMUcG5dxpuUNSMO5U6mbVl8YH3NvDUh0chFRcc2QBTVS18kn5BcAgnDeB8XpL1B0wM00be9WUMuEaEDfyy5JnAiLQMAiR9I3F0RLvjs2IFh59T4lRKRRSnA/zxmb+CZ/ebVjH9bc9g1qoqtW2STEGZVLK6XStJPH0dNH69HHJcQs4ZzHDLSpsnzp7FE+8/i/eePYt8uTQm6t3suDbXx+y0peMVKxMUFk0k58+0nI5dX/zCF/HFz3117PfZdGBs7I6m6PK+nVWk36GPKmMHjW/AvtJ404Qp+h+JtUx03Ua79fOzD9XwnQ44XFjeHdn9ZY/FsNVE3AvF0OUjh7oZ8qx9X1xEaBfLDfQGpZShZKFppLu0R94OVtdNXb8tqY7aPZRnA3zlif8Vm1/42X3Gqr71aeSGfzCupt4JHM5qLDQ8oL3AkTsxU+9EeP7yf/cjKTipnWSPkhWbXKaH4Jja7tHsieCwEsGcQAPGyrUV7Accf9IsVKYnn8nw7kq89yw85kKUyb5jKCWx/XBccMbWg8qNqxqW5xKcE0sjKeDCQ3CSnUGaIutHXQGHwwUnlSC0YRYXweRzjnvA0fvY1q6PRURYm9bcSMHxp32Et41qf/Ej/ztWv/Tr+1wF2Carj6mpDDiMpYzFephl70CRBaewRzcqV+LknERz8QNlwHFrqFyJkwXHPZEvnDfT++f/5Dz++LyZFeogOC5wyS7zgZ0g4TCjm8b+OvNiD3AS6wHWU+KCRdXDyktCo1JHoWFTSoFjupBCw9dZcLxhMqrU8H3EQWbNTupStm1RO+btwOEMzAk38Peo5rqtEF/5lp/Ac//x3+0vA1BVlaopbiirqrJ5it47SJz9gKNGqxTs2QXapefdTgSuLe4OwkOJoyW6mvbpguN+v70Z4cI3jIvh/HMXsPLGipx4lTpsEKteZQI0eCdw1MjRG8J2vzCzK9pQBbmPuK4Co+xZiUSJ44LD/WIfIQ7OgNiNI+724dnuEgTHHZQ+7U5HHLG0B72aCVTqyGv3LQUnuwanKwA3Olx8K3NjAZt3Q/z+g38V3c//6/2pKi4C8ubXfgGdC6MSUl3qUCBiBptdrll/jYYkLyZVEb+bZHZ0DByKfS/Bp3/0R/D4o2dlE1w5V1UFp9qa2sgqTFZF9Jw+yvw+jWGFhqA1r11Hd62J8mId5fk62reaqOp6n7xj7QLwur/MIb6+uorrK2vy+MorF/HVF0bTd+3QmR4fHZbcb6opkTC2PYlnS3VtY6O0CC+T+OWuPif77w2wPF/CU+dMPZabQlGZqwvQoaqdcgnecDy6zaW1mRbRvW0mLoUgQMmBJxo3mSTnWfJ4dFhOBlGEfqdNXT8GjjpUv/Tw/4S3vvCr+1NVzAB867O/hPjuCMu3AyctjH8ncDSjm3fkPsBRaAgGO2y5C5S64PCI2zfWBRyOzVtNMYXPfWK0HpbO8tTjnE0+pw31lReexU//9M/INvYDzpiqvg84o9px57rkPBQnYgFnebGM5fmygNNeb0LX7fJts0iue1o/tohqNUOCjZ4TntXLVxBt9lCuzaE8XxOADgKOVEBwcRdrcHvFAFwJkQ2X/mP1GTz7a/tMVp/+yA/jjV/7uTECCY4atjJltRIn9XPYtR/vK3Gyq9y+DTh5Pw+uoue2NmP6qvbC4W9Q2mgvG1fiKDj+fB3L586I5DG3ZEEWqdfBWvRjS+Zu59g3OPwyp+/0HDvOHJ4PhYRf8dyezdKtwv6QDbkQHI6nzpkc6dOLRk0RHg5xQUhiehlBpYxyadzmosTRQXiaK2vo2pnl0iOnkNh+f37VNLnUKgs+F8mTmWQObPCTnycSGzT799tHfhzdz+0zWb3+of8K3/iFf5LuWPbJXuCowfqO4PDEJX08/vhZnHvi7J6qygVHf1vynpnllgxkSk5VpuDIwSYJus7SR1RXciEccNzj0MbSCg/B+Uc//TOputpT4ugGBgPYqhN5R6bhdjqvN9d+wVGps5CLUXVq5cdmZEJSeyxjj79XPlTD0qmT8r6uddG9ZVRX3/qAitUyKicW4amD0npic5lKUk3tHVipE7CwizVu8z+2f1X12Kf+Eq791i+Y06QJSjYoKfaL4xXVBtOu6DffsTaA3ijuanBxHx947zl8/BNP4YT2+rM2gTY3ynqg6WPQNb2LgT/qZmovZj7nS2kOB8tzaJjS+NV1wV1oyuxdaMMVxWnjCDv/9Uv4iZ/8n9OvSR4QJYo1fu+5kAPb5VPPhZMhKBMFxwY0BYPjt1/BbvDYoTyOHS7g1OESfJt8Jt+05SoCQbcFbxCli5w015uozpn865I1qHXrm+02uq0OgjmTv80Vmrnorj+VQBsmyAeZtBhVhGk6aS9EUKvhM8X/Gl/9zD4XrPc/9Jfw5m/8mz3B4Zu0+rX9Bl/zLsvaDPcUh00a5x0HbZdnvu97ceJdy/eAowavm2wtv2nbz/L5XuDoHUNoZJ/shVIHmQJEaMrVKsp2tsFWc4TyF37lM/jlX/ylETg2jVLBcZ2BImEccBJ7c3lcAjrHCUJeFjHR8U7gfOhUAGyxrV07hafAFfNs+TO3E9l8G04iOAq2CaSLIyFScEKnMSWLGam5KotGCnfWmmDfZrWH5JyylNjJQYaVPP9p6X/A3f12qzj8we/BS//WUVVO4pUrcdIUCc+EFLLOPe5QClBG4hAcShwd+aKBStUPL44rZeTk9Xqgv4PgVLSmXNdwYCWGM6VU6aOzM0/blzCrn9WKzqyn3ergM//Pb42Do5lzGe+xBjM96/BLwwKTRSQDrqr7zYFT9Hz07nYEHhEIPBflUc5O1zYEYOsXSpyy7Q6q56/bbssNwUe5cWaMbcPlC5hqW857InH8coCoG2L9xqoY0xwEyF0asrvRkg7zHF84+Tdwfb+zqjFVRV3ndIoyMIxalKmq0liUfC7im3efcz844FCq/PW/+umRtBFv6Khxo/kN4xdvb3QEGB0EpzpXQaVSl/U0dWj/Hr4mNGzRoU2b+J6W3hAauTAOOOur6/h7f/8f4sWXR4ufacpqVtKk2QE2Wp2q7YyqooNOV6eT48kkr2dV1THbsMAFR4+NABGc5YdNbGvltZU0J5mwcCgwCo87uVZw5LitxCI47mDor3xoTpooEBzP5iZ//vRP4tn9OgD9J6mq7KzKFvRrizH9MU0n1eaKWRe9AWqUVqmt0fj3iwsN/OiPfxqLjTrK1mNMRxcba+vwhjmwu6i0puXdZi90eaaMxcbSmA3Av1GVpJC5xi2bQ2pRQHm2hLJdOVh/i0HWf/j3/gGazTVpvijDnQWm6aGxSBUZbpyOs5Ssg208VId+6gMyNwT9OAJ0AThZBhp+T9JIdDal+xbY3oIsl27ZtIdaNUDerq2l3+vcNpKmMldFZ6MN33YnS8+nTU8JakYSBbNlREmCnrXRqjuhpJyyVQwzCTdvmDymLz/2t/Yfqzr8ge/BS7/0f91jGJvzZc/I/9/blwfHcV75/WYGMxhgcAyAIS6CIEHwECkeIkWdu47L67ItZS3t2lVOrb1ZlxMlKa1TkVPRVmqr4tqt2lJVKo5zlNexUz5kW7QOayV6s0o50sqSopV1UAcvkQRBgAQJggRx38AcmJnUe9/3ul9/mCEHinabf7DR09PT3d/ve+997/g9h5UzEo17JSac40JlrNJZpZAHNVeV7a47DuKLX/oS98OUjTydoup46W+BMy6rIgucro4u1JMYVsbjLOnmUJjVGINoZQURUGUGEVaa321pM55VFzR07ImfPIMjzz2JpcUFHzicDqJEJiekG+DQ/1TZ5A2KBU4god0Fjpwsq50ywKHkNUpcE57mRD2VBRmHqACHLhV3gJOLRjEzarL6BDjxhnqkrRNRPOStW7sYNDPUSptKcCIRNJEXvtaYCgQeyiTkvOW5WbzW8RCuvPpsZQ7AfQ/QqsokefOmVlTesWLe6+dEFPT5kB98FODQucK+4ALna//8a5604RuuEDgkcWhLJIyITlo6DlfiUC8HYU5fWsryDC0lbQQ4h3/6P/l6JSUOv4MgcJhqjTroOQPoRchLAUetRstJHMl6zBYKINDwsypPuj8oVEdmlsxEBkm9M2QjAJHDlIBDy3Ha8tQNZmoeS3PzIPBE6hIMHto6iBy8BHDos+eK91VeVxVQVQo82nssmZQEGr4xCxy9VJevstqy7At07IsP/C4+848/VxI49BvErczVh7ScdCSOXDMeNvYNSxsW0R1s+3gRZqIJkRxd0lORCOYX5lniaACRmiKJc+qD3+gx4Qaq3sYOP7HrbBumCoCj3wW3byYpZom3XeDsbg2zqqKN1FUlwAncsMqG5PeyCKRt4DJO5EnWz0TAoY2A473LSCQAHH3d58MPYO6lCpnVU/f8Hk6TqlKqyW1pHfa4ZMzPSJN0KZuNhGsMg5TofhUm+YMvfxGf+8wnvB6a9H3pR0DxKgk2UnBzZn4GceKDCVGLQytOKS/H7h87dRI//uFhnmEUKadVB/3fc2sPDu4/4L8cx28hNsDRd4/iO//5O5hfmgkY82o1a8qEizlm+SIibtqo6Qcxa3m8fbacxQuUOuXDVBnKTVat1InZ8EtvaxzbOuI42GpTRjmgTH3eDbMZ9dMsuZGEoQi/VdmFmgbodpPynQL1CKN4n9O3PWr9VwapS0xAyRtxAVIPiSojzV5o+kNcfvnpylTV3ge+guH/ZR2AFjzlgMOg0VFg2/TcAw6doKod6M/H/uI/oLu7NdBJ5WbAkexCTuZS+c4EGgKP2y1GjGkCz4F7DiIWi+PQAQ0kYw8JcJZW/IAuHXeBQ6JeQGOAbqs1qkwbRu5Wy4NuCZTKAEcGVPKJCTj37W9CssqsHAu2glSog24KnLhZJRasPUngYWJupRbz2Sxz4ORt2wNyTUSphwStdCmDcDXrlRt792ej8s/W/SHeqZRZvfq3voKBX3zfK2VhcDgJbeIKDYeCXNR0zwZIRkp4NqSVPHt27QJJnJ6eYJfbcsChJC6eCNQlxb6c9QDHm61VPnDuuOcgfvseUzlK0obAQ8ARu58LI+0E9JLQ89k1wCFpY0DD0/aGwHFfXzng+Pfr7QV36L40KONNLHUEON7JTs7zCvEmEj+0BY9nXFv+6DjZHsppKRPv+dS/xtzLFaZVkKo69uNv3xQ4Lmh4xmngyFMon0k54FDiFgXfXFVFwKmhzP2CWaVp0JCkOX701A0ljgaOHoG79pl0DgINbaSq9FawgyOJ6G5OMKk6HzQGOH4+j7Gp9OYRNzkORVfiaOAQbZ4ncQQsbtqnBU5O/R47Zi1wiA+R786mTVDuMQsCMk0JNCThXIlDALJj9uLmP8HwKxWuqkhVDT5DEsc8BqcSEyGk3izztxzS+tsvuiP/CXlTDTUHbQf27cND/+KrSDUFk6U1PSsPADUfZXunYPJ0uMuu3yhsZiaNU6dO4okfHfbuigbZa1qilv/6tj3Pt131eD0sKRlcsXrqenkqVyEJJPaJyTsyHfz8mJrfoc6rPdO+IJULw3VWFgi9rQnct78VybgFLn1IDKWqVaRJpyUCSd/eyVmKfaK3Y2Ao9wT97YaACg79rcdgk1tCJJowDGA1TcDUENF/eBL0+bZv4J1nD1eWAciq6snv3hA4BRvElMI2GYAguHc8kQAAIABJREFUuvy//n+BE5Y+S3awygHHSzG1M0ZWgjolhO+KJaN1UKraKp3QLeAh4KSV0SPAEbvLLMH9oCf7oUJhM2HEeagEUFng6EhqMRsoIOQ0DhuxplhY1tLx06PE4glkld3HxyRaH08gHE+QKc+PHbbE5QVtxDEZB6VazADLs/y/qL5ftvwrzFWaVkGq6uQP/1MAA14qoj1KwNFEAp7kkReladLomB3I9UicrKXpMGIvWPBHwDn8oydw8tQp/jggbSh905bjGIlpXQY2ss/OSU0TSsYweYTFp0eDZNMQpIXhjSQOp5mE/XwcAY5RCRacBCJ7/UqBw/j2PNQx32vNPD8x5k32NifjkMpj+PclLBNPIBJv8IBD0bCCsmkCwKH3YZ2fr3Q8hOFfV8isLqpKWg7QA7vAQTEKWlLqeIxGGs00+Yxn3U2AQ/ws5FATTheK7chKiROPHOC8/vpRnHz3pAcckTSeA45UnZMLIY5JckrSP+1nKUj5CqkwyhGW1Q1R4xKju8pB1qrKT+YKZkZJsr28E/LjBEgIrK1SUlXRl5Tfy1wjqNpJVRHntAeeMsDxxoTyl5JdN5Y4dLJdXUqh6P+O34+jlXIAkgOw76nver9JejxGlYWahy5AW+KDxMu59eyjoJH48MN/xHVUlFespZSOU8lMo5bIsrk6+1cvv4U3XjuK4SsmpsIpbWQ3iMfWXQ7bs+iatIIrkN9Fn6OMTu23oa/xMlzRrBEBeMS2RNRZgPw9a6TGLK+NJzBcWjh7P73dLdi2vQV7YjZT0R53LUCXtkp6n5aXOMHK2HRd0ouYs4R2auF93lVimV1CvirKztKXpm/F/It/WVmyOsWqPvjxt/meZAbXkOgrAxwtabwZxjQf1tehLP6PAzjzi2k8+ewL+M1rfnI5A0eWqqrnAT9D0SeKJH5kBo5Eq50iNXlecfi5wCHQsG3DEi1YLy7AMUazcaBp4OgFkV5qfO7TOxg4kSbfReG6/YLkuNS70zoiW2y8z0kUi1gCb76JRj89g++JKkasY1Gnm0ixn5ZvL07vxPBLP6/MAUixqotHTKxKeGhKAYc+L2sUB0gGfKnzUYATJQ+t7R5DvzkyOoMX/s+vg8DJW4njoFiSrGhQhVS7UuDw84u32EocAY60KdIJ68F9snvMzTD/MHEOqnsT4JDEue/TO9FQF0dYAafUZNTH0qorcslzbd3Yja5DPp2bAee5yx04+vTjla2qSFVd+CuTVuG5yEuoKrkpDR7PtlkHcFxDVWqkZi2tvQucvoFRji/5aopuNAgcAgxdpxRweDB1qYgLNhtiqAQ45QYmX/CBw+dwbZW/ucBJKmrem4GGPv+owGFpY/vDy++Qb0dUlZQWk6qiWrYPo5/BYqVdgDmt4nETq6KN2b9Dlh3THiPDWHw0dl5ZoMlflsrMqimxaR75tw/hrtsPeA4p7l9AKs2xAXLpLFPOirfYUy3ktHvzGJ597ghmFQdMPk+rGv+VU1qF3rhdkSRsB/wvNiSiHH4MGHuuMKFzhqOKTen8pJJN6J32zVlSn4IcmlR2f9u2Dtz34AEkbddd756rgNkpn06W+ZsXlrj+jP6XFaCXYuvWvjukAiv2cwrw0pZzHJFiU1EqLW8RSk+NoT92P0ZefqpyVXXlr5/wloK8CqkKrkLkAbWzjysWxbEmHHgVAIcce7r8lq5tusxkKwJOOpsFebFlI6+vzkjkGUoNYG2Em20UHQ6xKyk6T+wWsXVktUYueT+gGfVsv1I8giYnOWiV3Ag423a3I1L0m4bwc7hAUEHaRG2Ck9sSKsJN3l/dKEUaw3ILqFKbW9LtnmPt2TemDuLd9aiq4ef9ICcDsAxw+DPr6AoQSgtFRwXAcSUOeYopFVQGjaSOljjPP/srvPr6/+XWx7KRxOGBp/ieAxxSt+Jy97y9ZHaJEV0GOLpeXYATDDOsHRE/H8cax0LxRqeWWOmRxCHgbOt1+IEcdguiPQls1D7Rcv4ZoOU5t1hLrNKIsUcrBc70nVhYz6rq3OHve/YNd4Vzlm+uxHE7unEagVpNlVJVnppSL1XKgLl+emWJY1MaOCNXR3H0zeP4laXY98VMNsCEzjXbyuFnnHQqROBGHZ2gZo5quKiQzhYiVgoc+h1eXdngr0hgvnwZ4Iiq8lpp07kVAEeenZvRq/xrPu74ddaAqELgHMt8EiN/+2Tlqura3zwZ6LLrpka4HHqcX6KXwaI6JCfHMkWJjUO1yiTFvHpm+1Ip1kSOw6W5JS75pZIaDcCTZ/vwxOHnMWX1v2e809JYkVTnJGtRqNHsm/PUjZM87ksuw64lto04EbkA0AYMS6on53fY2NTgpOWzrsGyE7FnSwd+57MH0NAYjF5q/xCzrzuxJrpfWSVS87dA2m0kjJiigzFjFVzgexLckBn6uHIyGtatqq7+8gkeMI/Nwcmp0TEq9gzrZG0Bi6ys6DPrAtfAERXotQ201j4BZ3563qvaLAWc2dlZa4+Yh45Z4AiQcmLsqrbT5vfMekb3qNSOO5EYvifa6BoBjr4Xj6/PJl+Z65sB8hxqMpmYrEB6i/uedAFOot5IRA/AmiuujLQS8Gjg6CIBuVZJ4Hj+K0OiEGhBoMbtjfWqKr2qsm86AA43uOmBh37Uzfhn0Wms9VLAYcms1BpJnclxy8Igjir7uUgcDRyOPTlNOEjiyMBK+CCQsackjgBHUih4QGw+rqgqTumw0Xk2oC2TuY6iC3AInFmvF5YdPgGwpJBaVVJO4jD4NHiUmqNE+bxdNZLUEeBo0LgaQcqVRHUWNHAYmK6L0dz3ulUVrapk40CbozP1jXlR4FJSh1HBXeRLAse8bNVSkLPvspixPLwkgjmFwQKH1BSBR4BjXnAeEacJhwsckQRe8pVatYhBKzVTLnA4icymlUjzD8oddgFJvyHHvCYgkqphjXdTo7ZW4jQlycNtPNFeBxsLHK/DDNdurFVbFEbh96RKkoLjQwMgmQBmVCsCTh54Y3adq6pLR2wJMIth6hdABXZ+GoJHSa9roVRgU0sdAgapvEO3HcTDXzfNPhosm4JUCehYFRnI49PBxKqWhga8f/w43nv7GP8vKtTvjBScMdKr0mstFMgPjgaWuyY2FaxioJWZzgjUTUC0hJS8HG+W2R25ngE2rfh8O0IPcM+2DvzOgwcQdvKHChSy0GaPa8y73WPs31LBGbdpHnJfa2JbbpcS53z53vpVlU1W5wdXwPErF82lS3mN+RxnBUEzpRLgSIR86PKw12IoUUv8MWDAfP970pthRbfT4g5WetPA4eOUH6NTPV2Js0pECXZJn8/xkj7gUHTyXTjQWYKejt8JSUcKMeg6LBt/cON3BBoCzxrgOM/j2SCc4rn2/Uoboo8bOOtWVZdtsro45kivajvEZV9YE7NSaquUxLGl4qZHOZNN+lOKJA51621t2wgCDW0ucJaW/DQGzm+JBkuTaTktG9sKDnB0bwge7BtIHKNO/VVJOdAIlS//n/GL9+Q+XHVCxwU4USJmUkAsCHA8B7gVPwIc4vpRDeY/KnCIij/Gdfhpj86f79dO/GPhz+Ld9aRViKoi4FAKp/hTjOjN3zDWY2a4P//LAYfyaQU42nNM4Ya+gb41wCFpQ1KHNhc4EUuPKzk3niPO3gY5J2VFxYfE5rCfa+DQoRwtr3UIQ0pzJDoekG9r6fklt9fP2jM2iCeR7Pc1cPQlc+THkSY0/DXqG5SnjDNzmr7/ZcOcHtgiUaTnDAMpb67fxgmS5mKxIHDs+cMHH8XSKxUmq1Os6oQiVvJ8JaqzXVRVbvKNqaCm0HroF0UZaQf378FDD/8Bn05/C28xvwel48mdPnxhGMSFJyxaoxOjeObnR3D6bJ99ESuew0+8xfyBrK7IeNWNy4hFIlCbLmrJzGQ3NuXgwvIbmjxjd/D5/vVv2ZaN7jU4r4nCK5y3Y1TrXdui2NgUQRrxAH0cFf3ThGWPPfmAyKGoVp7UCCRHjO5ENMWGsVM66tgwEotK2wkdL7oZPg5htr35qU99E9deqzBZXadVmJdq+j5q5vRw0e8/5QLH/Zu+Ww44xFxBS18NHKrenBqf+nsDDjvLrI0jA14OOMwAZldVN7JpbgQcLlZ0WjNKoheBpqslDGHAErBJ33EGadQkygUk1qrfJtJ8x/+cv2PTQAgeGhICHJcFNR+OoUEZ4wKr4Tu+gfefqzBZndIqzqu6qlLAIdHHwU/NSqGJo53EIqKfdSWOEF5XApyXX3+VJY5s2UwwVVPKWdYjcUotw8VjbKSImcUucEp103OX0NqhRjglh6A+h4AjoKHfuBlwRPVLhiWpVukvejPg8OduR0CH0JuAozdZakze/iiWK1VVuq7KxGvy7MLWxEkkcRjZJfQ2p1uofJdyEkczpev8kqGhIc43FlVFxWS/efdoADj5HEW7TUCTN1JRFGZQqkqnUbgvhkgQKgEOPbPkGJvnDc6IgJNOvXntmTYS2IROJPp+M+BEq8jJ6IuAgkq+51Jf64ghdWXuy7hMxKwoFGMIODQcP9yaVNQysa26e76J65WqKkpWH3rW5BzTw9IA0KwzCeXWpU41ZyV8OHq57orWQwf24Y+//lW+LgU9dWBOEw8NDQ4ht1pAa8onff7x40/irbeNYUybBpougfH2i1nPYCzna2GpouwRLW307POJMX2pEZie9g9XEsn7k3MDQO3IoycVRVONmYDxRaenJtKYD/Q8Dbobalw/jDJ+V6IRpIsmb7gghFbKPRIOU+V7cAtbllRSq4xXqz02bP86TlSqqkxdVZB1tBRw5Kf9tArLKs4zzHzqqbJV4KMCZ3xyCj/56TM43++3k74RcFicF0zilhiU5ewTDRy6Xxc8dP+skm0BXikwBGhrHYkUWKLbHGUGUBc80NA1XTraFXdoHQdgJB9GmmxHMcod0yCnJBRPEJujbDIS1gIH5L23HAAB4Ox8BJlKmdVTd/8ejv3A9JGSjfW8Ct1z6YzXJtF6lC1KNVmid04xUjFwjr93nJOSROKc/rAfT/z8rzA17Sc7EXAkjlSqDEaAI/Eld9aLtNHHpYZJ0inoM54wzsKgZMZfKRFU4phHl9KRDwAHyWD0OprPYcFKnPp8DjnLqOVd0l1el1E1XijGShwCDYNZxwbJ52VNCw/3NkOwe9+/w/irFTKr7/38V9D/1H8LLP9c4OjEIl1DZQbE0LN+VFXlAufV197Ck0/5hjH9hgDHK8dRg8S/v5q2tlkwLcNd/fD92llbzjBeL3AEWK4vScBK0i+xpYBkIozZJas0HOCsWSy7wKgQOPJaomILCb2e/Z/4nqn4kGylQMqVBU7L1n+JE5X2q6q+98s495Shppf+Bdw4lEmpDT2INtxKTjbHihd75qGH/wgH9+9Hsi4eMKDFxpmankJ//3l0tPtNwI48/TzeOn48kEZhQgq+pubaZ7VRxp8x6oPA4Xsv5pG1zOH+DE57YQadyUjfZwpdvWJUQUqvHbVDBuDaO2KosxSrj6JlWwQR1fElXR0B0ZHcaKPmqnkbtXfrrm6auFXmwlTlwAwWaySWGedk1z9FptKG9am7H8R7P/yWeVmW9FCAI78fcRi4tJ1jABe8Uxc4LcmEBxwmF7ARvfP95zE5PRUAzmN/9hhmLRC8VYM0iLfgIeDQIMsAaeDQnQTyaBzgcIZj0cSnjFQwHV9oY+p/cny6Pars9CwHHJEu8ha09CHgtO730zwjDQnmHQ5sZQoK5Rzi7gtsjo2z5n5d4LhN3OzlIjFyRNK9GNXZsfVrGHul0hLgz38Z/U//pfMgeSQs1St/UIxwE1Q3vcL70kcEzltvv41UcwuiMfNi+/rO4vmnj2BqybRGlM2zRyS1084YAg7FqXSLRP4OG36+LaYlDl/L6dpLwBH/TSnguN1xqAsyA7REMparshJdCaT2BdsErbjsGi6diTPwRHcb0SxjLnCckIqLm0DrS/pwTQ6VeVeJ5AM4/uzPKqurolXVucNqVWVnmwsc92YCgc6bAKc11eDx4dB1qCkHbS5wSE2d7evzgFOqESt9T0qECTDE3M6DuIaKxNxxlqLW2kdigaNjUxo49B3mOhTKWb4GlcvoOIu5diAsIMQFDs18064kknuCxFLpNeUta4Y6cEDcdWELnkI2jbBlled9F0ju5RxaFP1xIZdGOEqkBDkkmr+I9Hrqqj6wqyo/rzWCpqTfBlCXo9hXFvDrkOrRQCLv8D2H7sC9nzyEew8dQkNjE5e0SPpCvmg8wW+98TZSLS3MhUPb4Z8f4cQt2FUUHeNAZijK3/eqJS1QNXACzWWtxJFkKU2WQEFVTp/Um6Up8VhTXVtJ8xva75UiYCCQuouHrk/0IN6WsDErN9FmbcBUnKmeWuS0LP975jjlcPsrM69DnzhiXc8xhTB0UaJb226lc0Pq9zH26wo5AClWNfALYxxLaiJFPDRwSMUHySCCnmTPj2N1MSVeaeAk6pvYihe7Iptf4QT0/rPnPeAQYAg4vFng+A5G85LYnU9jblWNVlMaOAGWc3L6WSnqMYBVABzBFUuVCoFjgO7/Hv1NwEl0NHhN4TRevecrkX4bGOg1VQqubrPjIayw1qMu6ReCOwmi6h7nfD+cTRBGqOpTOLaetIrzT/mqyrBGlAaOT93hMHY5bBUucEpJnI8KHGE8peclNSX2TUDiOFKBJIGU4vCMLQEc3ThWX6tUlYMMvkg0A+qwT3NrgdrQlWTglNoC/iiuNy+dvsIq8mblLWtUE62ElVQlaa1VbbnrRT+zPlX14eM+sRIlQy+l82VVlQFPEDhaVUm1BEmcP3n0YX6kSoDjqSmatZmgccyxHwGnmp0CnDWOPxLNNrVVJMB6gFPOXvIyHdU9aPBoQPFzlwGObiTH32EqO2twqwEmsqkYNV74CMAJSDbVuPZGQKxLPojr61FVfgagiZEQv39NwMYpU9Fm1Yf0dOSZZ9MqDh08gD/+NybnOGl7FNA+rc7mM1kMDZhcG6pInLo+jse+9T+8Z9WdYfia1qUugVfKqdVVDaUGWq9u3DQKrhqQik5b0sLJa1JOE/WL+Uo69jj6bW7XLOddF575jKQNgYdVRalqkJKyyF5XdSmU0/SqVpLay11Ckzuwnei4GALXssIpFPokjv3iJ5WtqphZ3Sare4ORzlUEHE91qTD9jYAjNy/AIdBQuGF4YPAjA4dfHLFVqKSrcvkyskrLUnmIQwUrwGGmU8uH40kQVY3AYHHJGTVw6Lp2nnnAcerUboCXsh+5JUqlwEBfLkW5p10b8gO6GEE0dyj8aaz87XcrJ1Y68fi32UrXwKFOs9KSUG7GvwGdxU9366uucsDRiHeB8+KvXsSRX760LolD1GZ0v1w/5WTMeQOuAo16aX8z4OhEM82D4123HHDktUQcNSXSZu2iqiIMuf4zFwj63VYCHK/EiV0NWY9ssq7uflxfD1vFwC98KjeuFVo1LYoFOK7YC9ZymIw3N3WU1BSpK1FVVD8l5whwqA3g0sI8fvD9J9A3cOGmwDGqgdIoSVX5LnsBji62k0i1VlPyfVZVzsKEvN3Cq+wSKbG61M4+BRySutm8UlVW4gTsGwc4AcIGVsU3xw+NQSnJ4X5zTSGBxBNt9oKO93meefs8Ifw2jj1ToariWNXh/+LRnEi0uCnV7t3TWg4C5yEkiCb1TKtpPProI7j30F18jViCKFf9HJPZyVHv2v0Dg/jB934Koi8hRgr6391cBxc5vcry36hAppt/4wHHIZokg1H3hKKMOw0U+tuN7wT8OKpLMKvJZBxdd/egoUNYKYzfSiRHKQlBE8v7XIApZcQ2ZiW19zda6fGiIOwnrvH7VznjlAPvkWfSh1zeFGM/WTH0Cay8VKGqoljVW9/5ZmCsyOrXwBEHYKnlOKNWxVKIh5ei1Ro4lMhFL4tBWSxAgEOgOX96EC/++lX+/Y8TOOWStty0DDa4Q1R8qtStC5y1PQrWgDuQz5yMY/cXDnrnhImQ+wYbSYlAiEUDZ03DU8NTXEqysGS0wOFJIlFyuwr2SoKdIHG4YIz96trPVq6q9n7+yzj9s295+S7mB0sDRxx4a2qVNUU8c/gV1gCHwW3BMzVh2EMJOC/88iUMXb5cFjQ8Ux2Xuitx+IWpe3CT0ulzl1jAfMeWsRCbvE5/tcC50cx2cSBpoiJxNHCiEZX05nxRG6kCoAAzeoFihM6XdDmSkxjPZxJ5hk1d5b8Viyq/C0dPC3BWC/esT1V9+Ph/XCNxKFZFXViMiHVfk2/l8cMG6qpuDBxSWVriEHD6+geNxNGFdXZ60OBWApw1A1kmTVRLHEncctUQ0/U6YCwlMDx1ZVWVt5pzJI4GTjlJoa/v+e5oMhBTmU319GJu9n2XvdYa70nwQI5dEL6RR8Chbd2q6uh3/9wA00akiak8kUgiZskD1tg4a5NYvecWguxHHn0Ydx06xMeTdT4DFc38wUvGED595iye+dkRUNCPqivWBDUteNY42InjT9lM4hX1DGLFxkDX9PJjhBuZouEBv00QFkSD726arMlTAZKQbisx5ZZquuLYdb+vqty4lrzncgMvKmUpl0WCCgckrUOsAkd9iXtAa1Q5hVlQ3VJcx8YDTElUdXWZVdUXvvU3xeWlFeQWJpFs3YjpsauoT7Uhn8lgeWWFs8PqGup5v0h0YdTnMZ3h44n6OmQyGS4ko/0VOZ5IIEO1Urkcamk/S9HoVe5MR0HD1WwOtbW1TM9B+zW1Nchks7xPN7uSyfA+ERmu5lfVfgGrmSyqa6ibTAGruSyqubNMAavZDKqrq1EoFjmtIlZdjSLvEzlTDEVKws5kvf1sOsOkTcVQiI9TUJXSKrNZsx8Kh5Dl41UIUcJ+JoNopAqhKrNfFaniICE9fxVzJFaZfW54EkUmk2aboyoWRSadQVW0CtW11fzuIuEQs1/wfiiEKDdxzSCMELdqpOPc9iMeRyadRqhYRHVNDdPRhYrg52dqumKROwLyfqGIeKLWdEwuFFGTqMUKjVmhiFreT6OYz6O2LsFJ/DSWep/Gj8a4kFv1xpv2GxqaGRMb2rswO3Ed0fokj2lo8+2fL25vDuPc+Qvo7u7GQN9J7P7qn2Hh+Cuoy17H6evA5k1tqM+N48xYEZs2tqF+dRx940V0dbaifnUS58YL6KSOvoUp9I/n0d62AQ3FaQyM59HatgGNxRkMTqxiw4YUGjGLCxOraEm1IBmax8XJHJpazP6lyRwam5vRFF7E5aks6pPNaK5axPBUFnWNTWiuWsaVqQxqG5rQHF3G1ekM4nVJtMTSuDadRiyRRKo6g9GZFURrG9FSncXYzAoiNY1IxXMYn11GqLoBG2pXMTGzjGJ1PVprC5iaXUI+Wo8NiQJm5paQi9ShtQ6YnVtEJlKHtjpgbn4RK6EE2urDWJhfwDISaGuIYHFhHovFWrQ3VmFpfh7zhRp0JGNYXpjD7GoNOppiSC/MYWY1jo6mODKLs5jKxtHZHEd2cRYTmWpsbKlFbmkGYyvV2JiqRX55BqPLMXRtqENhaRrXlmLoaq1HcXkKIwtRdLU1ILQ8heGFKmxqSyK8MolLc1Xobk8isjKJodkIujuaUZWewIUZsx9LT2BgOozNnSlUZ8bRPxnGlq4U4plxnBsPYfOmVtRmxnB2PIQtm1qRyI7x2O958Cs49dO/wL69+zA0MoHe7lYML1YhdMvv/2mxCkUMn3gdxUIOqbo4dnzpEdTSLEiv4sKxN7H77k8gky3g4vG3ccud9yKbK+LiiXew89BdWM2HcPHkUWy/7Q7ki2EMnXoPvfsOoIAoLn34Hnr27EcxFMPl0+9j86491JUCl88cQ/fOXQhHa3D5zHF0bd+BSCyB4b6T6OzpRVW8DlfOnUL75i2I1jRgpP9DtHZ1I5ZoxNXzZ5Dq7ER1XROuDpxFS3s7ahqacXXwHJKpFBLJFK5d6EdDczPqmloxerEf9ckk6prbcH1ogCVjfaoDY5cGeVY2tnbi+qULiNdUI9nWhbHLQ4jFqtDUsQnjVy4hEgmhpXMzJkaGEUIBqa4tmLx6hd9V66atmLw2gvxqBm2bezF57RpWM0to79mOqeujyC4voGPrTkyPjSK9OIvO3l2YGR/D8twUNm7fjdmJcSzOjGPTzj2YnZjE/NQoum/Zi9nJKcyNj2Dz7v2Ym57GzOgwttx6G+ZnZjE1chE9ew9iYXYOE8OD6N1/OxZmFzB26Ry23XYHFucWMXrhLLYfvBOLC0u4dv40dtx+N5YWlzFy7gR2HroXpGGGzxzDLXf+FlaW0zxONMYry1lcPPkObr3nHyG9ksPgsTex9fZ7MPTCjzA2PYsiwth026c4OzLUfccXisVcGns2t+LCbBEY78Ouf/INnPu7l7CvLYw33nwHjb2HsLetCm+9cxR1Ww5ib3sU7xx9D4nu/djTHsN7772PeNde7OmoxgcffIDqzt24tb0Gx48fR6x9J3Z31OLUiROItG7H7o4ETn94EuGWXuzqqEPfmQ+Bps24pbMB/X2nUWjYhFs6GzHYfwardRuxY2Mjhs6fQzbRjh2dSQxf6Ec6vgHbNzZj5OJ5rMRasG1jC0YvD2IxksS2rhTGhi9gIVSP3q5WTIxcxHwxga2b2jB9bQgzqzXYuqkds9cvYzoXQ8+mDiyMDWMyE8GWTRuxNHkF48shbOnuQnrqKq4vFrC5exOys9dwbW6VpXJhfhQjMxls2rwFWBjDlalldG3uQWR5HJcmFtG1eSuiKxMYGpvDxs3bUJ2ZxMXRGXRu2Y7a3DQGRibRuWUH6vIzOD88jo6enWgszqFv6Bo6enahKTSPsxdH0N6zC6nwIk4PDqOtZzdao0s41X8JrVtvRWdsBSf6BrFh61501aRx/PR5pHr3YXNtFu+f6kOqdz966nJ478QZtGy7Db0Nq3j32Ck09x7EjmQeb79/As29t+OW5iLeevcDNG07hFtTwBtX0wT8AAACQUlEQVRvv4umbXdib2sIf/fmO7jja3+Ki3/9PWQad6EnVY1LI1eRKcYQ+tRDjxVnFrNYGXgD6Xg7Zi6dxh3/7N8jNz2Jzu5unDt9Gg0NDejYtAnnz55FXV0d7w+eO8f5uB1dm3DhfD/bLO1dXRgaGGC+vA7av3AB8epqtG/swuWhi6iOxdC2cSOuXLqEaFUV2jduxMjwMNsIbZ2duDYygnAoxMdHr17lGCAdHxsdZX3e2tGBibExNpjp+OT4OPKrq3x8enISq7kcWtvbMTMzDbJh6PjczAzbCXR8fm6ObYANbW1YXFzA8uISNrS3YXlpGUsLC3yc7ILF+XmkWlvZZpmfneX9XC7H16L91dVVzE5Po2XDBhQKBf7tFO0DmJ6Y4OMIhTA1Po6WVIptpInr13mf7J/x0VE0p1Js54xdu4bmlha2Z0ZHRng/XluLa1euoKm5GbV1dRgZvozm5hbmC6J3R8frGxsxPDSEpqYmNDQ14dKFC3w82dyMocFBJJua+DcuDgwgmUyipbUVg/39fJyec+DcOT5O7+h8Xx8aGxv5vZ87c4aP01jS2Lds6cWxJ/4rGjbuQE1+BvHeO9GYqEbod//8ueL40DkMH38bTd07kJr5APX3f4M8b+zToEEqIvSx7ZMBWizmUSyG2BgtFguECWc/xIatOU7uyyInfP397hf5HsxvFREKk6laRKFQRCgUJhygaHl2/uH2QzyRCJx0Azfb/zjHScY+VFOL5Rf/O8aaDmH6yiA6duxBx66D+H9GXzSRqw3c6gAAAABJRU5ErkJggg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285720" y="428604"/>
            <a:ext cx="8572560" cy="7294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002060"/>
                </a:solidFill>
              </a:rPr>
              <a:t>Топонимика и ее значение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 b="1" dirty="0" smtClean="0"/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err="1" smtClean="0"/>
              <a:t>Топони́мика</a:t>
            </a:r>
            <a:r>
              <a:rPr lang="ru-RU" sz="2400" b="1" dirty="0" smtClean="0"/>
              <a:t> </a:t>
            </a:r>
            <a:r>
              <a:rPr lang="ru-RU" sz="2400" dirty="0" smtClean="0"/>
              <a:t>—наука, изучающая географические названия, их происхождение, смысловое значение, развитие, современное состояние, написание и произношение.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/>
              <a:t> 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b="1" dirty="0" smtClean="0"/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b="1" dirty="0" smtClean="0"/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b="1" dirty="0" smtClean="0"/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b="1" dirty="0" smtClean="0"/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b="1" dirty="0" smtClean="0"/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/>
              <a:t>Гидронимы</a:t>
            </a:r>
            <a:r>
              <a:rPr lang="ru-RU" sz="2400" dirty="0" smtClean="0"/>
              <a:t> – это один из классов топонимов – название водных объектов.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b="1" dirty="0" smtClean="0"/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/>
              <a:t> 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dirty="0" smtClean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smtClean="0">
              <a:latin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 descr="https://i.siteapi.org/H7LfoE2uzWsLDy6PMmnVhWjsd20=/0x0:666x750/1c46895a6be5c26.s.siteapi.org/img/n1ekr28x49wwcgowocokso0sokwwsw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6182" y="2928934"/>
            <a:ext cx="1571636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одержимое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C:\Users\Admin\Downloads\1611386367_41-p-foni-s-rekami-dlya-prezentatsii-4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286652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4429124" y="4000504"/>
            <a:ext cx="43577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None/>
              <a:defRPr/>
            </a:pPr>
            <a:r>
              <a:rPr lang="ru-RU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.</a:t>
            </a:r>
            <a:r>
              <a:rPr lang="ru-RU" b="1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 </a:t>
            </a:r>
            <a:endParaRPr lang="ru-RU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32" name="AutoShape 8" descr="data:image/png;base64,iVBORw0KGgoAAAANSUhEUgAAAI4AAACoCAYAAAA2CNYjAAAAAXNSR0IArs4c6QAAIABJREFUeF60vQtwXGd23/lHX3TjNi660c0GG2gCJAWJIocaShzRmsxDMx6PnLFnHM84K2/5EVuu8o7Xu9naZJOs17VJnGxtNlWpysZJ1nnaFa9jO07Gduz1Jl4/5ml77BnrMeRoRIkiRQkiBRBkE81uNnDRF31xu7f+5/vO7a8vQQmYcj4V1U/cvo/fPed85/VNfNf/9h+HGyuXcf3CV1F98DTmml9F+bv+OpLeNiZzHnaTBJjAgZ97OQ+DJMFwAhh/nsNgMMAQfJ/Ph+B/930+kcNgaL9zwOe5iRwwHIK/dqDnwyFyuQlwJ/nb8hwTst8HfT6Rm0AOE0gGAxz4+cQEchP2b+/7HHJssv0JIJfzkCTJ2PNv5vrptZ+cCRD+zj/BzcMfwN1rV7Bw8hEsnH4cE0/92D8Y3tmMsH3lj7DjL6B97SLe+6M/ifjuHSwsHcVrL7+C0mwJ84tLeP3SqwhKARb4/PIVBDPT8v7KldcwPV1EfXER166+Dr84hfkji7j+xgqm/ALqRxaxuvImCoU86keOYO3adUzmPdQbR7D+1iq8yZw8v7m6JhfmcKOBWzfWMTExRL3RQHP9FjAcyPsbt5oYDhLMLSzgzu0NJEmMwwsLaG/cwW7cl/fv3mkj7u9gbn4e3c5d7Oz05PnW3U1EvW3zfHML0XaIWr2O7XAb2+Em5up19LYjhJtdeX8n2sFW9y5qhw+j34/R7bRRqx/GbpzgbvsODh0+jEEyQOdOC4fm5sgo7mzcxqHDcyAurdtNeX8i56HVvIXqXA2eN4mNm3x+CJP5KTTXb6Baq6Ew5ePW2pq8P+VP4+bqKiq1KorTM7jx1nVUDh1CMFPC2rVr8v5MaRarb76J2UMVlGareGvlDVSqFZSrNVx//XV5v3JoDteuXsVsdRbVucNYee01zFYrqB2u443LV+T9ufkFvP7qZZQrZbkGr71yCeXqLBaOLOLKy6+gduwBnP/lf4zSkYcxnbThP/h+zJaKmHjg3HcP4zjC4w8u4MqdAXZvvYrHfuiv4eJn/zO+ZX6IP3z2AmaOP45z88AfP/91FI8+hnMLOXzlay/CXzyDx+c9PHvhGyg0HsHZhUm88PWLmJw/hbMLeVz4xsvIHX4YjzUKePHiK5ioPYRHF6Zw8ZVLGFYfwJlGEa9cehXJ7DGcaUzj8pXLiGeW8EgjwNWrV9CfPoLTR2aw8vpV9IrzON0o4dqbr2O7MId3HZnF6rU3sDV5CCePVLD+1gq6uQpOLlbRXHsTHZTx8JFD2Fi/hvZgBicWa2jfvI7W7jQeWpzD3eYqbvcLeGipjq2NNdyKJrG8OI/enRu4uZ3DA0sL6LfXsbYFPLDUwG73JlbvDnB8aRHDrVu43unj2NJRTIRNvHknwtGlY8j3buONjW0sHT2OqZ0NvH5rC4tHH8B03MJrN7s4cnQZM7t3cPlGB0eOPojZQRuXVltYOHYCh3AXr1xrYv7Ywzic6+KllZuYP34S894mvvHGDdSPncKRwha+/toqDh9/F5amQpy/fB1zx0/jgeI2Xri0gtoD78aDQYTnX76KQ8fP4OHSDp596QqqDzyKU+U+vvriq6g+8BgeqcT4kwuvYHb5LB49tIs//tpFlB94D94zl+APn38R5QfO4Vx9gD949gLe+6N/G5d/459jcOgUHj5cxNXVdcTJBCbe9amfHE4ME9x65avY3U2wUC7ggaf/RxQnc9jZzeH15/4Qp9//JPqDSbzx/Jdx6s+9H/Ewjze+9sc4+S3vRYIpvHH+KzjxnnMY5HysXPgqHnzsLIbeNN78+p/igTOPAvkA1158Dsfe9QgmpmZw7RvP4+jJU8j5ZVx/6WtYPHECk8VZXL94Ho3lZeSDKt565euYP3YMhZkqVi99A4cXlzBVPoS1Vy+i1liAPzuHG1deRrVeR7FyGDdeu4RK7RCmD81j/eqrKFcrmKktYP31K5iZnUHp8BHcfOM1TAfTKM8v4taKkYyzC0u49eYbmJqaRKVxDM1rbyI/OYHq4nHcfusavIkBakvLuL36FiYGMeaOPYiNtVUMdyMcPn4CrfUbSHZC1B94GK2b69jd7mL+wVO4c+sW+lttLDz0LrSbTUTdFo48fBrt27exfaeJxVPvRmejha2NdSy96wzutu6g21zF0dOP4e6dDu6uX8Oxdz+GbqeL9uoKjp85i827W2hdew3Ljz2OzW6I2yuX8eDZc9ja6uHW1Zfx0HueQBhGWL/8Ek6cey/C7T5uXLqAh7/lfdjuxVh9+Ws4+d73o9dLcP0bz+Fd7/sAejsDvHnhq3KNoz7kuj7ygQ9hJ57A1ef+EA+990m89f/9G9xob2FiIof50+/DMDeJiWOPf2J4ai6Hl159HctLi3jtyiWc/pG/i+0XP4uZ+A5eWk/wwNE5lHY7uHhzF8cW51BKOnjl1i6WjtRQTu7i0q1dLDZqKA+7ePVWjMb8IZSxiSu3YszPH8IstvBas4/Dhw+hMrGFq80Yc3MVVHIhXr8d41CNz7exstFHhWLV6+HNjT7KlVkcmoxwvbWDYLaM2uQO3mrtYLpcxqFCH2utCP5MCbWpGDfuRChMlzDnx1i/E2FyegZzfoJb7R48fwZzxQTNdg8TUwEOTw9xu7ONYSFAfXqIjc42kvw06gFw5+42Ym8a8zMTaHe30c/5mC/l0Lm7jWjCx3zZQ7cbYns4hYXZSbmAW4MpNCp5UX/dpIAjlQK2N7fQ2S2gUS2gt7WFdpzHkaqPnXATGzt5LB7y0Q830YwmsVSbRrzdxa3tSSwenkYSdrG+7WHpcIDBdhdrWx6O1mcw7N3FW90cjs6XMNG7i2vdHI7Nl5GLOnizM4FjC7Pwort4ow0cb1QwudPB1TvmeWGngyutIR44UsVUv4NXbw+xvHQIfr+NS7cGeOBoDdP9Nl6+NcDy0TkE9tq/+7t/EC/94t/Do6cfwetrGzj1wDyubXqYePr//E/DXhQh6d5Bub6IjbXrKC80MDEcYDsMxW4oVyrp89JsBdF2D8lOhHK1il64LfZEuVxGFEWI477o353+DpLdXcyUZxH1eoh3eqKj4zhG3I8wFZRk27v9HUyXZrDb5/s7KAYBdpMBdno9+NMzso3+zg6K09Ni9I095/enp2n+oL8TYcr3MRwOsbMTwbfPuc2C74uhy+/QlqDlGPX4vABM5NCPIuQLBTEyd/h8qoBczj4v5JHzJrET9TA5mYc3qc8nkc/n5dj4Hj/j8XueJ9uS970c8oUpORZ9zve57UJhClHE5xOY8ovo9bYxgQlMFYtih9EcnypOy3a489PT0+ht9+Q4ijOBnHceeDGYke8MhwNMBzPobW+LDTg9M4MwNM953vn+YDjATKmM7XALA3tter0ekriPUnkW271t7Pb7KFWq8h0+nz10GK0b1zF39EFsNW/CC0pyzic+/rd+eXjr+gre+sIvonL2E7jzxkW85+lnEJT+FO5IkoG85I8kOzHO3eki/+Ay4jdWkNxtw0cEFHzzJ+UqipUK6o1lBDNVNNdX0N+5Pra9K70EwVSCejmW9/MzOYSbmwi3ughmygiTAM326E8SmG0PdhN5zE168ljNl1GZKqE4UcBqd8X8/FQFXnWAYDpIN9CLgGa3n74eFArp836cIOkliPpmX/xCHoUps33CKo+DRC6aDF7VIVCtAvyTeAeIejHydp/4FW8yn24/n/eAodlOUPQQ9hLEO+b1aJjzy9GP+8AuT2cAb9LsZ56/aUcwUxFI3VGZqcvLoh+gF4VodlpyE8v2dmPZnvncnMdgZnRuwq0QmASCsnkv7IZIklCO+ebER/DCr/4C6qefQOvrv4vGh74fRx8+iYnv/jv/fliYnob/3C/izrt/EHe/9LOY/rZnMD39J2M7RnAIDYeC49UqSFqde8HxiyjWF1Jwwq02uluXzN9G5uIoOIQnmBqk4OiPNsMAYQ8I7fkpTOaRWGi8SQ+1YlW+SmgIT7QbobvTFnjKU1UUAk9mgArPtWYfwZSHcCeRf54/Akf2q2cuZCcM4ecLCKbzIj1ScCxAMDwBmes+4MXhBbbwvB04/F6820+hk80NYnFbUDLJxY4MSNwO4XHBMe/bm9TuDsFRaKJeiNZWd+z6efDgF83fUNoqOP2dvmgBgiPn83AF8U6MsNuSY1/FR7D92X+B8if+F1Qu/zaSs59CbyfBxHf8zV8eJtEWVs//IU5/x/fj1h//Gua/9Wkkg8/KhugXkAON4xSceCvEE5sRvllwPD+PS21DhEqdrMRZ2QhSaPg9F5y8X8DyzKIAo4PgcCg8Rb8or+vz5k681jIXROEZTJjjorTh8D0PxXwB7TA0r6eoTgrj4PBPrLTZCxxX4iTIoeBIoLy9MJQ4ge+hs9UbAwewoFhwkl0PiYWRkofgxHEP+bw5rngI+HkfUWyOu+LXUK3WRdp02k20HYnEc5cFh39DVasjHhrw5f2pPKLtjjzvBJ/Ajc//eyx954/h8hd+A4cefgwz1fn7q6pK9fl0QxgkiIYDJDtGTQ12+qhsRTgFoAagRcDu8v92BAGKC8uoNxaN2tnqoos1tDfNRencDQFPRTcQBIA3YU6ASoTm3QB9K50Kfh59e6tXfR+Voo8qqugNQhRzRrz6lZHo7vKO6zTTu4qiuJ9fTHcv7IWI4KPgGXjyOS99ruAUVLKIWsyh4BkJJSqLj1b16EYLBUqnGElipLKHAjx7YZI4RsGC4xcT+H4iqqOzVUAvNkAX6Ch1fjPZHYh/q7dljktVTHoQ7pd5/H4VlbK5STrdJpqtNsIoROCb81M/VIc/5SPaidDudjCwgPLYzf6a48pbFR3TbuzHaE58AF/7zAFU1WzZsXH2A87GOpC34v9twFlZbcoOVitW1xb3BmcjLCOO+uAJdMFZrlYMKIMCoqGVDhMBvOK4zvfMjYlwM4SCU58zJ7a50US0a04Y4ekniQBBGyeK+6Kq3g4cqpS+BUQvpOeNbBS5ELnR3SyvnTta9t9PEO2YfSA8LjjUioSNqrk4Y1WStVF6fQtSMUClXEana1XSREHA8acCAYdTcd4gHEExkH8cBIejP0gQDxL0kwEKXg6+4RfBjLmGvIGpqtaHT2L79//5/lVVLvcFPSdwJQ7fjLvhvRLnbcBprq9iAzdle3uBU58DWnfDMRuE4NAQptTZS+IgMaI1GpiTo8bi4lwd5WKAkP9thqg36gLO5beMJEhP4K6RMoRGTlQUpdDQOMZEgsGugYESx7OqzUDhgMMpndgco9PlebSPCkh2R8Y4welFORT9ASpVY/xS4ig4RefvZZeGA/TpWCHcfgEe7JUlaP0IRQsCPxeANiOBhvAoOKM9AmqVmkCj4FDl6rEToJyd/BTyOZE6lDgEpzv957H+uX2qqse/9xnMVs+nM4E/S3BETcmZNheM0ARF4HqzK+DozKe3W90THEqcKqev21SfFppBeM8s49jRegoOf+fym6OLKKBZcPhcJQ6f087pcRIwMW79EhwCo2NM4gypVsbBkel/LxTDlirLlTiiriaTFBz5y+EIDN0Spa0OF5z1jZugCbN8fFGgkePpm30jONFOiFZ7NCWluqJ7wgWHEoeD0HAoOHxerfoicTjW4ifwwn5VVfDRZ1AuPy/EDVSnZ6bj9V4f5ShM/7WtKPXyBeRptMwtoL60jKBURbjZxvWNmwhj+iSAsB+hMGkkxvKSEentLWOMcXS28ujFjsK37wd2ilsvBgJPm7aKvaujxEDU3jSiu3G4IY9+oYCin8d618PKehOVmQCdrRCN+Tp6Owam4lQBPLyE03I7c+MswzWOCxMJch5nPWamxTvSHZ41smlX5CcLIiXdoe4MnTXR1yPnV2dr45tDaWB+4Nk3LmNptibe9PT8bIeoTPqoz1cRTNuZUgR06HOwo7fLm8B8RtvGD3y5uSKr6jDhyfFHO9YFYW/k4lQe/lQB0a5xC9wcPIlwv6pq4SNPYyL3B/Kj6gvQA+9vhRjEfSzs4kDgXFpfEWCCgi+PYS9CteShMmvvtInNfYMTcLpsjUMFx58xoHXudlGZLaNaKqPdDRH1+wIPCjUBx4AZYvmYMZb5HQWH03wdOg3X1/mJRKDhv36/jzA00iQdFjhOs3mHJxMjstSgVolFeAghx0HB6RCa6QC8iYJSUcAJtyNEu+Y8xvYGJzgchEfB8QtFRP2ekc452jtxevPAzkrlb6by6Nvd3yz+edw4sKqyDjBKnawD8CASp7m6gkud9fQch5xC7kLA0eEHRhpx0Gh8O4lDcOasI0v/pueN7jZCQ2AIRbpNGJGuM7vqoYq5s+xdx/OdBUfhEW+wAw63E9Jwp/9Dx24iLoN0JjNJG2EgRje3I9A5qk4lz2gDo2dUG4Hj8BMg8r7se7UUyGMWnM2d8S0pOHy3OlNBpVoVaOT8ij1n9l2l7v3AuZm872CqKghGsyoFx3UAHhSc69ttkTRy0vcAB5PjNogLDu9K3qFysihtJvMoWungTxZEZcFPRMoYOLqIMp7Z6M8AHL00VGEU5WPGr1VV4qUVgzY/Bk7BzjhV+hQcH0oWnnwci1+Jg2qKY2Xb3ASUNpQ66jNSiUNw8l5uT4lTmakABQtMP4JPD/8eEoc3kTu4zxuT34btz+5zVkVVNRiOZlUpOLvmLhvsWlXVi1DejlDu9dB2RJ0/VwXm6MdhyKEiIYcrdzvo9pwYAk9uvoCc9ScUiubE9HtNFIp1MILB5CQO3rHFCWMzVObMtLI6aefb6ZH20LwxUnf+tPl+fcnYBisjEwphm6D5MsPSKSsdZBzcH0oH1yHG33dVl+yPONBGElPvYN2d1FbSN+xXVfoUJvJp2IRf8dT24D6XAk6dzP5PmeNcmUxQ9T20owSdXoKeFXapMY8CiozDOb8ngIjBXJW4WKfbQW8nQrVcATwf/ThCbKfnnAy4xxhvmnPZq/9FrH/+P+zPAchZ1UzZcQCq5/htwOnmRjo9z5jHNwlOEocGnF40diCe1dkKTnzLSK/6ohqNI3DqR0rodsb9Os24gKA6is/0d+nZLaC/25fHLBwDezwSWO2P7kQ1mAvWqFV4XHDokR0MaWg7U+qisYdSFbU7irfx/VbHOFDPzNdRZ4xtK0JzpzcGDoHRQXA0tsb3/MLo2AQgj+/5MpsS28aCI9+d8sWGUWgIEPeLN4wOqubN9iZuF5/C+V/7xf3Fqjir2lNV2RkMpU496qPsSBwFJ6ExmpE44VYHr7fb6IbmtqfkUZ2vEqdYougf2SRePIoTyQm34OiBha+PpAvfa95qo37EqKr6sTIocZpvmN+rP1hBOFMVSTOCZzzWo5JAAVJwRrewkXypvdLvpxKHAVHGbzgYmlFw+FrhKWTAyaVBLxO41VklwTG3+rjaWHPsI/nYShyNre0FTqVcMdDQIO6NfDguOIRmDGiR8AMMrGq8U/oEtn7vn+3PAaizKs6oGKsaM46t1MmCQ1Xl2YhzVuIQnKYVAJtWXW1sjYxlpl/6MyPjWI7Efl/vgvabo6BdZyMEbKwrvbCOH0XuqsxrHK4KNEHN3JlB1dgOHJQ6g3iQBgEpYfYChykIOrPyhwlia9dUqryjzXay4KTw7PbTm0VmVQ44hKpm3R7pTvX6aFo1wsdqZbS/LjiqqmjTVctVkSZy/NNW0vSNirKhMPOZI3HeCZydhaex9tlf2b+qogNQdd5e4BzfzSHYDhFshfLYo42jM51KFWBaxdIpBKUaws0WNpMAeW/k22iJzdNCN9ow52pypFrizQjlko8eASFD6yGiTigBydjOEzU46YJD9aAj53h60zcFmEAM1/IDDQSUjHbkGX1n1FzTKYZmJqQjjkfS0NAWw58yx8PZmQBi/TJGMg1QsJ/n8wVxa0j6gthGBTjzMfEtVX0g7PUkg4+j3Qe8KR/eVBHJTg/UlvfOzEb714sZwuijWg7s/owkKuEYZCT2WLoIf9AxNZIhHaQ9lPPAGj6KFz7zb/evqtQByG0SHCZB0W/BmQRV1UHBCQdlqWRQ1z3v0NX2lfuCk99JDDAWnj7v8P4gjWZzv9x8m7Afil0hF3CQIG+Dki40+lzAWZiTl/VHl83FL/rGAWjhYRDTBcfzbIgj6qPXi1GkDeGAE1s7aJSGMQ4Of4PgECAFRzzUMl0OUJ5MUmjo49LpdKFcEXhIGh1yI1+QUeXpPubGPc+J9VDmrQRScLL+KeMuGMC5p2Wf1Fm7WfgYwt8/QFrFEOOzKoIjF8XOqpbhH0jiRDDByf2AE6514N3pp9DIDZ4Bh9Aw30YOkoFMBxy5ge4jcfgZwVGfDaUO4VFwFC4XHONBH0nEdjsUVci7Ox0ZVaN+L0qd+0kcFxxvx0gjQiPH6/mSZUmpUyhXBZzsRSdInJkKPHuA07ee+kK+iGRgwCJ4hEUBVHAKU7zhRodDcChxOjOfwo3P7XNWxQzA0uxoVuWqKsZfOB0/KDhZVRXvePdIHKqofjdCvNkD1sdnRQqOHlrlUE0kTrhtgpkEhyNVVwNOrUeiXAKlTpqG6+wTeB5ehl8dSZ2BN0Cewc7UCTq+P5JMY4dIHguOSgCmJHCohBldEvPMVVV8HcBIHwUnmTY3msLj5YrGONffkaSvcVVFj28KviNxOHtydtcAxFmUhUjesKqK3hECpODcwEfx/H5VFTMAZ2ZGDkAafLzD4p0++juxPC4wRTOK7L8emLectXGC0hzqSyfFxrne9oz/wI7eJNBpraN9y0TNkW8jvNpETB8LR0Yn0+HmjlopQG02kKh6i3k+jh9JTrgTpJT4kvUD0TdE51vOSXMQZ1yeausUgjljhK6325JeIbGbfEFs9SSOxN6QYSVQYFVBPIjg5z34U544H89fuIjlE8uo2jSQyP4ZE7rIY4m5RNY2ove2E8ayj0lulNZAacKkKgHNFtqNZn+UNKNks/FZ4QCFSSNh6C5gQhl/n2ESvRmcYDsSBmmlcNIcmsTthkB5so83Bk9h66CqSgN6lDj5icGBwXGNY4JDa54+BiYSRcMeKrVGCk+8tSrgpCMDCv0R7qDK2w84elcqOOZu88bAEdvL9wSaoDEnj8zL6e3EAo65AoV7wFFo5MJmwElDGxYcZoHEu0wtNdkA1QkbXJzKS2hEwYk9o/5U1WXBGZ0Dcz70+NLj1KCpozoJT7RNGzFOwXElbj+Jx/KPuN2+nWdsl77jm49VyQ4OjaShxOGo7TA6npE4/IAXeI9Z1ZWbffhTRZE6BGf95gqq85RbwMorF5Df6o6kDd+04AR+AUHR5N26o7vVF3A4KHVU4oj0sRLHFeVZcPT7qs4K6ml2pI4mdXF7qqgodVgvxVTVermCYKqIZrctUmShylTOgQl3OMnqsj8ZcBr2PpBA7E5sotFegIGVjJqMr8esEmd0TP6YcTx2rAknB1STCfpMhJvMye9T4ogUKxgbT9WeXF9VVRNG2ig4tyc+cLBYFWdVOkQMWnCExp34wOBkJQ7B0UGVhbdGfh2+H0waYAiO4XFc4viZZG2CQGhUdfWHZgaihiBVAI9DY0RufgwddpQ48rtW6nizJfO7NsbkgkN1FfY6oMSpl6sId3oicQhOekwZk+ig4PjF8ZCKuzljJN8fHO5DzqaCqq8pC46rqt4WnNyHv7m0CrlbODVN4lG5xU6MoNfHUhiipBHijo1DMT7CWUDGj9PcCSTBSO5ePt5dRXR3E71WF9HdLmBzR/TENypFNObqWGgYT6rq7L4bkbZfJgw0Rjs2eYkS7dL1JtZbozzogT1TOSu5NMfWbNuDbwOkfF05sYhCtSz2Be9QKVeRZHFbycCQgvXrBMUC6nMB2q11cbTRW1utVrHhlOJwm4MoRmjzi+szMWr5PNq9GJ3QGMXdwUiiig3mF1CwsbBwq49kAqYOzI7EplHoa9oozLFJhxrOVuXQOSnTbi9nHq0NNNrgQGwc2Q6Hlfh3Sh/D2n5nVWkGoO6kA46qqnvAYbGYjj3AuW4dv0xrZIqjgtN+Y9X8lQPOsfk6zpw8Lm8THjmxvfFyj9GPmWcMGhIYDgLE6pLzr1xJ4YnT0hpjs7gVCVKNsAv4VROy8GsllB9c2hMcjW15dhbE7xOcxcNlXHjpQgpOb+BLkr6Ozc2RczLID1CyiVOyv2EfrYhmlAFDweFzrb8iOO7wvIzNlwlJSLDKGW5yvUgsuz2WwvDGCIrF1DgWeCw4b028f/+zKs0A1N91JY7MquI+KrsYlzhvAw63s7JhhC2ljcATtdF+Y81IG7mS5kR8+NwZEBzflrfoPtCT+bbDHqjCc7PVFmjWb7XkkeC4aRAsOXEHVaMLjn+0buwBlTo2nEBwONwcYb5eXiyi3W6LtOF45fKKVFAGpbJ0vxjAhjryAykJyjEfqWikzspGKLYNwVFVqhKH0oZeclZhsgaKUkcM5oGtTrDpGW6ujzmuvcHRCY/aNwRHTv8k84VGZ0S5fiv3of3PqtwMQG4qq6roAX1bcHjRWZBnQw7cxqW1lkCjWfi4dR2ptLHgEBiCw/FnAY6eBoLzwitX0Y+MqhQPuD2xqgIJjg4CVHnPQ1Jeo3k0/ExjUXzcCxx+Z+Wasd3ox2N5EAfBKeaLAkyQN5Kn1/MEHEJDePYCh9+jxNk3OJQ66WzKVVum8nTk1R5JHP4GjzFx0jrkHFkB+U2pqrFY1YSpqxKQdmKUwz6WoxBVm7jUo41D+4Y7QFXlgEM/zpWbowMJKXFur+D6DaumAHzw9Gk8/ugjI+Qlg87svXFAmudutcHoyyZfWC4ua9N3+sYxaIvrgiDAi1euYO1WC6stGxubsKBYW4C9e1joJyeykEflaAPVEyYcwZFz/EI0OL3JAbrbPZSnrRG7YyRnrxeicXQZiIzNF+8aVRBvmWj+4w8voLNlQgoh/3G2Q2mps8gMrIw/0S0QObnzPmeZni8VlzpdN1Wgo4wCSXHdYb6NkdSSPmun7+JI1HJma+O551KOg6nknPExAAAgAElEQVTB+QQryZN47j8cIFZ1T1rFO4HzDqrqwmvG/iA0YaeJ8NrldF+PHVnChx87nWbsywcZcNzobvYgRX9LcrX11tJtEMcpOASh1SI0LTz7iv3dId30FmbPE1g4CI+C489VUKRrQWZXlDiaOpGIp3q12cFSvWLgseD4TNSXUucROAygEpzKjI/lRmUMnKZqYAuOSjjGcjWkQXja26NYWaUaoOiXjdFuY2CU0EXG2/QGs+CEdBUwWX2sVr4v038O2ndUU27VqeQgDT0DzuAj2Py9fcaqVFVlJY6cEFvNeY/EeQfjWCUOwWlevwg45Rsfev/7cPbY0jgPDjjyQaaqQN5yqyr3AIe2mLr+Nze7Ag6HwPMO4PglH5UTyyk4WYlDcLpbEZbqNsJuwdGDyHvmolLiMNMwHzNf2Nhx7c0ISd4fSRu+6UgcmgK8sKNIN7NI+tLYIIr68OnbmjHugnQMjTNQrxkTzsYGvd4WKgI3gCc3ggLDCdxY+Y8Fp1n8OFY/u89YVTYDUFSFzdq/Lziqqri3e8yq7geOSJv3vw+VTP4MQwauN9Tjhc4MSpoUHjq7rJri11LpY+EhOByER1TWna6xByh1HInD77Brw17g8CSr1OmEZnuuqqKa4mCxXECtbSUCpUidZb+c6s/4InE4V0jVlAOOGuTMmtV0DX6sfhwGWDkKeX8UjtiJJS5HSZkmmlmJI21dhGADjusoTCXoLivdxxPqU4lzYFWVaXMysBlucnF2+3iiu4l8uYS4u4nw+ioq2uJEwZlroH58GUG5grDbwfU7PjrNVbRvrMkjM5+WFxtYfqCB5cWFe4zhexx8DjTqkNS3KMp5kjvdUU4zc2vlfNl0B9o8As56E5thiMurNyX/RUeBLgI7cvkCGks1VI/VULHpF3rhaNwGBWbsjcKU4pH1StD8c2rMyux4hiLvfxrJ4XYX9fkltKKKqAPZx4GH3pbZd9aIi/MvcyNprIvfEZvJ+mxSO87OEnUWyO9J/NAOhlU40hDFIDZppbaDRafdEbuHU3Hz2ENpcoBX4+9E98CqykmM+i8FzlNPPi4HlJ1FHQQch6kUHgVH4VFwumGItfUmVtsdNDdGoHnWWPbYSInBzUlg+c+dTMHxLDD6W5ffXJOnWo8eRxpUpKOOFQcGnIgVFxYWBWd5+TTWO0CYjNSJAi7nolhE2aaM8DWbKCg4GiEnOKyBl7pw2lWO8Ux4NNaVnhtRZSN4PAccSStlcy1rMDPIWfAMONfzfxGr34wDUB1H9wOHO9a5eMlk2+isaq4B7EPiPPXkOZE2HIxaMz3CvUNKpTLKM6NWJvI9Nf4yRfyyH1bitNudezyjCg6/R6lzvdVCc6MzkjpOJSrhoUe4sjCSOuWgn06lw9gDwVFoVOJw25Q6wQwlB9Db3hRwOBrziwi3DUzBdOkecCgJTPcthvqqWF4wlaiEZq3VFHBcw5d+LwHHGuMKDqFRp55CKJLGydchVLwx2KWUUofSxm3U5EqcSzvfjuf2m1aRlgBbiSN2hJXMWVV1Dzh8gzbOAcHp3t2UKXR2lGdKIECMqmuvHo3Wax2QBAq3O2OqihJLPbHcZjwYJX9T6lxcuS65L6nUccCRQ5gNxsBpVEZqjeBQVbnlNZQ4qqoUHG6H8Mg9ZQ+MUodOwW6/NCZxsuDUZsvSPEHBCbdG2Y20g0ItVbbb5cxNjtN6ggmCUUVFUX+uD4fgVGd8AUeuXwYcs0lzvKuDj2Fz32kVH3kaudwf7JlzLPqVsarNLk7GwFwCbNC+vLVueu3xjpLoeAOVpWX4pQqizQ5WNoDOrVW019bkcaHRwLlHjJ+kwc5eMVCzXlc5mE4bG+1RMdQc744Z4zNhzRJboHStb6Qr6qCP+uEq6ofMyeCJ626F6Gq0PJOh19ruYH2jhZvrG/KYV7+OU8JSb8yhfryGeqOG6qIP3/ps2ANx406IclBAN+xjkyUHk+zbwzYp6n7dRHkqj9JUQR51dGOAxXMbsbGp0kK9dKrPBppVNCi1bXEhy5q7Gq7WDWV6FGiqqMDDdntOTbrryFSDvcq+1PP1USJcJqe6lDMJchuzP7T/WNV7vvcZlGx03G06oD/6duDk/aIByAGHB3NppSPArJx/Vg5dwSE0HJWZ6liHhXbHqaADcD9wCA1HWUW2nlgHFMLjphDwK1lwsrM2RsxdcJhMX503+9pjNzKngc4a86InfelAweHnByjk+gKN7Nse4Fyz5pVeVLeAj+/dDxydcnO6reEPBl/Hym205iujttzEMBec5q0m+jBpqHqN/b45/2/mPokXfnWfdVXTH30GM7YEWCPC3MifJTiPnzmNxnxVpI1IkRhotTrYsP6dNErL3J9adQycaKs3Jm1EwmyP1yH5bmckp5OWcuWCw/c2Wpvp1J6vFRw+P/P+k/DLQNH6YSh5VletBxpIJQ7BodThCJwqT4JDScMcXj6y6XYfgUhu+a2p/JhH3AVnZXVVSpo9O+tLXRTOxMW02TN5xJpfdE/026oxPf56tZxKHIIT2swF9UQfqxawsrKC26UfRvjZf7m/uqr5jzyNoVMCbMSfOch3UlXvJHGoqjiWD5fGwGneHEHDzzuOxKlVKzh1YjlVVQqOSpvuVheFnFGTzTvmTqG/ZMmmZFDiNDdaqB2q4NSpZVy+vDImcfj9docVCE4fPGuwqNQ5dqom4Ki6orV66a0OSsX8mKpSqaPguNKGv+OCoxeRj9pNVaCbCVCaMY5FqikFZyxZKwMOJY7W2PPv9gLH/T1KHCb7S742wzMWHP3OQwsmn/vNie/Bjc9/Zn91VVRVlep50ZVp88ihl7aqZZsTf6sDhiOZ9MCEz2R1HYWij/x0UR57M+N1Vc03m+jcaaJyyLZVtQFHzbdp3hzlzmhTIFf9LD+4NNbTr7neFIjFUAxDLM7X0Op2ceW6AVML8mqzVqLtJujc3cTj7zmNlZVV6cDFMARHq91Ce8sYg2ceNHZXq0tj2xb6lwNUH65j+dFRH0EmzNH5t3arje52hMC2dgtsVqLvtpedCxBJtTn7APXR2YyRZJoOsNGTdrZg48uKlW7NNnv5RQgo8uygIzLR/GC2fUtMuxQ9H/o9N1k/6xcKfB/1agXNdke2T891HLF1C7u7xqgH5gdeGxwkWf2jz2DWNlbSnYgtOOw4Sj9Hod3cExy5Y2rVPcFZuXxRNlc9XAe2w7FErYENUm60jMSgX6PslJ+4XlTp6UcjvR+n09HEzppaHWPzMHHcHWpDVA+V0b7TFe/uRrsl8BCcvOejXqugPmvu9EtvraTg+H4ejXcvodIoozpnXP0VvyhBzs1N42Srzfrj7oQoRr5ojOLAgnP+tTaqtsdeFpx4OCrqI0DBtE1aZ5GeOPL8sbgSwWF8VvoFctLbN+DoGJVYazzOORs0xZj7bCczLjj6rbxN9NoofGz/aRVZVSUFeXa6Kl1H7yNx+KMqdZLDo7QKiY6fv4j2bSN1lk+dEXAef/RMmqilfgSVNuoRLQWBeHpZz6W9eQlOu8M838IYODXb1oz7oS1VUvDjvgBDcDiiXpKCY0Ab76BFibNuHYTFQgGV4zVU58opPJQ4Ck2p5KOQM/VdzdWmqIAy82YccNa32BEs3Bc4sj82lVWqOyN2MBvPH2L3dwVHHm3dlBy7rRg13UAsOJSA7kwskxhGicOyJx2aetqrfupgsyqqKo1tSLBwn+CoxHHBaa5ewdrr6yk4VFfVIHhbcNxjVHDYCJKDaioLDm0adzBSzLFx10ow527cLzhUVb1+H+8EjlzoXIJQ+xvKTMqAE/dikTgbiS8qSgc7iTGNVVvauhInC475G8fLvJvAtxJpJGHckl/jMuEYU1euEN4nOM3Jj+Jrv7rPtAqZVZXPpwdJEqn3tLESPzj1VhP1holor1x9BTXr8k64RkKtCv/YQ6jZtM/WRhPXL61JhhwlS6NhfBTvO3cGi9qdgY2KbM/BtG2czSVhrMubyMtCIALO6hrWb5rk9qVFA1O+yKSrkdRgFr82ORLwIxNj4+D79AOJUbhljMPEK2DRJl5tbnWxcbslHls64OiI84Iyzrx/GfUj1n3gm9Yh9FILiFttVOe4toXt/kBVEFTQ3FhBUKzias+UBmlTgP5gIFmJsu9MXc3W4NqzrwYx41kabnDLgPUiJZn2uJoVkIJlwwlacEfp4+bkMAdb90eAs67oZv5jB+iszllV7svymwoNn7sduR5pthFY1cB2tAoOv+dNF8fAufLSRWzc5CJjpv8cwSEwvOh7gSO/ZetR+6wg4KIeTnvW8G4XV1+7koLDuI6Wv1CEy35rCsFubJon0fh7G3DavQhLjUWUZsq4HziEpn6sKvDQxhFgFJ4kQnXOOh97EdqddSwfPSfgcKwNKtLUiEMKE61IZfmKDAuOWyflOvEITgqJkx6hHeT3AsftL5gbMtFrVHQn4LipKu4szUbL+Xth5VMHa6w0e/iVtCW8K3Fo43AQHEqcMOwiC06+VkXh8KJIHEqbyy9dBHa5KooBh57RE8ePHQicWt1IKQkU7gFOLpNDLLMMm52YBYd9+giSShxut8usxlJpDJxLq3ZREStxsuAQGoFH6r0Jt4/1t9bRONpA17oTKHU4rvdtd9CdyHTFqlSk5ikd0hv53tQR/dwFx9xY4+10CY6bj8OJgzQpsL0HtYN6+ns0rt0cY/Y9dsIYmp/9Z6aq1Dg+02bz6XFwKGk4ckVfwOForTexsdHcFzj8vtvllNKGaoqpGeVZtr010MgqM2E3DSdQclUOM7ncqCrG0xQcY58Z1SSf8TklTwYcXflGJc6Lr15K1ZQIhKAskkYlDjEwwJj0BWtSob1hVFal1EDotK5rTlQRWdXLfsOJTYsIbFtbLf2V33IAUkCy4NwjfYajLEZRaWyOZOGSNrtOqqgAkwlZqMNV4UnBOYiqkh6AGVVl6/VNmxPO87e6Y2s5JDfb8Kz4zrEZs53qrV01fhVJR7Q5y8zUP/vwmbRmqlGvgyueqDric0qmns0ZlpNpc367rTY2afDShrAVBHwszdbSZXNECnDtLKfyVN6zBjJboDHpKrK+JH7GgGDLVly0Wl1c15p2sUHy0u6NMSvGrjiOHauhecumVswvSq41gUgbGxWshLR3cXcyRsxzwB7JGWnBvsixU5XAJpBuAZ62oB2JJ9bGj195j2tt2ApMgcCqHtottKE0Od/dBm8q9TYX7PeZ020yIvpSzbld+RRuHKgHYPVF+Q1VU/sBR3cqX6kKON12FwSnXC1LW3uug6Rjqb6E7/rYU+nrDqWSHeaijpdCaiPoLDj8k2C2xLVa3HOSdq3QOjAFR/vmueD4ouaSFJwrb6yhvdUWWDTqrOAw/NBc55I8TUnIkt+fLoEOP213L/AMR02bGMl2wZHFRxxjWLIVvXzaMZTgDJzlAuTG44rEtpmmvN4DHP2e3qhjxm6mhFqurSORFJzRSTQSem3io3hhv7MqSas49JKRFLumy2hom869ncRJ7MUuVKroVyoCDUepVpKpqoLDqeLy0eUxcChl5OKqlMmujpI3d1iXnbxabWm1RmAobTi0H45KGbc7l8JDiSPSRhYSY/5uCEJj1nnqCjiUNi2meFhplAVHo+VJvCmqs05pQ4k1wVRPazBTJTngNHt9dJ0+zAoOJY0OlUZ8zc8zFcRpLTc/j7lKzT7Ake+q3TIximON3WH2hYIzaqNiW/J7B2isJMnqBdPm5CDg6A5R4vBkbbY2BRqOvcB5/OwZUE3tNbISB05BHuFhfo1CIxfOqS0nKARHW7LwcUxNWXD4d4SG8HAWRHAobTg08iwX0l5gVVV8zHTcF3DcEcajEEGTSeaTo3yePG8Ka+OkLoQJD/K+gJEgcZ7L/qi7Q/KsB28LjhsgTm2WTIFe9py7EsfU25sf7JQP0liJaRVW4siBxOymYDty2SqHekgbJ48aPLSQILk1UjX9HNDZMU2CgqKPwC9ivdNGbPN0tQbqO7/9KZw4bmuX3NVTqHuduWL3bhuDTMFY9sA5q3KNY669oE2K2FdP84vbXZNYtbbRxqID7aWVFTDBi4uzcrARN9WrDq7g0lisYOGBqjyymyhb7+sUn6mnie1uzsfQ9m3mMophxDqskQzhOQl3C2ktufxGpm9zYMt19PdDm59swg8jGyZdNZCLlOwxK9MMziRTIpz6cKiumOjOXGN2l1c3ge3mtZE/YKxqZvbrsn9Cd5IcCJzQA5rtSFzlDKQRnNXbGxjscHnG0TRyP+AQms1WB9qWLL2SOa55NbIj7geONmPMgvPsS6a+ihF0ppKuNQ34GlhVcLSPDB8JzONPGtBdcDhTK+bHQwJ9j6ECZ/WXyRxW1m9KfIjnJIxjNLecMEcGHNo5QaGQGtIuODwW7eJBcBSetK2bc1e54LjT72xeGFNJXZud57vqD3B18J0HyADk0op2ViUn6ZsAhw7UvSTOQcAhNGtvGF9KtJ3R+vbOqMxVBCA6ANX5J1LS2iguOCptOu0uvnjeGP/ZoeCUir70kHEbEGXBSaURly50JI43xV43dqUcCw9DDIxEmxuJNVUjcNiEgJ3OU+myS7VlwOEI+33EtlOXRssrvi/rWBmInVVvNKswmyGoK+FZx59IHIcUqQR1/kbBuTn9F/HWfuuqmFYRVF4cczIdRFVR4hCc0YkyqorQqLriAVNNUerIcFRV1GmjdeMmCI4OBad9x75nv09oCI8/U02DoDSQMWQlp4EtK21Wrq3iwtVRfx4XHhccvTD6uQsOW/irT4hGLgOwgx0WLLLN7Agc/m2zHaO11UqljewTK013PKee3OYT9ZhPfH9wVFXRiz+2aIkjyaUvkA0ZpE0iHTCkVRuNZo3f0c+j7V9s1L0XGYnz+uDb8exBSoC1sVLqgIrj1A/DWVEt7GI5AapDoM0ZhU0v4EnpRH204wSdjY5c1CLrhCIWb5pYlTs+/d/8kLwMPHbn9KSLVMh+eHFoDGqbMxw7XdfZPkTbuYoNNe2jXJ0bs3ESlTjWu9u0nty1Zgur6xt4/UZrlC3HkzrkckHmDqZTTlbe5VqcdrGRRFRVDY8/yZVIR45KnbHRWNZGkaw80O4anV6IlY0muJJkvVoXu4gztm57E9UqDfPxqDzdHqy5i2D8QOmNYzug6+vsrCqmH8eRIEnftG7jMB24xjYn7gd3sFxGR4UrKKMrpsbL3jMHr6vihtzAozrw9gJHjtaOaDfBeoe1QNEYOKSYGfXueOrbP4Tl48cFHB39PqsKR+UyBCje7YnHWIe28pcLzd4u1jjWCs63A+fZFy9LiW2aZpnzUJ4a7ZULDt+VxKkMOOzBQymjrWhz9sRrDbo2ryQ0hOdkYwQNQyBJNECjMWqmOQKEazQAvSGXxB63m1yI9gJHrxcfmUM9lp9zH3A0lINNM5usFm19GMyaYi8XfmT/qsptrJQFR8P1WYmj4BAa/uuxO3fIwJ8xYHsdu55ARuIsHz+Gp779w8gn7KDpBvLMHaASp6NdJuzZy9m1MPVkEhwOUVP061BVWWnDO4f/VNrw0QWHs7Fg0hiyhIaSh5lw2nxJeutYyfP4kyfle+XZonROV3CYcajPGZn2pnICjK4qXK+wLNhIG/M7949LUepEiYfeLiWXXS1npoJebLzTXDJap9mjtIzRSjsSo3JKpqWNybCPxEog1o25EufyixfQOHEay3OFMXBoaryc+8GDqyqFxpBsGvvsBxx+n6qK4HBJP1VVKnFkfUgHIEqdk0vLe4Kj8CgQ8nqriyw42nQxlUgWHIWG77vgaPmtLhJPcBQaftf1C7ngqLrSmBphkfNjc3YpcZiE5rNGXNVUMYCCI/svyzrfHxx+hzYloWlHxs+loQwFhxJHm5Uzr2egKtX2Qo63TZBTIA0CUVUERzMcCixud8aJQ2MvkbcuyC91P3lQVfWnso72YMAaHbbMtInqNupa3Y1wBnnU4aFJU2zDqBHVs3QAUi1p0ZekNVg7KVs5wTviYx/9CE4un0j33o30iiThXWZXeONzbWuiQPUzlZ0aueayg+FWhNZ2G807m2je7qLJhgNOzxh5Pp1DmaW3gQ/OqBg7Sqs6GGXPeWg3N7B89hSq9RpqR8so24vfjRK0NhlMHfUXLk8P0oVplw/7CLxN5DLdz/Vg7xcV7+4UsLmTBx8rJaPWCHE/ZgCzLxKRr+nVz9nuGGoM6yKtPV0SexIo2xVsuJ2a/b7uQ3HXLB2dtx56LkbHycXLpQOqqpmyjVXtAY5Q3OveFxyeiPUto5q0qF3beBAaTW3kdnhxeIeePX0Gn/zEx8ewT3NTcjnTicKFp8du4aaJkmzHAYezKI1cExpZsxK9+4IjBmouuQccd2dCLvTe3EC1PoflsycFHB1dcfLZ3jw2qDiwPQK5snG9nN8THPrIFKa94HHBCbgukx0uOPoepZhKQXnPOgOlubf0bGZC2ijE8U7gcDIhNs70AVVVEJgMwL0kzv3AUdVG8d3ZNbOotwMnbQwUhmBC0snlh1J4TB7JyLGg4Agk/R5iC47chYyCUzXZ2msBRafi1v9zP3AIDZsOqaNWJQ4L7NjbJr0wFhy+ptSpP3Is/Wwzoh9lvMm+N5nIcthyrgjPdCiQ7JUyYc7zQGq5smOtG4jEYbK6OzRbgO9R8tDu4eA1EIAyXuR8LkY5GG0/b22tC6+uoFIK8Mh83XRhn/JE6sjylwC+1DugqhoMbQbgPlVV/5aZLTGxnSU1m0MP6+vrYiuwoWLPlp+YFVRGNVr8G0oczWTLwqMnQwCxB+OCo9KLaw8QGNkeuy9sjU/79wMOoeGgqiI48pvais1GplXqNJ58DCWrqghOzun8xL6CutqMglOb6goYWckyal41kJX4dL0rbSZwP3A0X0Zb2ibD+J7+Nxqfo9RpjJzs6Pb6UHBW1prSwKlhMyxVXREcujq+GH0Sq5/bZ12V21gpLQGOeGA9xNaord3p4FS5glrBx+VuB2XrmNMWYVyHnDaOgkNVReNYW2pozC3ajNBjNy9nuvgXPvEXcHp51H9PrqAT5GTmXje0bUSolrYj9HpRGgnmjCO2F5LVC1z2kE0I1ltt3LzVkUcan3KHFcwdVi+VR50frHHq3uF52xW1XKtKdD4uFbB81jS6lJGd7nK9p6lRyGGxZCsIVIiyMsFx2umkg5Kjt9tDEUXk8wG0b8/VzvjUXB18nBFqlJ29dwTU6TK8oXneZfcmzgILRgIGU2YHoog5SX15pNSts6v7ZoScrediUl53p4c/7H8Uzx0orSK7YP0e4HxwzrQoeTtwaByLNDkgOMcOZ3wcTi24VB9qs20LDZdzdoeXqati6zYXnMSupaDgVP2igKPqouskeXG7bHDNcfq9j2P16gqavY6AU9VA6X3AKU0l2NzxIODQ50btxVooL8GgP0COdTXS5dOoNZlNWeNfIJixlR2hj27suCskuZz9iYN7wJENOQ492T4dnAKObXNrE7cID4eCw+eER7M5//PWh7D52W+yB6CoFs6q3kbiBK122s2JN1I0afr+0sbZCxy2SqOkoMTh6NkZE59T4jy0tDC22Gjs1IZT4mjSFCUNh4KT9rRzupDLBdlJ9gRHLk6QB8EhNNo7r2crMxVGBWfRdiK9uroi0KRSxwEnn+OqxREITXkqQXfHQ9lpiM1tSk6NlTiE3F09UD4fFtDfCVNwqF4IoMLj5c2EIStxTPOmTfgzFTGG1a6hSndtLlfy8Pcqk2Uk2z3Etzrwpn306OoG8ELhU1g9SAagLq3oqip2sNSRVVUKDj9nAG1zoiiqicMFRz3HWXAomdZvmZKXc+fO4an3fxChbW/GpQELXj6tczYgWOAsOJoiqfvHnjDuaG9F9wWHUodLNrvGaWTvSHUCKjilagVLJ5axcmsN7WYzlTr5QiIt2eQi5HtozGSCstmlDa3EkTu8kEslju6z1llRXcnY7Qk0Cs9e4MgNtN2VlFaCszQXpDOpbreL0FmLvcLlqKtBqqr83WIKDrfTqpnz97WJj+P5/XarkAzA6eeNhW69jVpyy43xeWMrwnI+j6rnoc0Yye3mmCXfhSdlqTr6PVr7ZirOC0QvKp2AaQjCNgZa32hKod73fvLj49N2W9oStjuIo15aPjM2BbU/lic01jGnvx95Pq6+ehVXV16Xt2TFGWfUDtdQtH0Me/1IRDuHGqnap9gvBags1RF3ewhbHdQfWUbAjhu2dw9DF6UprhfeAxep5ZCacC1vyS7aqvElJna5OTO2OFyNae3fsxknWN3qp7Xo3L4/YewX9ksOmIvNrmBWAqr3vNWznnFnYZWVNy6jfbeF6mwNJ2rLaXYBMzXjSXP8X8598gCq6lufxmDXLK2o4Cgw+rrW7u4Nju3uTXDM39vG1fcBR/0tDFPoYCOCj3/0w2MX1s3IIzwsQ5Z90qXfnJyAAm0qN0eARqK1IRSeLDgMEXBhdx0uOLQjooht2WwTgqU6yvUamq+sCDSEh+AoNHz0YcDRVMwUnLGjcl7w+HnubEooQwZpB1G2L3FCCGtbfXR3PUT2PQVHt1a3PbuZgpHeOE5OtrsqDz9v391AsetJsr8GbRWc86XvO5iqmpk2yw65Esd9TXDOWXUwJnHsXRNZP4JZuTcBJY5OxV2Jcz9wPvzEuXTNTQHEqWvmzI4Vo660YfWAACNNrsfVFKf7lDgnlk/g937390TqEBwNSGpsiWt0a6gh2m6njRldcChxRBKVSyJxOJY//HgqcRbLLP99G3A0lcGViIScqozxN5VIQ+NzSZsHOOBQ6mz0EnRs88msxCE4lDRpBmREB+j4OalMj0fHyzsm9pYF58sTnzjgrMqqKs2E19anWuhFVbUnOBS9LI+1qB8UHEobrhjT4DqZtlb8fuAIyJkLkYVG77hqw0zvs+BoYFKj2YRHxqAnzSEJDYdKnCw495M4hcR0AdMQgNbeCxg2XXNM+NgFzqwu2KAAACAASURBVAQeSp3d8foqt9Uc/+7mZg/tpCBSxwWH0FBNqYoaSRxPQhOcRDCIm8+NL6pCiTM2rGn15dx3Y3PfjZW+9WkMraoiOAxwygpudopK59Nyp4NzFTNlXuFaj057EhF5tp+Lcfn3TAmuY+No9Fa7SnS7ER45dRpPf//T+M1f/U0szwdYPmEi0Rw5271SC+zYBTW7dhUjxZ6dTWn0uFxroDy/gHxQxcVXLuLi+YvyqEFW7aPD+zF0bkJv2EO9VhUnmADqqA6+TpKRjbT46EmUl02pDP0lZT+Bn0SZlXYz3mVnah0nffiskNFkKvEgj1/ItFUbk+I9s3oNY2SrXKBcVrOx0tZLUPASSOWm45JQeROrI9Zuvt/dRNzpIiiM/EQRa+nzHjgZunruJ7H6hX06ALkKcKVsulUoODrdVXgIznIQoJrPHwgczekhOG4rkncChxdYMu5sZabbPlfhKsyMDl7BWXrkcZRqDQGFwHzm331Gvs7u5jo481RwwgHAnkJ7gcP8He16FfdHa1EpOApNqTAYW4xWmzlqOqsstuaAw/0oOLMukyqxBzhSaGf2OraJWIyTESCCk7fQ8PMUHE75uZa6k7jV34zQ6ZqmUvlKOQWHwOjg+mDhZgdXv+Vv4rlf228PQK4C7JvymIOCw7+hxMGMkUYMAzSb7VTiSGqG9eQ27cJkcgf3ge/9/qdx+tRpkTiVQiQSp1o1lZMKjmyTS1g7nd75nitt+JrgKDR8rRLmp/7WT6XgMIuQd67k0kwAhEZHY5oeWD+VOFqiq02mo56xb8pzNSw+egoo+SJtOBbLcQpO2vyAjaCiUGJazPXJDYsoOB0m3BJdpkvIssR20M8ja3RKnvA4OHxFeOLdwr3g8EN7nggOgeGIqQUGIfrdLgq2cYRnwe3Z3jqxlyAoV/GVxg9j83P77QF4H1VFFfVOEofre0t/4T3AkYtuY1WytrUNX4T9HnwU8VN/92/Lgbng8DXhUZWSSp3I1IcLdHZNBlVTuXwec8unRdLo2EviaPqpfMdx4AUe8M2AIyAVkhQcd//SPsO2wNEFJ+8VxpoayTFxgXo70ywUnQZJFu7Y6S4hNwZVd+IZNUVnY2QllnUyarGkng9KHIKTnh8rgf3pAMWZAP4hc8N+deH78Na+HYBPPwOdVQmhvVFSUDodj/tjteO966Pkb5Ia+yYNgN0qBJjYhPQ3rP8kbI96/kVJDv5wgH/xy7+C8197Fhe+/Cyw3cTyscV0KSK3+E7KksWf5DjZdPWVuUUEjSUElcUUTP7u5laEz/yHz+DiJdNOrscTSuCcTEJPp8I5TyLmZcnRMRdAwdUT3bUdspaWa1hcmoPnVCAfO16RHonpRUnYFmkEuUyzY0b/Rzk/3sDURaWNkHbZ3sVmQbLWi/4Zu2573laMcvtGI3DbfEx/Mn2ScP0iSuTtXBokZtwtijqI7EImPQI09BD1I2nBwglCZWEBYdjB71S/B8/9+i+hfvoJtL7+u2h86Ptx9OGTmPjuv/Pvh4XpafjP/SLuvPsHcfdLP4vg255BMfcnyFnjiuBwuE7AWgacpLmOPgv9+xHyBR+Fukk72AscrtbrMyajHRB5Ye4DDrdRKZdlLaa8H6TpC1oIp2eoz+I/hWZuUZK3BFhpvOgLOD/1d42aGgPHvlaLQmdB7vpOcuKtRKpM51AteiA4a6stLC7V8L4Pn7oHHNztwE3yc3vVyGyr78SdbOd6N3Kesw5I6ZTOnCOb4cd94Y2ZSjO7IowmcnFTdt0TEJqBXSEtP2BmYieFR90O7fVVRAwY22wAv8AQkQ9qUX7/hXf/BDY//6/21652gQ7A2DgAOfYLjsDFfnX0o5TrqNnpNFudhFuxLO9MiSNrg9sELP5NNPDw1BPn8Om/9lfHJE6lXEK1Uh4DR/eJhWZsuKQjH3Cx+SWBR4ChHnfSU7/x0kWROCk44jextygvpAJk/VAU+2NDy3GKHgjPzbvj+Tfve/I0jp2ogtLm+rUO6mWGHsY3wVciIRxw1ODWRDd+hxKE8S4593YVPApIrniXLiNkKzdHlQ1M8B81k0yvHfvj0mIa5G0inO0Y5hyewGOlm/4dL2G9sYw/OvYM3trvrErSKoqjdce/WVVFcLSd24WvXsDl1aaBxjZv1J1kYvbf/okfx7lveZ+89fP/9GdEVe0Fjk5Z3crOQr6I/MKxETQbawjt4qkCURTh//3130rVFN8T+8axE7xMKCCxXUDTS5+JfmfX5FxYMvbU8eMVAYjzAwVnT8mT7SrgzKpccFIAxlaHKToqyl0cxER9KHFURbkSx2RQ0nEayWxEVJQdLjiUOvXFhrSi+w3/o/jT/aZVsAfgFD3HqjSZZ2zlX2zTC052QtTrxo5pNjdR7o46jfO9zqRx3zfbIS5eZWMl5+7j0WWy3X7un/591ObNyf/K7/4OLj3/RbO2pR0PLdYRlEbpk2m+TXUBfq2BYqkqGYCmTpz/DKBnHjkjU/DP/f7n5DU9zAJuf7wOyU1TlS8M4rEOEc7ey9N7vm9tpX6UoLrg40MfaODU8ig1RFu/pdthl08HXJYEucO3RpOGYgoOuDLD4t/r5CC1c0ZbcNNzec0ocXSwdChm14+7xs4sz9bS8xKwgVRjMU2s+5Xch9H5/X++P1XFdrV9qioFhxUO+wBnzYrv1VYf+jzdW3eFO6aEOqmNtWoNP/cv/2H61datdfzWz/70GDgLs366qi6/SHB8habaQLjZTqHh5wSH0HBwCn7tzVVpHyKNjZjNN8jJUkcaD9If13RVaZbpdLFyYdnzbzLlOjTfCc7Jd1XlcS9whE8LTy7pS0mMe758x64ZcDrdM9WbMj1PY4GmXRuvD+vZdQycxWf5d9gebdorBPDCFrp3RhMUnheFprm+hkLSRaWxjN+b/z5c3++sig5A3/px5Oe0kSNTGyMjfc5sx6nEufjiGlq32vfC4t5CdKlrY6CMtDl54hT+wf/xk2N33Pk/+h3cfH00UyM4wUw5lTpetY7qiXPyN732uqzIorEZenvrdr0ndfqxNx+HSpyYXU7t/hAWt6pC3s9GsTPdHvg3/F76t5mcYzPvG40Pv6+M73zSyRi0EpjgSG8fm+FIeASgJEmbfAtAk+Nt+1mp6Y6xKs7dAbLgJHfGswHqh+rYtBKH3czkZrNZlSH9O0kXflDFby/8AJ49iANwSsGR1t33SpzKpXU0myMdebOTVdpjxwVoLMbcumMffuC9H8RP/I1Pj723vnIJF/7gi+l7LjgEqHj6gyk0fEJwdASBj6BkVCXVFOGhxNHhShy98HJ/uCW0DgimZ54j6i0wYzvsSByqq0xMEY2lCCcW6yk8LN9h2zRppWbBUWgEHAsSoamwOsEBh6qKiW3ZBpJj+8OSZGtWUOIoOIO+LQgsmvZ3Cg+92QRGRwpO44fRPYgDMOmPZlVuBn/7zQ10Xmuhu9aR5Cod2YNIp5ba0Xti1DWLf+P+7X//Vz6ND3/QgNBsrqO5flOyItgTUDt16ZqVS8eXUbbpD7ogSbpoql24lH4OnX38q3/283jh/PnUc5wu75NphKTSIz0eRxoZ1g3sqSOP6+jqOpfsm5c6I1VdjCQCj4WNCDh+4FMncebEHMJwtPYCZ1YEaa1XkHQJDlpHxUlKHbuUkV3SKD3hVmKxPyA7W3CxVndENkfas7YeBWB/MwSXVJDjCGN5XdBoPyPj2lHN9+FNDJAPAnzp+H+7/1kVVVVQfD51jys4Ck37zZbM9d2xJzg2IMfv8a5KGztn2pC54Fx88YLA01hooFKrQ+MnwXQe3XYH5WplT3AUFHWO8fXz58/jX/+zn5fd1JCDC879CuH2upOzBYLatZNS4x5pJdCZC65pQQrOmRM1/MCnTsEmLsp3aOQyTYLgcCwW+yg7oHCBEG8Yp8Vy8iUGja0JQXBiq3b4UX46wF7g8DPCIvvbixF3w/S1a3wzw6BYLAg4v107oKqatq3cFA7Cs/K5yyA0HC449Km4hlkq/vcJzs//wr+QPBiFhttfXj4Bur/lojNa6yyLQ6njrp0lX8rl4ELDt1Ta7AWO2yJk7A7IqKzsZ+lrW62QBUftJoIz1kfYShyCc+aRGh5amks3xSBo21G1LjTu78cxy7CtJMsBbtcugtPXNRwY7HVWZU6KQao5U4nDFIu1ZgoObMc1+uDGwJk7oKoaDr+cZtmx3f36S1dFRb0TOGPLFGfAMXegzbK3UueJc+fwl//Kp9HttgUcjnq9gdrhetq+ttNqjoFDqeN2WjfgjHz+WTX1XxKc9MJaDTUyuDNtRJxuGFRXWXDe1l6xP0JwRGoQnpxpMilqiiOOEHOJAdtZjI2XCAzHgNUbTmd6OR+3TUhE1Bcljw0BKThcPsnLFw6mqh5/mssOjdZy4A9c+L+/Yn7IFtO56yZIR6h4NMNIT6YV40yJtCXJ8pFGmPn8mR/9AZx99AxW3lyRNTnn7Ip5uckiinZJwh6bP26GsuiXjlJ1vA5KF/3Qz7/y5a/gi194FivXbDPIuJv6PYQz3Tf7B65PZa+LyBosd1Ab7fW91FZyylPMcsyjvz79sI+nP2lmhDp0rSh9nY07sZzGAGI91jaUkG7A2jTyFWYdOK2B+91QehcHtnNIcKgC7RjT346kKra7dk02FVRthuNkUST+b88fQFUxVlUORp7jlS9cRusNE6xU30fBJpfLe/QfcF3rzKLo6UF5zDgbnaS9wGEnUUJDeLj0EH0KXKPKt/DISnGtzRQedoOoOD0As+D8yr/7dQFHRz8DDiPS5niS1JfiGrhu+TG/txc47oXn347UFLNp+Hr0DRecxUYe3/Udj6BeG+UP6ZI/4j9imuwkDVQnnuWW1xCeDDi8+LkpH96Uj2QngqdVretNxGEo3d8JjMIzyI+ck4Qnaq0itD2OmKzemJ+DPxPg88s/ju5BYlUTwz+Qo+5ca4HgyEl2bwPHOeaCc4/BabP3FRwXGm7zH/3jvy/bbhx2alT5hj1pCo7si4WHz6OkbwvoDAAuOFxK8Wd++udSacPPCY4ON+Co790PGj2ebKMJp1e16RpvJUF6/Bk/kAtOacbDUx9axplHRq163bWiZDJi3Rdp6unEeMEhbG6NNpAaWAcr4eEgOASG0oaPOeYWZSROXtcR4Pm8uYLmtWbai5rgVOp1fOmhA8yqXFVFaAiPgpPOLvYAx1VfY+HiiRzyEza871iMVFFUVS++dBEff2q8qkF66NjAm6wvbj2slDpyYmwLNO1P44LzyqUV/Oav/tYYOEz11Bxgyd9xpAHVlIJDALThwVi0OtOMUcG5dxpuUNSMO5U6mbVl8YH3NvDUh0chFRcc2QBTVS18kn5BcAgnDeB8XpL1B0wM00be9WUMuEaEDfyy5JnAiLQMAiR9I3F0RLvjs2IFh59T4lRKRRSnA/zxmb+CZ/ebVjH9bc9g1qoqtW2STEGZVLK6XStJPH0dNH69HHJcQs4ZzHDLSpsnzp7FE+8/i/eePYt8uTQm6t3suDbXx+y0peMVKxMUFk0k58+0nI5dX/zCF/HFz3117PfZdGBs7I6m6PK+nVWk36GPKmMHjW/AvtJ404Qp+h+JtUx03Ua79fOzD9XwnQ44XFjeHdn9ZY/FsNVE3AvF0OUjh7oZ8qx9X1xEaBfLDfQGpZShZKFppLu0R94OVtdNXb8tqY7aPZRnA3zlif8Vm1/42X3Gqr71aeSGfzCupt4JHM5qLDQ8oL3AkTsxU+9EeP7yf/cjKTipnWSPkhWbXKaH4Jja7tHsieCwEsGcQAPGyrUV7Accf9IsVKYnn8nw7kq89yw85kKUyb5jKCWx/XBccMbWg8qNqxqW5xKcE0sjKeDCQ3CSnUGaIutHXQGHwwUnlSC0YRYXweRzjnvA0fvY1q6PRURYm9bcSMHxp32Et41qf/Ej/ztWv/Tr+1wF2Carj6mpDDiMpYzFephl70CRBaewRzcqV+LknERz8QNlwHFrqFyJkwXHPZEvnDfT++f/5Dz++LyZFeogOC5wyS7zgZ0g4TCjm8b+OvNiD3AS6wHWU+KCRdXDyktCo1JHoWFTSoFjupBCw9dZcLxhMqrU8H3EQWbNTupStm1RO+btwOEMzAk38Peo5rqtEF/5lp/Ac//x3+0vA1BVlaopbiirqrJ5it47SJz9gKNGqxTs2QXapefdTgSuLe4OwkOJoyW6mvbpguN+v70Z4cI3jIvh/HMXsPLGipx4lTpsEKteZQI0eCdw1MjRG8J2vzCzK9pQBbmPuK4Co+xZiUSJ44LD/WIfIQ7OgNiNI+724dnuEgTHHZQ+7U5HHLG0B72aCVTqyGv3LQUnuwanKwA3Olx8K3NjAZt3Q/z+g38V3c//6/2pKi4C8ubXfgGdC6MSUl3qUCBiBptdrll/jYYkLyZVEb+bZHZ0DByKfS/Bp3/0R/D4o2dlE1w5V1UFp9qa2sgqTFZF9Jw+yvw+jWGFhqA1r11Hd62J8mId5fk62reaqOp6n7xj7QLwur/MIb6+uorrK2vy+MorF/HVF0bTd+3QmR4fHZbcb6opkTC2PYlnS3VtY6O0CC+T+OWuPif77w2wPF/CU+dMPZabQlGZqwvQoaqdcgnecDy6zaW1mRbRvW0mLoUgQMmBJxo3mSTnWfJ4dFhOBlGEfqdNXT8GjjpUv/Tw/4S3vvCr+1NVzAB867O/hPjuCMu3AyctjH8ncDSjm3fkPsBRaAgGO2y5C5S64PCI2zfWBRyOzVtNMYXPfWK0HpbO8tTjnE0+pw31lReexU//9M/INvYDzpiqvg84o9px57rkPBQnYgFnebGM5fmygNNeb0LX7fJts0iue1o/tohqNUOCjZ4TntXLVxBt9lCuzaE8XxOADgKOVEBwcRdrcHvFAFwJkQ2X/mP1GTz7a/tMVp/+yA/jjV/7uTECCY4atjJltRIn9XPYtR/vK3Gyq9y+DTh5Pw+uoue2NmP6qvbC4W9Q2mgvG1fiKDj+fB3L586I5DG3ZEEWqdfBWvRjS+Zu59g3OPwyp+/0HDvOHJ4PhYRf8dyezdKtwv6QDbkQHI6nzpkc6dOLRk0RHg5xQUhiehlBpYxyadzmosTRQXiaK2vo2pnl0iOnkNh+f37VNLnUKgs+F8mTmWQObPCTnycSGzT799tHfhzdz+0zWb3+of8K3/iFf5LuWPbJXuCowfqO4PDEJX08/vhZnHvi7J6qygVHf1vynpnllgxkSk5VpuDIwSYJus7SR1RXciEccNzj0MbSCg/B+Uc//TOputpT4ugGBgPYqhN5R6bhdjqvN9d+wVGps5CLUXVq5cdmZEJSeyxjj79XPlTD0qmT8r6uddG9ZVRX3/qAitUyKicW4amD0npic5lKUk3tHVipE7CwizVu8z+2f1X12Kf+Eq791i+Y06QJSjYoKfaL4xXVBtOu6DffsTaA3ijuanBxHx947zl8/BNP4YT2+rM2gTY3ynqg6WPQNb2LgT/qZmovZj7nS2kOB8tzaJjS+NV1wV1oyuxdaMMVxWnjCDv/9Uv4iZ/8n9OvSR4QJYo1fu+5kAPb5VPPhZMhKBMFxwY0BYPjt1/BbvDYoTyOHS7g1OESfJt8Jt+05SoCQbcFbxCli5w015uozpn865I1qHXrm+02uq0OgjmTv80Vmrnorj+VQBsmyAeZtBhVhGk6aS9EUKvhM8X/Gl/9zD4XrPc/9Jfw5m/8mz3B4Zu0+rX9Bl/zLsvaDPcUh00a5x0HbZdnvu97ceJdy/eAowavm2wtv2nbz/L5XuDoHUNoZJ/shVIHmQJEaMrVKsp2tsFWc4TyF37lM/jlX/ylETg2jVLBcZ2BImEccBJ7c3lcAjrHCUJeFjHR8U7gfOhUAGyxrV07hafAFfNs+TO3E9l8G04iOAq2CaSLIyFScEKnMSWLGam5KotGCnfWmmDfZrWH5JyylNjJQYaVPP9p6X/A3f12qzj8we/BS//WUVVO4pUrcdIUCc+EFLLOPe5QClBG4hAcShwd+aKBStUPL44rZeTk9Xqgv4PgVLSmXNdwYCWGM6VU6aOzM0/blzCrn9WKzqyn3ergM//Pb42Do5lzGe+xBjM96/BLwwKTRSQDrqr7zYFT9Hz07nYEHhEIPBflUc5O1zYEYOsXSpyy7Q6q56/bbssNwUe5cWaMbcPlC5hqW857InH8coCoG2L9xqoY0xwEyF0asrvRkg7zHF84+Tdwfb+zqjFVRV3ndIoyMIxalKmq0liUfC7im3efcz844FCq/PW/+umRtBFv6Khxo/kN4xdvb3QEGB0EpzpXQaVSl/U0dWj/Hr4mNGzRoU2b+J6W3hAauTAOOOur6/h7f/8f4sWXR4ufacpqVtKk2QE2Wp2q7YyqooNOV6eT48kkr2dV1THbsMAFR4+NABGc5YdNbGvltZU0J5mwcCgwCo87uVZw5LitxCI47mDor3xoTpooEBzP5iZ//vRP4tn9OgD9J6mq7KzKFvRrizH9MU0n1eaKWRe9AWqUVqmt0fj3iwsN/OiPfxqLjTrK1mNMRxcba+vwhjmwu6i0puXdZi90eaaMxcbSmA3Av1GVpJC5xi2bQ2pRQHm2hLJdOVh/i0HWf/j3/gGazTVpvijDnQWm6aGxSBUZbpyOs5Ssg208VId+6gMyNwT9OAJ0AThZBhp+T9JIdDal+xbY3oIsl27ZtIdaNUDerq2l3+vcNpKmMldFZ6MN33YnS8+nTU8JakYSBbNlREmCnrXRqjuhpJyyVQwzCTdvmDymLz/2t/Yfqzr8ge/BS7/0f91jGJvzZc/I/9/blwfHcV75/WYGMxhgcAyAIS6CIEHwECkeIkWdu47L67ItZS3t2lVOrb1ZlxMlKa1TkVPRVmqr4tqt2lJVKo5zlNexUz5kW7QOayV6s0o50sqSopV1UAcvkQRBgAQJggRx38AcmJnUe9/3ul9/mCEHinabf7DR09PT3d/ve+997/g9h5UzEo17JSac40JlrNJZpZAHNVeV7a47DuKLX/oS98OUjTydoup46W+BMy6rIgucro4u1JMYVsbjLOnmUJjVGINoZQURUGUGEVaa321pM55VFzR07ImfPIMjzz2JpcUFHzicDqJEJiekG+DQ/1TZ5A2KBU4god0Fjpwsq50ywKHkNUpcE57mRD2VBRmHqACHLhV3gJOLRjEzarL6BDjxhnqkrRNRPOStW7sYNDPUSptKcCIRNJEXvtaYCgQeyiTkvOW5WbzW8RCuvPpsZQ7AfQ/QqsokefOmVlTesWLe6+dEFPT5kB98FODQucK+4ALna//8a5604RuuEDgkcWhLJIyITlo6DlfiUC8HYU5fWsryDC0lbQQ4h3/6P/l6JSUOv4MgcJhqjTroOQPoRchLAUetRstJHMl6zBYKINDwsypPuj8oVEdmlsxEBkm9M2QjAJHDlIBDy3Ha8tQNZmoeS3PzIPBE6hIMHto6iBy8BHDos+eK91VeVxVQVQo82nssmZQEGr4xCxy9VJevstqy7At07IsP/C4+848/VxI49BvErczVh7ScdCSOXDMeNvYNSxsW0R1s+3gRZqIJkRxd0lORCOYX5lniaACRmiKJc+qD3+gx4Qaq3sYOP7HrbBumCoCj3wW3byYpZom3XeDsbg2zqqKN1FUlwAncsMqG5PeyCKRt4DJO5EnWz0TAoY2A473LSCQAHH3d58MPYO6lCpnVU/f8Hk6TqlKqyW1pHfa4ZMzPSJN0KZuNhGsMg5TofhUm+YMvfxGf+8wnvB6a9H3pR0DxKgk2UnBzZn4GceKDCVGLQytOKS/H7h87dRI//uFhnmEUKadVB/3fc2sPDu4/4L8cx28hNsDRd4/iO//5O5hfmgkY82o1a8qEizlm+SIibtqo6Qcxa3m8fbacxQuUOuXDVBnKTVat1InZ8EtvaxzbOuI42GpTRjmgTH3eDbMZ9dMsuZGEoQi/VdmFmgbodpPynQL1CKN4n9O3PWr9VwapS0xAyRtxAVIPiSojzV5o+kNcfvnpylTV3ge+guH/ZR2AFjzlgMOg0VFg2/TcAw6doKod6M/H/uI/oLu7NdBJ5WbAkexCTuZS+c4EGgKP2y1GjGkCz4F7DiIWi+PQAQ0kYw8JcJZW/IAuHXeBQ6JeQGOAbqs1qkwbRu5Wy4NuCZTKAEcGVPKJCTj37W9CssqsHAu2glSog24KnLhZJRasPUngYWJupRbz2Sxz4ORt2wNyTUSphwStdCmDcDXrlRt792ej8s/W/SHeqZRZvfq3voKBX3zfK2VhcDgJbeIKDYeCXNR0zwZIRkp4NqSVPHt27QJJnJ6eYJfbcsChJC6eCNQlxb6c9QDHm61VPnDuuOcgfvseUzlK0obAQ8ARu58LI+0E9JLQ89k1wCFpY0DD0/aGwHFfXzng+Pfr7QV36L40KONNLHUEON7JTs7zCvEmEj+0BY9nXFv+6DjZHsppKRPv+dS/xtzLFaZVkKo69uNv3xQ4Lmh4xmngyFMon0k54FDiFgXfXFVFwKmhzP2CWaVp0JCkOX701A0ljgaOHoG79pl0DgINbaSq9FawgyOJ6G5OMKk6HzQGOH4+j7Gp9OYRNzkORVfiaOAQbZ4ncQQsbtqnBU5O/R47Zi1wiA+R786mTVDuMQsCMk0JNCThXIlDALJj9uLmP8HwKxWuqkhVDT5DEsc8BqcSEyGk3izztxzS+tsvuiP/CXlTDTUHbQf27cND/+KrSDUFk6U1PSsPADUfZXunYPJ0uMuu3yhsZiaNU6dO4okfHfbuigbZa1qilv/6tj3Pt131eD0sKRlcsXrqenkqVyEJJPaJyTsyHfz8mJrfoc6rPdO+IJULw3VWFgi9rQnct78VybgFLn1IDKWqVaRJpyUCSd/eyVmKfaK3Y2Ao9wT97YaACg79rcdgk1tCJJowDGA1TcDUENF/eBL0+bZv4J1nD1eWAciq6snv3hA4BRvElMI2GYAguHc8kQAAIABJREFUuvy//n+BE5Y+S3awygHHSzG1M0ZWgjolhO+KJaN1UKraKp3QLeAh4KSV0SPAEbvLLMH9oCf7oUJhM2HEeagEUFng6EhqMRsoIOQ0DhuxplhY1tLx06PE4glkld3HxyRaH08gHE+QKc+PHbbE5QVtxDEZB6VazADLs/y/qL5ftvwrzFWaVkGq6uQP/1MAA14qoj1KwNFEAp7kkReladLomB3I9UicrKXpMGIvWPBHwDn8oydw8tQp/jggbSh905bjGIlpXQY2ss/OSU0TSsYweYTFp0eDZNMQpIXhjSQOp5mE/XwcAY5RCRacBCJ7/UqBw/j2PNQx32vNPD8x5k32NifjkMpj+PclLBNPIBJv8IBD0bCCsmkCwKH3YZ2fr3Q8hOFfV8isLqpKWg7QA7vAQTEKWlLqeIxGGs00+Yxn3U2AQ/ws5FATTheK7chKiROPHOC8/vpRnHz3pAcckTSeA45UnZMLIY5JckrSP+1nKUj5CqkwyhGW1Q1R4xKju8pB1qrKT+YKZkZJsr28E/LjBEgIrK1SUlXRl5Tfy1wjqNpJVRHntAeeMsDxxoTyl5JdN5Y4dLJdXUqh6P+O34+jlXIAkgOw76nver9JejxGlYWahy5AW+KDxMu59eyjoJH48MN/xHVUlFespZSOU8lMo5bIsrk6+1cvv4U3XjuK4SsmpsIpbWQ3iMfWXQ7bs+iatIIrkN9Fn6OMTu23oa/xMlzRrBEBeMS2RNRZgPw9a6TGLK+NJzBcWjh7P73dLdi2vQV7YjZT0R53LUCXtkp6n5aXOMHK2HRd0ouYs4R2auF93lVimV1CvirKztKXpm/F/It/WVmyOsWqPvjxt/meZAbXkOgrAxwtabwZxjQf1tehLP6PAzjzi2k8+ewL+M1rfnI5A0eWqqrnAT9D0SeKJH5kBo5Eq50iNXlecfi5wCHQsG3DEi1YLy7AMUazcaBp4OgFkV5qfO7TOxg4kSbfReG6/YLkuNS70zoiW2y8z0kUi1gCb76JRj89g++JKkasY1Gnm0ixn5ZvL07vxPBLP6/MAUixqotHTKxKeGhKAYc+L2sUB0gGfKnzUYATJQ+t7R5DvzkyOoMX/s+vg8DJW4njoFiSrGhQhVS7UuDw84u32EocAY60KdIJ68F9snvMzTD/MHEOqnsT4JDEue/TO9FQF0dYAafUZNTH0qorcslzbd3Yja5DPp2bAee5yx04+vTjla2qSFVd+CuTVuG5yEuoKrkpDR7PtlkHcFxDVWqkZi2tvQucvoFRji/5aopuNAgcAgxdpxRweDB1qYgLNhtiqAQ45QYmX/CBw+dwbZW/ucBJKmrem4GGPv+owGFpY/vDy++Qb0dUlZQWk6qiWrYPo5/BYqVdgDmt4nETq6KN2b9Dlh3THiPDWHw0dl5ZoMlflsrMqimxaR75tw/hrtsPeA4p7l9AKs2xAXLpLFPOirfYUy3ktHvzGJ597ghmFQdMPk+rGv+VU1qF3rhdkSRsB/wvNiSiHH4MGHuuMKFzhqOKTen8pJJN6J32zVlSn4IcmlR2f9u2Dtz34AEkbddd756rgNkpn06W+ZsXlrj+jP6XFaCXYuvWvjukAiv2cwrw0pZzHJFiU1EqLW8RSk+NoT92P0ZefqpyVXXlr5/wloK8CqkKrkLkAbWzjysWxbEmHHgVAIcce7r8lq5tusxkKwJOOpsFebFlI6+vzkjkGUoNYG2Em20UHQ6xKyk6T+wWsXVktUYueT+gGfVsv1I8giYnOWiV3Ag423a3I1L0m4bwc7hAUEHaRG2Ck9sSKsJN3l/dKEUaw3ILqFKbW9LtnmPt2TemDuLd9aiq4ef9ICcDsAxw+DPr6AoQSgtFRwXAcSUOeYopFVQGjaSOljjPP/srvPr6/+XWx7KRxOGBp/ieAxxSt+Jy97y9ZHaJEV0GOLpeXYATDDOsHRE/H8cax0LxRqeWWOmRxCHgbOt1+IEcdguiPQls1D7Rcv4ZoOU5t1hLrNKIsUcrBc70nVhYz6rq3OHve/YNd4Vzlm+uxHE7unEagVpNlVJVnppSL1XKgLl+emWJY1MaOCNXR3H0zeP4laXY98VMNsCEzjXbyuFnnHQqROBGHZ2gZo5quKiQzhYiVgoc+h1eXdngr0hgvnwZ4Iiq8lpp07kVAEeenZvRq/xrPu74ddaAqELgHMt8EiN/+2Tlqura3zwZ6LLrpka4HHqcX6KXwaI6JCfHMkWJjUO1yiTFvHpm+1Ip1kSOw6W5JS75pZIaDcCTZ/vwxOHnMWX1v2e809JYkVTnJGtRqNHsm/PUjZM87ksuw64lto04EbkA0AYMS6on53fY2NTgpOWzrsGyE7FnSwd+57MH0NAYjF5q/xCzrzuxJrpfWSVS87dA2m0kjJiigzFjFVzgexLckBn6uHIyGtatqq7+8gkeMI/Nwcmp0TEq9gzrZG0Bi6ys6DPrAtfAERXotQ201j4BZ3563qvaLAWc2dlZa4+Yh45Z4AiQcmLsqrbT5vfMekb3qNSOO5EYvifa6BoBjr4Xj6/PJl+Z65sB8hxqMpmYrEB6i/uedAFOot5IRA/AmiuujLQS8Gjg6CIBuVZJ4Hj+K0OiEGhBoMbtjfWqKr2qsm86AA43uOmBh37Uzfhn0Wms9VLAYcms1BpJnclxy8Igjir7uUgcDRyOPTlNOEjiyMBK+CCQsackjgBHUih4QGw+rqgqTumw0Xk2oC2TuY6iC3AInFmvF5YdPgGwpJBaVVJO4jD4NHiUmqNE+bxdNZLUEeBo0LgaQcqVRHUWNHAYmK6L0dz3ulUVrapk40CbozP1jXlR4FJSh1HBXeRLAse8bNVSkLPvspixPLwkgjmFwQKH1BSBR4BjXnAeEacJhwsckQRe8pVatYhBKzVTLnA4icymlUjzD8oddgFJvyHHvCYgkqphjXdTo7ZW4jQlycNtPNFeBxsLHK/DDNdurFVbFEbh96RKkoLjQwMgmQBmVCsCTh54Y3adq6pLR2wJMIth6hdABXZ+GoJHSa9roVRgU0sdAgapvEO3HcTDXzfNPhosm4JUCehYFRnI49PBxKqWhga8f/w43nv7GP8vKtTvjBScMdKr0mstFMgPjgaWuyY2FaxioJWZzgjUTUC0hJS8HG+W2R25ngE2rfh8O0IPcM+2DvzOgwcQdvKHChSy0GaPa8y73WPs31LBGbdpHnJfa2JbbpcS53z53vpVlU1W5wdXwPErF82lS3mN+RxnBUEzpRLgSIR86PKw12IoUUv8MWDAfP970pthRbfT4g5WetPA4eOUH6NTPV2Js0pECXZJn8/xkj7gUHTyXTjQWYKejt8JSUcKMeg6LBt/cON3BBoCzxrgOM/j2SCc4rn2/Uoboo8bOOtWVZdtsro45kivajvEZV9YE7NSaquUxLGl4qZHOZNN+lOKJA51621t2wgCDW0ucJaW/DQGzm+JBkuTaTktG9sKDnB0bwge7BtIHKNO/VVJOdAIlS//n/GL9+Q+XHVCxwU4USJmUkAsCHA8B7gVPwIc4vpRDeY/KnCIij/Gdfhpj86f79dO/GPhz+Ld9aRViKoi4FAKp/hTjOjN3zDWY2a4P//LAYfyaQU42nNM4Ya+gb41wCFpQ1KHNhc4EUuPKzk3niPO3gY5J2VFxYfE5rCfa+DQoRwtr3UIQ0pzJDoekG9r6fklt9fP2jM2iCeR7Pc1cPQlc+THkSY0/DXqG5SnjDNzmr7/ZcOcHtgiUaTnDAMpb67fxgmS5mKxIHDs+cMHH8XSKxUmq1Os6oQiVvJ8JaqzXVRVbvKNqaCm0HroF0UZaQf378FDD/8Bn05/C28xvwel48mdPnxhGMSFJyxaoxOjeObnR3D6bJ99ESuew0+8xfyBrK7IeNWNy4hFIlCbLmrJzGQ3NuXgwvIbmjxjd/D5/vVv2ZaN7jU4r4nCK5y3Y1TrXdui2NgUQRrxAH0cFf3ThGWPPfmAyKGoVp7UCCRHjO5ENMWGsVM66tgwEotK2wkdL7oZPg5htr35qU99E9deqzBZXadVmJdq+j5q5vRw0e8/5QLH/Zu+Ww44xFxBS18NHKrenBqf+nsDDjvLrI0jA14OOMwAZldVN7JpbgQcLlZ0WjNKoheBpqslDGHAErBJ33EGadQkygUk1qrfJtJ8x/+cv2PTQAgeGhICHJcFNR+OoUEZ4wKr4Tu+gfefqzBZndIqzqu6qlLAIdHHwU/NSqGJo53EIqKfdSWOEF5XApyXX3+VJY5s2UwwVVPKWdYjcUotw8VjbKSImcUucEp103OX0NqhRjglh6A+h4AjoKHfuBlwRPVLhiWpVukvejPg8OduR0CH0JuAozdZakze/iiWK1VVuq7KxGvy7MLWxEkkcRjZJfQ2p1uofJdyEkczpev8kqGhIc43FlVFxWS/efdoADj5HEW7TUCTN1JRFGZQqkqnUbgvhkgQKgEOPbPkGJvnDc6IgJNOvXntmTYS2IROJPp+M+BEq8jJ6IuAgkq+51Jf64ghdWXuy7hMxKwoFGMIODQcP9yaVNQysa26e76J65WqKkpWH3rW5BzTw9IA0KwzCeXWpU41ZyV8OHq57orWQwf24Y+//lW+LgU9dWBOEw8NDQ4ht1pAa8onff7x40/irbeNYUybBpougfH2i1nPYCzna2GpouwRLW307POJMX2pEZie9g9XEsn7k3MDQO3IoycVRVONmYDxRaenJtKYD/Q8Dbobalw/jDJ+V6IRpIsmb7gghFbKPRIOU+V7cAtbllRSq4xXqz02bP86TlSqqkxdVZB1tBRw5Kf9tArLKs4zzHzqqbJV4KMCZ3xyCj/56TM43++3k74RcFicF0zilhiU5ewTDRy6Xxc8dP+skm0BXikwBGhrHYkUWKLbHGUGUBc80NA1XTraFXdoHQdgJB9GmmxHMcod0yCnJBRPEJujbDIS1gIH5L23HAAB4Ox8BJlKmdVTd/8ejv3A9JGSjfW8Ct1z6YzXJtF6lC1KNVmid04xUjFwjr93nJOSROKc/rAfT/z8rzA17Sc7EXAkjlSqDEaAI/Eld9aLtNHHpYZJ0inoM54wzsKgZMZfKRFU4phHl9KRDwAHyWD0OprPYcFKnPp8DjnLqOVd0l1el1E1XijGShwCDYNZxwbJ52VNCw/3NkOwe9+/w/irFTKr7/38V9D/1H8LLP9c4OjEIl1DZQbE0LN+VFXlAufV197Ck0/5hjH9hgDHK8dRg8S/v5q2tlkwLcNd/fD92llbzjBeL3AEWK4vScBK0i+xpYBkIozZJas0HOCsWSy7wKgQOPJaomILCb2e/Z/4nqn4kGylQMqVBU7L1n+JE5X2q6q+98s495Shppf+Bdw4lEmpDT2INtxKTjbHihd75qGH/wgH9+9Hsi4eMKDFxpmankJ//3l0tPtNwI48/TzeOn48kEZhQgq+pubaZ7VRxp8x6oPA4Xsv5pG1zOH+DE57YQadyUjfZwpdvWJUQUqvHbVDBuDaO2KosxSrj6JlWwQR1fElXR0B0ZHcaKPmqnkbtXfrrm6auFXmwlTlwAwWaySWGedk1z9FptKG9am7H8R7P/yWeVmW9FCAI78fcRi4tJ1jABe8Uxc4LcmEBxwmF7ARvfP95zE5PRUAzmN/9hhmLRC8VYM0iLfgIeDQIMsAaeDQnQTyaBzgcIZj0cSnjFQwHV9oY+p/cny6Pars9CwHHJEu8ha09CHgtO730zwjDQnmHQ5sZQoK5Rzi7gtsjo2z5n5d4LhN3OzlIjFyRNK9GNXZsfVrGHul0hLgz38Z/U//pfMgeSQs1St/UIxwE1Q3vcL70kcEzltvv41UcwuiMfNi+/rO4vmnj2BqybRGlM2zRyS1084YAg7FqXSLRP4OG36+LaYlDl/L6dpLwBH/TSnguN1xqAsyA7REMparshJdCaT2BdsErbjsGi6diTPwRHcb0SxjLnCckIqLm0DrS/pwTQ6VeVeJ5AM4/uzPKqurolXVucNqVWVnmwsc92YCgc6bAKc11eDx4dB1qCkHbS5wSE2d7evzgFOqESt9T0qECTDE3M6DuIaKxNxxlqLW2kdigaNjUxo49B3mOhTKWb4GlcvoOIu5diAsIMQFDs18064kknuCxFLpNeUta4Y6cEDcdWELnkI2jbBlled9F0ju5RxaFP1xIZdGOEqkBDkkmr+I9Hrqqj6wqyo/rzWCpqTfBlCXo9hXFvDrkOrRQCLv8D2H7sC9nzyEew8dQkNjE5e0SPpCvmg8wW+98TZSLS3MhUPb4Z8f4cQt2FUUHeNAZijK3/eqJS1QNXACzWWtxJFkKU2WQEFVTp/Um6Up8VhTXVtJ8xva75UiYCCQuouHrk/0IN6WsDErN9FmbcBUnKmeWuS0LP975jjlcPsrM69DnzhiXc8xhTB0UaJb226lc0Pq9zH26wo5AClWNfALYxxLaiJFPDRwSMUHySCCnmTPj2N1MSVeaeAk6pvYihe7Iptf4QT0/rPnPeAQYAg4vFng+A5G85LYnU9jblWNVlMaOAGWc3L6WSnqMYBVABzBFUuVCoFjgO7/Hv1NwEl0NHhN4TRevecrkX4bGOg1VQqubrPjIayw1qMu6ReCOwmi6h7nfD+cTRBGqOpTOLaetIrzT/mqyrBGlAaOT93hMHY5bBUucEpJnI8KHGE8peclNSX2TUDiOFKBJIGU4vCMLQEc3ThWX6tUlYMMvkg0A+qwT3NrgdrQlWTglNoC/iiuNy+dvsIq8mblLWtUE62ElVQlaa1VbbnrRT+zPlX14eM+sRIlQy+l82VVlQFPEDhaVUm1BEmcP3n0YX6kSoDjqSmatZmgccyxHwGnmp0CnDWOPxLNNrVVJMB6gFPOXvIyHdU9aPBoQPFzlwGObiTH32EqO2twqwEmsqkYNV74CMAJSDbVuPZGQKxLPojr61FVfgagiZEQv39NwMYpU9Fm1Yf0dOSZZ9MqDh08gD/+NybnOGl7FNA+rc7mM1kMDZhcG6pInLo+jse+9T+8Z9WdYfia1qUugVfKqdVVDaUGWq9u3DQKrhqQik5b0sLJa1JOE/WL+Uo69jj6bW7XLOddF575jKQNgYdVRalqkJKyyF5XdSmU0/SqVpLay11Ckzuwnei4GALXssIpFPokjv3iJ5WtqphZ3Sare4ORzlUEHE91qTD9jYAjNy/AIdBQuGF4YPAjA4dfHLFVqKSrcvkyskrLUnmIQwUrwGGmU8uH40kQVY3AYHHJGTVw6Lp2nnnAcerUboCXsh+5JUqlwEBfLkW5p10b8gO6GEE0dyj8aaz87XcrJ1Y68fi32UrXwKFOs9KSUG7GvwGdxU9366uucsDRiHeB8+KvXsSRX760LolD1GZ0v1w/5WTMeQOuAo16aX8z4OhEM82D4123HHDktUQcNSXSZu2iqiIMuf4zFwj63VYCHK/EiV0NWY9ssq7uflxfD1vFwC98KjeuFVo1LYoFOK7YC9ZymIw3N3WU1BSpK1FVVD8l5whwqA3g0sI8fvD9J9A3cOGmwDGqgdIoSVX5LnsBji62k0i1VlPyfVZVzsKEvN3Cq+wSKbG61M4+BRySutm8UlVW4gTsGwc4AcIGVsU3xw+NQSnJ4X5zTSGBxBNt9oKO93meefs8Ifw2jj1ToariWNXh/+LRnEi0uCnV7t3TWg4C5yEkiCb1TKtpPProI7j30F18jViCKFf9HJPZyVHv2v0Dg/jB934Koi8hRgr6391cBxc5vcry36hAppt/4wHHIZokg1H3hKKMOw0U+tuN7wT8OKpLMKvJZBxdd/egoUNYKYzfSiRHKQlBE8v7XIApZcQ2ZiW19zda6fGiIOwnrvH7VznjlAPvkWfSh1zeFGM/WTH0Cay8VKGqoljVW9/5ZmCsyOrXwBEHYKnlOKNWxVKIh5ei1Ro4lMhFL4tBWSxAgEOgOX96EC/++lX+/Y8TOOWStty0DDa4Q1R8qtStC5y1PQrWgDuQz5yMY/cXDnrnhImQ+wYbSYlAiEUDZ03DU8NTXEqysGS0wOFJIlFyuwr2SoKdIHG4YIz96trPVq6q9n7+yzj9s295+S7mB0sDRxx4a2qVNUU8c/gV1gCHwW3BMzVh2EMJOC/88iUMXb5cFjQ8Ux2Xuitx+IWpe3CT0ulzl1jAfMeWsRCbvE5/tcC50cx2cSBpoiJxNHCiEZX05nxRG6kCoAAzeoFihM6XdDmSkxjPZxJ5hk1d5b8Viyq/C0dPC3BWC/esT1V9+Ph/XCNxKFZFXViMiHVfk2/l8cMG6qpuDBxSWVriEHD6+geNxNGFdXZ60OBWApw1A1kmTVRLHEncctUQ0/U6YCwlMDx1ZVWVt5pzJI4GTjlJoa/v+e5oMhBTmU319GJu9n2XvdYa70nwQI5dEL6RR8Chbd2q6uh3/9wA00akiak8kUgiZskD1tg4a5NYvecWguxHHn0Ydx06xMeTdT4DFc38wUvGED595iye+dkRUNCPqivWBDUteNY42InjT9lM4hX1DGLFxkDX9PJjhBuZouEBv00QFkSD726arMlTAZKQbisx5ZZquuLYdb+vqty4lrzncgMvKmUpl0WCCgckrUOsAkd9iXtAa1Q5hVlQ3VJcx8YDTElUdXWZVdUXvvU3xeWlFeQWJpFs3YjpsauoT7Uhn8lgeWWFs8PqGup5v0h0YdTnMZ3h44n6OmQyGS4ko/0VOZ5IIEO1Urkcamk/S9HoVe5MR0HD1WwOtbW1TM9B+zW1Nchks7xPN7uSyfA+ERmu5lfVfgGrmSyqa6ibTAGruSyqubNMAavZDKqrq1EoFjmtIlZdjSLvEzlTDEVKws5kvf1sOsOkTcVQiI9TUJXSKrNZsx8Kh5Dl41UIUcJ+JoNopAqhKrNfFaniICE9fxVzJFaZfW54EkUmk2aboyoWRSadQVW0CtW11fzuIuEQs1/wfiiEKDdxzSCMELdqpOPc9iMeRyadRqhYRHVNDdPRhYrg52dqumKROwLyfqGIeKLWdEwuFFGTqMUKjVmhiFreT6OYz6O2LsFJ/DSWep/Gj8a4kFv1xpv2GxqaGRMb2rswO3Ed0fokj2lo8+2fL25vDuPc+Qvo7u7GQN9J7P7qn2Hh+Cuoy17H6evA5k1tqM+N48xYEZs2tqF+dRx940V0dbaifnUS58YL6KSOvoUp9I/n0d62AQ3FaQyM59HatgGNxRkMTqxiw4YUGjGLCxOraEm1IBmax8XJHJpazP6lyRwam5vRFF7E5aks6pPNaK5axPBUFnWNTWiuWsaVqQxqG5rQHF3G1ekM4nVJtMTSuDadRiyRRKo6g9GZFURrG9FSncXYzAoiNY1IxXMYn11GqLoBG2pXMTGzjGJ1PVprC5iaXUI+Wo8NiQJm5paQi9ShtQ6YnVtEJlKHtjpgbn4RK6EE2urDWJhfwDISaGuIYHFhHovFWrQ3VmFpfh7zhRp0JGNYXpjD7GoNOppiSC/MYWY1jo6mODKLs5jKxtHZHEd2cRYTmWpsbKlFbmkGYyvV2JiqRX55BqPLMXRtqENhaRrXlmLoaq1HcXkKIwtRdLU1ILQ8heGFKmxqSyK8MolLc1Xobk8isjKJodkIujuaUZWewIUZsx9LT2BgOozNnSlUZ8bRPxnGlq4U4plxnBsPYfOmVtRmxnB2PIQtm1qRyI7x2O958Cs49dO/wL69+zA0MoHe7lYML1YhdMvv/2mxCkUMn3gdxUIOqbo4dnzpEdTSLEiv4sKxN7H77k8gky3g4vG3ccud9yKbK+LiiXew89BdWM2HcPHkUWy/7Q7ki2EMnXoPvfsOoIAoLn34Hnr27EcxFMPl0+9j86491JUCl88cQ/fOXQhHa3D5zHF0bd+BSCyB4b6T6OzpRVW8DlfOnUL75i2I1jRgpP9DtHZ1I5ZoxNXzZ5Dq7ER1XROuDpxFS3s7ahqacXXwHJKpFBLJFK5d6EdDczPqmloxerEf9ckk6prbcH1ogCVjfaoDY5cGeVY2tnbi+qULiNdUI9nWhbHLQ4jFqtDUsQnjVy4hEgmhpXMzJkaGEUIBqa4tmLx6hd9V66atmLw2gvxqBm2bezF57RpWM0to79mOqeujyC4voGPrTkyPjSK9OIvO3l2YGR/D8twUNm7fjdmJcSzOjGPTzj2YnZjE/NQoum/Zi9nJKcyNj2Dz7v2Ym57GzOgwttx6G+ZnZjE1chE9ew9iYXYOE8OD6N1/OxZmFzB26Ry23XYHFucWMXrhLLYfvBOLC0u4dv40dtx+N5YWlzFy7gR2HroXpGGGzxzDLXf+FlaW0zxONMYry1lcPPkObr3nHyG9ksPgsTex9fZ7MPTCjzA2PYsiwth026c4OzLUfccXisVcGns2t+LCbBEY78Ouf/INnPu7l7CvLYw33nwHjb2HsLetCm+9cxR1Ww5ib3sU7xx9D4nu/djTHsN7772PeNde7OmoxgcffIDqzt24tb0Gx48fR6x9J3Z31OLUiROItG7H7o4ETn94EuGWXuzqqEPfmQ+Bps24pbMB/X2nUWjYhFs6GzHYfwardRuxY2Mjhs6fQzbRjh2dSQxf6Ec6vgHbNzZj5OJ5rMRasG1jC0YvD2IxksS2rhTGhi9gIVSP3q5WTIxcxHwxga2b2jB9bQgzqzXYuqkds9cvYzoXQ8+mDiyMDWMyE8GWTRuxNHkF48shbOnuQnrqKq4vFrC5exOys9dwbW6VpXJhfhQjMxls2rwFWBjDlalldG3uQWR5HJcmFtG1eSuiKxMYGpvDxs3bUJ2ZxMXRGXRu2Y7a3DQGRibRuWUH6vIzOD88jo6enWgszqFv6Bo6enahKTSPsxdH0N6zC6nwIk4PDqOtZzdao0s41X8JrVtvRWdsBSf6BrFh61501aRx/PR5pHr3YXNtFu+f6kOqdz966nJ478QZtGy7Db0Nq3j32Ck09x7EjmQeb79/As29t+OW5iLeevcDNG07hFtTwBtX0wT8AAACQUlEQVRvv4umbXdib2sIf/fmO7jja3+Ki3/9PWQad6EnVY1LI1eRKcYQ+tRDjxVnFrNYGXgD6Xg7Zi6dxh3/7N8jNz2Jzu5unDt9Gg0NDejYtAnnz55FXV0d7w+eO8f5uB1dm3DhfD/bLO1dXRgaGGC+vA7av3AB8epqtG/swuWhi6iOxdC2cSOuXLqEaFUV2jduxMjwMNsIbZ2duDYygnAoxMdHr17lGCAdHxsdZX3e2tGBibExNpjp+OT4OPKrq3x8enISq7kcWtvbMTMzDbJh6PjczAzbCXR8fm6ObYANbW1YXFzA8uISNrS3YXlpGUsLC3yc7ILF+XmkWlvZZpmfneX9XC7H16L91dVVzE5Po2XDBhQKBf7tFO0DmJ6Y4OMIhTA1Po6WVIptpInr13mf7J/x0VE0p1Js54xdu4bmlha2Z0ZHRng/XluLa1euoKm5GbV1dRgZvozm5hbmC6J3R8frGxsxPDSEpqYmNDQ14dKFC3w82dyMocFBJJua+DcuDgwgmUyipbUVg/39fJyec+DcOT5O7+h8Xx8aGxv5vZ87c4aP01jS2Lds6cWxJ/4rGjbuQE1+BvHeO9GYqEbod//8ueL40DkMH38bTd07kJr5APX3f4M8b+zToEEqIvSx7ZMBWizmUSyG2BgtFguECWc/xIatOU7uyyInfP397hf5HsxvFREKk6laRKFQRCgUJhygaHl2/uH2QzyRCJx0Azfb/zjHScY+VFOL5Rf/O8aaDmH6yiA6duxBx66D+H9GXzSRqw3c6gAAAABJRU5ErkJggg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357158" y="428604"/>
            <a:ext cx="8358246" cy="618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2060"/>
                </a:solidFill>
              </a:rPr>
              <a:t>Классификация гидронимов</a:t>
            </a:r>
          </a:p>
          <a:p>
            <a:endParaRPr lang="ru-RU" sz="2400" dirty="0" smtClean="0"/>
          </a:p>
          <a:p>
            <a:pPr lvl="0"/>
            <a:r>
              <a:rPr lang="ru-RU" sz="2400" b="1" dirty="0" err="1" smtClean="0">
                <a:solidFill>
                  <a:srgbClr val="002060"/>
                </a:solidFill>
              </a:rPr>
              <a:t>потамонимы</a:t>
            </a:r>
            <a:r>
              <a:rPr lang="ru-RU" sz="2400" dirty="0" smtClean="0"/>
              <a:t> (греч. </a:t>
            </a:r>
            <a:r>
              <a:rPr lang="ru-RU" sz="2400" dirty="0" err="1" smtClean="0"/>
              <a:t>ποταμός </a:t>
            </a:r>
            <a:r>
              <a:rPr lang="ru-RU" sz="2400" dirty="0" smtClean="0"/>
              <a:t>– «река») – реки, ручьи. Самая многочисленная группа гидронимов;</a:t>
            </a:r>
          </a:p>
          <a:p>
            <a:pPr lvl="0"/>
            <a:r>
              <a:rPr lang="ru-RU" sz="2400" b="1" dirty="0" err="1" smtClean="0">
                <a:solidFill>
                  <a:srgbClr val="002060"/>
                </a:solidFill>
              </a:rPr>
              <a:t>лимнонимы</a:t>
            </a:r>
            <a:r>
              <a:rPr lang="ru-RU" sz="2400" dirty="0" smtClean="0"/>
              <a:t> (греч. </a:t>
            </a:r>
            <a:r>
              <a:rPr lang="ru-RU" sz="2400" dirty="0" err="1" smtClean="0"/>
              <a:t>λίμνή </a:t>
            </a:r>
            <a:r>
              <a:rPr lang="ru-RU" sz="2400" dirty="0" smtClean="0"/>
              <a:t>– «озеро», </a:t>
            </a:r>
            <a:r>
              <a:rPr lang="ru-RU" sz="2400" dirty="0" err="1" smtClean="0"/>
              <a:t>ονομά</a:t>
            </a:r>
            <a:r>
              <a:rPr lang="ru-RU" sz="2400" dirty="0" smtClean="0"/>
              <a:t>) – озёра, пруды, водохранилища;</a:t>
            </a:r>
          </a:p>
          <a:p>
            <a:pPr lvl="0"/>
            <a:r>
              <a:rPr lang="ru-RU" sz="2400" b="1" dirty="0" err="1" smtClean="0">
                <a:solidFill>
                  <a:srgbClr val="002060"/>
                </a:solidFill>
              </a:rPr>
              <a:t>гляционимы</a:t>
            </a:r>
            <a:r>
              <a:rPr lang="ru-RU" sz="2400" dirty="0" smtClean="0"/>
              <a:t> – (лат. «</a:t>
            </a:r>
            <a:r>
              <a:rPr lang="ru-RU" sz="2400" dirty="0" err="1" smtClean="0"/>
              <a:t>glacies</a:t>
            </a:r>
            <a:r>
              <a:rPr lang="ru-RU" sz="2400" dirty="0" smtClean="0"/>
              <a:t>» – лёд) – ледники, снежники, наледи;</a:t>
            </a:r>
          </a:p>
          <a:p>
            <a:pPr lvl="0"/>
            <a:r>
              <a:rPr lang="ru-RU" sz="2400" b="1" dirty="0" err="1" smtClean="0">
                <a:solidFill>
                  <a:srgbClr val="002060"/>
                </a:solidFill>
              </a:rPr>
              <a:t>гелонимы</a:t>
            </a:r>
            <a:r>
              <a:rPr lang="ru-RU" sz="2400" dirty="0" smtClean="0"/>
              <a:t> </a:t>
            </a:r>
            <a:r>
              <a:rPr lang="ru-RU" sz="2400" dirty="0" err="1" smtClean="0"/>
              <a:t>(έλος </a:t>
            </a:r>
            <a:r>
              <a:rPr lang="ru-RU" sz="2400" dirty="0" smtClean="0"/>
              <a:t>– «болото») – болота;</a:t>
            </a:r>
          </a:p>
          <a:p>
            <a:pPr lvl="0"/>
            <a:r>
              <a:rPr lang="ru-RU" sz="2400" b="1" dirty="0" err="1" smtClean="0">
                <a:solidFill>
                  <a:srgbClr val="002060"/>
                </a:solidFill>
              </a:rPr>
              <a:t>пелагонимы</a:t>
            </a:r>
            <a:r>
              <a:rPr lang="ru-RU" sz="2400" dirty="0" smtClean="0"/>
              <a:t> </a:t>
            </a:r>
            <a:r>
              <a:rPr lang="ru-RU" sz="2400" dirty="0" err="1" smtClean="0"/>
              <a:t>(πέλαγος </a:t>
            </a:r>
            <a:r>
              <a:rPr lang="ru-RU" sz="2400" dirty="0" smtClean="0"/>
              <a:t>– «море») – моря и их части;</a:t>
            </a:r>
          </a:p>
          <a:p>
            <a:r>
              <a:rPr lang="ru-RU" sz="2400" b="1" dirty="0" err="1" smtClean="0">
                <a:solidFill>
                  <a:srgbClr val="002060"/>
                </a:solidFill>
              </a:rPr>
              <a:t>океанонимы</a:t>
            </a:r>
            <a:r>
              <a:rPr lang="ru-RU" sz="2400" dirty="0" smtClean="0"/>
              <a:t> </a:t>
            </a:r>
            <a:r>
              <a:rPr lang="ru-RU" sz="2400" dirty="0" err="1" smtClean="0"/>
              <a:t>(Ωκεανος </a:t>
            </a:r>
            <a:r>
              <a:rPr lang="ru-RU" sz="2400" dirty="0" smtClean="0"/>
              <a:t>– «бог Океан, беспредельное море») – океаны. Самая малочисленная группа гидронимов.  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dirty="0" smtClean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smtClean="0">
              <a:latin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одержимое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C:\Users\Admin\Downloads\1611386367_41-p-foni-s-rekami-dlya-prezentatsii-4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286652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4429124" y="4000504"/>
            <a:ext cx="43577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None/>
              <a:defRPr/>
            </a:pPr>
            <a:r>
              <a:rPr lang="ru-RU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.</a:t>
            </a:r>
            <a:r>
              <a:rPr lang="ru-RU" b="1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 </a:t>
            </a:r>
            <a:endParaRPr lang="ru-RU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32" name="AutoShape 8" descr="data:image/png;base64,iVBORw0KGgoAAAANSUhEUgAAAI4AAACoCAYAAAA2CNYjAAAAAXNSR0IArs4c6QAAIABJREFUeF60vQtwXGd23/lHX3TjNi660c0GG2gCJAWJIocaShzRmsxDMx6PnLFnHM84K2/5EVuu8o7Xu9naZJOs17VJnGxtNlWpysZJ1nnaFa9jO07Gduz1Jl4/5ml77BnrMeRoRIkiRQkiBRBkE81uNnDRF31xu7f+5/vO7a8vQQmYcj4V1U/cvo/fPed85/VNfNf/9h+HGyuXcf3CV1F98DTmml9F+bv+OpLeNiZzHnaTBJjAgZ97OQ+DJMFwAhh/nsNgMMAQfJ/Ph+B/930+kcNgaL9zwOe5iRwwHIK/dqDnwyFyuQlwJ/nb8hwTst8HfT6Rm0AOE0gGAxz4+cQEchP2b+/7HHJssv0JIJfzkCTJ2PNv5vrptZ+cCRD+zj/BzcMfwN1rV7Bw8hEsnH4cE0/92D8Y3tmMsH3lj7DjL6B97SLe+6M/ifjuHSwsHcVrL7+C0mwJ84tLeP3SqwhKARb4/PIVBDPT8v7KldcwPV1EfXER166+Dr84hfkji7j+xgqm/ALqRxaxuvImCoU86keOYO3adUzmPdQbR7D+1iq8yZw8v7m6JhfmcKOBWzfWMTExRL3RQHP9FjAcyPsbt5oYDhLMLSzgzu0NJEmMwwsLaG/cwW7cl/fv3mkj7u9gbn4e3c5d7Oz05PnW3U1EvW3zfHML0XaIWr2O7XAb2+Em5up19LYjhJtdeX8n2sFW9y5qhw+j34/R7bRRqx/GbpzgbvsODh0+jEEyQOdOC4fm5sgo7mzcxqHDcyAurdtNeX8i56HVvIXqXA2eN4mNm3x+CJP5KTTXb6Baq6Ew5ePW2pq8P+VP4+bqKiq1KorTM7jx1nVUDh1CMFPC2rVr8v5MaRarb76J2UMVlGareGvlDVSqFZSrNVx//XV5v3JoDteuXsVsdRbVucNYee01zFYrqB2u443LV+T9ufkFvP7qZZQrZbkGr71yCeXqLBaOLOLKy6+gduwBnP/lf4zSkYcxnbThP/h+zJaKmHjg3HcP4zjC4w8u4MqdAXZvvYrHfuiv4eJn/zO+ZX6IP3z2AmaOP45z88AfP/91FI8+hnMLOXzlay/CXzyDx+c9PHvhGyg0HsHZhUm88PWLmJw/hbMLeVz4xsvIHX4YjzUKePHiK5ioPYRHF6Zw8ZVLGFYfwJlGEa9cehXJ7DGcaUzj8pXLiGeW8EgjwNWrV9CfPoLTR2aw8vpV9IrzON0o4dqbr2O7MId3HZnF6rU3sDV5CCePVLD+1gq6uQpOLlbRXHsTHZTx8JFD2Fi/hvZgBicWa2jfvI7W7jQeWpzD3eYqbvcLeGipjq2NNdyKJrG8OI/enRu4uZ3DA0sL6LfXsbYFPLDUwG73JlbvDnB8aRHDrVu43unj2NJRTIRNvHknwtGlY8j3buONjW0sHT2OqZ0NvH5rC4tHH8B03MJrN7s4cnQZM7t3cPlGB0eOPojZQRuXVltYOHYCh3AXr1xrYv7Ywzic6+KllZuYP34S894mvvHGDdSPncKRwha+/toqDh9/F5amQpy/fB1zx0/jgeI2Xri0gtoD78aDQYTnX76KQ8fP4OHSDp596QqqDzyKU+U+vvriq6g+8BgeqcT4kwuvYHb5LB49tIs//tpFlB94D94zl+APn38R5QfO4Vx9gD949gLe+6N/G5d/459jcOgUHj5cxNXVdcTJBCbe9amfHE4ME9x65avY3U2wUC7ggaf/RxQnc9jZzeH15/4Qp9//JPqDSbzx/Jdx6s+9H/Ewjze+9sc4+S3vRYIpvHH+KzjxnnMY5HysXPgqHnzsLIbeNN78+p/igTOPAvkA1158Dsfe9QgmpmZw7RvP4+jJU8j5ZVx/6WtYPHECk8VZXL94Ho3lZeSDKt565euYP3YMhZkqVi99A4cXlzBVPoS1Vy+i1liAPzuHG1deRrVeR7FyGDdeu4RK7RCmD81j/eqrKFcrmKktYP31K5iZnUHp8BHcfOM1TAfTKM8v4taKkYyzC0u49eYbmJqaRKVxDM1rbyI/OYHq4nHcfusavIkBakvLuL36FiYGMeaOPYiNtVUMdyMcPn4CrfUbSHZC1B94GK2b69jd7mL+wVO4c+sW+lttLDz0LrSbTUTdFo48fBrt27exfaeJxVPvRmejha2NdSy96wzutu6g21zF0dOP4e6dDu6uX8Oxdz+GbqeL9uoKjp85i827W2hdew3Ljz2OzW6I2yuX8eDZc9ja6uHW1Zfx0HueQBhGWL/8Ek6cey/C7T5uXLqAh7/lfdjuxVh9+Ws4+d73o9dLcP0bz+Fd7/sAejsDvHnhq3KNoz7kuj7ygQ9hJ57A1ef+EA+990m89f/9G9xob2FiIof50+/DMDeJiWOPf2J4ai6Hl159HctLi3jtyiWc/pG/i+0XP4uZ+A5eWk/wwNE5lHY7uHhzF8cW51BKOnjl1i6WjtRQTu7i0q1dLDZqKA+7ePVWjMb8IZSxiSu3YszPH8IstvBas4/Dhw+hMrGFq80Yc3MVVHIhXr8d41CNz7exstFHhWLV6+HNjT7KlVkcmoxwvbWDYLaM2uQO3mrtYLpcxqFCH2utCP5MCbWpGDfuRChMlzDnx1i/E2FyegZzfoJb7R48fwZzxQTNdg8TUwEOTw9xu7ONYSFAfXqIjc42kvw06gFw5+42Ym8a8zMTaHe30c/5mC/l0Lm7jWjCx3zZQ7cbYns4hYXZSbmAW4MpNCp5UX/dpIAjlQK2N7fQ2S2gUS2gt7WFdpzHkaqPnXATGzt5LB7y0Q830YwmsVSbRrzdxa3tSSwenkYSdrG+7WHpcIDBdhdrWx6O1mcw7N3FW90cjs6XMNG7i2vdHI7Nl5GLOnizM4FjC7Pwort4ow0cb1QwudPB1TvmeWGngyutIR44UsVUv4NXbw+xvHQIfr+NS7cGeOBoDdP9Nl6+NcDy0TkE9tq/+7t/EC/94t/Do6cfwetrGzj1wDyubXqYePr//E/DXhQh6d5Bub6IjbXrKC80MDEcYDsMxW4oVyrp89JsBdF2D8lOhHK1il64LfZEuVxGFEWI477o353+DpLdXcyUZxH1eoh3eqKj4zhG3I8wFZRk27v9HUyXZrDb5/s7KAYBdpMBdno9+NMzso3+zg6K09Ni9I095/enp2n+oL8TYcr3MRwOsbMTwbfPuc2C74uhy+/QlqDlGPX4vABM5NCPIuQLBTEyd/h8qoBczj4v5JHzJrET9TA5mYc3qc8nkc/n5dj4Hj/j8XueJ9uS970c8oUpORZ9zve57UJhClHE5xOY8ovo9bYxgQlMFYtih9EcnypOy3a489PT0+ht9+Q4ijOBnHceeDGYke8MhwNMBzPobW+LDTg9M4MwNM953vn+YDjATKmM7XALA3tter0ekriPUnkW271t7Pb7KFWq8h0+nz10GK0b1zF39EFsNW/CC0pyzic+/rd+eXjr+gre+sIvonL2E7jzxkW85+lnEJT+FO5IkoG85I8kOzHO3eki/+Ay4jdWkNxtw0cEFHzzJ+UqipUK6o1lBDNVNNdX0N+5Pra9K70EwVSCejmW9/MzOYSbmwi3ughmygiTAM326E8SmG0PdhN5zE168ljNl1GZKqE4UcBqd8X8/FQFXnWAYDpIN9CLgGa3n74eFArp836cIOkliPpmX/xCHoUps33CKo+DRC6aDF7VIVCtAvyTeAeIejHydp/4FW8yn24/n/eAodlOUPQQ9hLEO+b1aJjzy9GP+8AuT2cAb9LsZ56/aUcwUxFI3VGZqcvLoh+gF4VodlpyE8v2dmPZnvncnMdgZnRuwq0QmASCsnkv7IZIklCO+ebER/DCr/4C6qefQOvrv4vGh74fRx8+iYnv/jv/fliYnob/3C/izrt/EHe/9LOY/rZnMD39J2M7RnAIDYeC49UqSFqde8HxiyjWF1Jwwq02uluXzN9G5uIoOIQnmBqk4OiPNsMAYQ8I7fkpTOaRWGi8SQ+1YlW+SmgIT7QbobvTFnjKU1UUAk9mgArPtWYfwZSHcCeRf54/Akf2q2cuZCcM4ecLCKbzIj1ScCxAMDwBmes+4MXhBbbwvB04/F6820+hk80NYnFbUDLJxY4MSNwO4XHBMe/bm9TuDsFRaKJeiNZWd+z6efDgF83fUNoqOP2dvmgBgiPn83AF8U6MsNuSY1/FR7D92X+B8if+F1Qu/zaSs59CbyfBxHf8zV8eJtEWVs//IU5/x/fj1h//Gua/9Wkkg8/KhugXkAON4xSceCvEE5sRvllwPD+PS21DhEqdrMRZ2QhSaPg9F5y8X8DyzKIAo4PgcCg8Rb8or+vz5k681jIXROEZTJjjorTh8D0PxXwB7TA0r6eoTgrj4PBPrLTZCxxX4iTIoeBIoLy9MJQ4ge+hs9UbAwewoFhwkl0PiYWRkofgxHEP+bw5rngI+HkfUWyOu+LXUK3WRdp02k20HYnEc5cFh39DVasjHhrw5f2pPKLtjjzvBJ/Ajc//eyx954/h8hd+A4cefgwz1fn7q6pK9fl0QxgkiIYDJDtGTQ12+qhsRTgFoAagRcDu8v92BAGKC8uoNxaN2tnqoos1tDfNRencDQFPRTcQBIA3YU6ASoTm3QB9K50Kfh59e6tXfR+Voo8qqugNQhRzRrz6lZHo7vKO6zTTu4qiuJ9fTHcv7IWI4KPgGXjyOS99ruAUVLKIWsyh4BkJJSqLj1b16EYLBUqnGElipLKHAjx7YZI4RsGC4xcT+H4iqqOzVUAvNkAX6Ch1fjPZHYh/q7dljktVTHoQ7pd5/H4VlbK5STrdJpqtNsIoROCb81M/VIc/5SPaidDudjCwgPLYzf6a48pbFR3TbuzHaE58AF/7zAFU1WzZsXH2A87GOpC34v9twFlZbcoOVitW1xb3BmcjLCOO+uAJdMFZrlYMKIMCoqGVDhMBvOK4zvfMjYlwM4SCU58zJ7a50US0a04Y4ekniQBBGyeK+6Kq3g4cqpS+BUQvpOeNbBS5ELnR3SyvnTta9t9PEO2YfSA8LjjUioSNqrk4Y1WStVF6fQtSMUClXEana1XSREHA8acCAYdTcd4gHEExkH8cBIejP0gQDxL0kwEKXg6+4RfBjLmGvIGpqtaHT2L79//5/lVVLvcFPSdwJQ7fjLvhvRLnbcBprq9iAzdle3uBU58DWnfDMRuE4NAQptTZS+IgMaI1GpiTo8bi4lwd5WKAkP9thqg36gLO5beMJEhP4K6RMoRGTlQUpdDQOMZEgsGugYESx7OqzUDhgMMpndgco9PlebSPCkh2R8Y4welFORT9ASpVY/xS4ig4RefvZZeGA/TpWCHcfgEe7JUlaP0IRQsCPxeANiOBhvAoOKM9AmqVmkCj4FDl6rEToJyd/BTyOZE6lDgEpzv957H+uX2qqse/9xnMVs+nM4E/S3BETcmZNheM0ARF4HqzK+DozKe3W90THEqcKqev21SfFppBeM8s49jRegoOf+fym6OLKKBZcPhcJQ6f087pcRIwMW79EhwCo2NM4gypVsbBkel/LxTDlirLlTiiriaTFBz5y+EIDN0Spa0OF5z1jZugCbN8fFGgkePpm30jONFOiFZ7NCWluqJ7wgWHEoeD0HAoOHxerfoicTjW4ifwwn5VVfDRZ1AuPy/EDVSnZ6bj9V4f5ShM/7WtKPXyBeRptMwtoL60jKBURbjZxvWNmwhj+iSAsB+hMGkkxvKSEentLWOMcXS28ujFjsK37wd2ilsvBgJPm7aKvaujxEDU3jSiu3G4IY9+oYCin8d618PKehOVmQCdrRCN+Tp6Owam4lQBPLyE03I7c+MswzWOCxMJch5nPWamxTvSHZ41smlX5CcLIiXdoe4MnTXR1yPnV2dr45tDaWB+4Nk3LmNptibe9PT8bIeoTPqoz1cRTNuZUgR06HOwo7fLm8B8RtvGD3y5uSKr6jDhyfFHO9YFYW/k4lQe/lQB0a5xC9wcPIlwv6pq4SNPYyL3B/Kj6gvQA+9vhRjEfSzs4kDgXFpfEWCCgi+PYS9CteShMmvvtInNfYMTcLpsjUMFx58xoHXudlGZLaNaKqPdDRH1+wIPCjUBx4AZYvmYMZb5HQWH03wdOg3X1/mJRKDhv36/jzA00iQdFjhOs3mHJxMjstSgVolFeAghx0HB6RCa6QC8iYJSUcAJtyNEu+Y8xvYGJzgchEfB8QtFRP2ekc452jtxevPAzkrlb6by6Nvd3yz+edw4sKqyDjBKnawD8CASp7m6gkud9fQch5xC7kLA0eEHRhpx0Gh8O4lDcOasI0v/pueN7jZCQ2AIRbpNGJGuM7vqoYq5s+xdx/OdBUfhEW+wAw63E9Jwp/9Dx24iLoN0JjNJG2EgRje3I9A5qk4lz2gDo2dUG4Hj8BMg8r7se7UUyGMWnM2d8S0pOHy3OlNBpVoVaOT8ij1n9l2l7v3AuZm872CqKghGsyoFx3UAHhSc69ttkTRy0vcAB5PjNogLDu9K3qFysihtJvMoWungTxZEZcFPRMoYOLqIMp7Z6M8AHL00VGEU5WPGr1VV4qUVgzY/Bk7BzjhV+hQcH0oWnnwci1+Jg2qKY2Xb3ASUNpQ66jNSiUNw8l5uT4lTmakABQtMP4JPD/8eEoc3kTu4zxuT34btz+5zVkVVNRiOZlUpOLvmLhvsWlXVi1DejlDu9dB2RJ0/VwXm6MdhyKEiIYcrdzvo9pwYAk9uvoCc9ScUiubE9HtNFIp1MILB5CQO3rHFCWMzVObMtLI6aefb6ZH20LwxUnf+tPl+fcnYBisjEwphm6D5MsPSKSsdZBzcH0oH1yHG33dVl+yPONBGElPvYN2d1FbSN+xXVfoUJvJp2IRf8dT24D6XAk6dzP5PmeNcmUxQ9T20owSdXoKeFXapMY8CiozDOb8ngIjBXJW4WKfbQW8nQrVcATwf/ThCbKfnnAy4xxhvmnPZq/9FrH/+P+zPAchZ1UzZcQCq5/htwOnmRjo9z5jHNwlOEocGnF40diCe1dkKTnzLSK/6ohqNI3DqR0rodsb9Os24gKA6is/0d+nZLaC/25fHLBwDezwSWO2P7kQ1mAvWqFV4XHDokR0MaWg7U+qisYdSFbU7irfx/VbHOFDPzNdRZ4xtK0JzpzcGDoHRQXA0tsb3/MLo2AQgj+/5MpsS28aCI9+d8sWGUWgIEPeLN4wOqubN9iZuF5/C+V/7xf3Fqjir2lNV2RkMpU496qPsSBwFJ6ExmpE44VYHr7fb6IbmtqfkUZ2vEqdYougf2SRePIoTyQm34OiBha+PpAvfa95qo37EqKr6sTIocZpvmN+rP1hBOFMVSTOCZzzWo5JAAVJwRrewkXypvdLvpxKHAVHGbzgYmlFw+FrhKWTAyaVBLxO41VklwTG3+rjaWHPsI/nYShyNre0FTqVcMdDQIO6NfDguOIRmDGiR8AMMrGq8U/oEtn7vn+3PAaizKs6oGKsaM46t1MmCQ1Xl2YhzVuIQnKYVAJtWXW1sjYxlpl/6MyPjWI7Efl/vgvabo6BdZyMEbKwrvbCOH0XuqsxrHK4KNEHN3JlB1dgOHJQ6g3iQBgEpYfYChykIOrPyhwlia9dUqryjzXay4KTw7PbTm0VmVQ44hKpm3R7pTvX6aFo1wsdqZbS/LjiqqmjTVctVkSZy/NNW0vSNirKhMPOZI3HeCZydhaex9tlf2b+qogNQdd5e4BzfzSHYDhFshfLYo42jM51KFWBaxdIpBKUaws0WNpMAeW/k22iJzdNCN9ow52pypFrizQjlko8eASFD6yGiTigBydjOEzU46YJD9aAj53h60zcFmEAM1/IDDQSUjHbkGX1n1FzTKYZmJqQjjkfS0NAWw58yx8PZmQBi/TJGMg1QsJ/n8wVxa0j6gthGBTjzMfEtVX0g7PUkg4+j3Qe8KR/eVBHJTg/UlvfOzEb714sZwuijWg7s/owkKuEYZCT2WLoIf9AxNZIhHaQ9lPPAGj6KFz7zb/evqtQByG0SHCZB0W/BmQRV1UHBCQdlqWRQ1z3v0NX2lfuCk99JDDAWnj7v8P4gjWZzv9x8m7Afil0hF3CQIG+Dki40+lzAWZiTl/VHl83FL/rGAWjhYRDTBcfzbIgj6qPXi1GkDeGAE1s7aJSGMQ4Of4PgECAFRzzUMl0OUJ5MUmjo49LpdKFcEXhIGh1yI1+QUeXpPubGPc+J9VDmrQRScLL+KeMuGMC5p2Wf1Fm7WfgYwt8/QFrFEOOzKoIjF8XOqpbhH0jiRDDByf2AE6514N3pp9DIDZ4Bh9Aw30YOkoFMBxy5ge4jcfgZwVGfDaUO4VFwFC4XHONBH0nEdjsUVci7Ox0ZVaN+L0qd+0kcFxxvx0gjQiPH6/mSZUmpUyhXBZzsRSdInJkKPHuA07ee+kK+iGRgwCJ4hEUBVHAKU7zhRodDcChxOjOfwo3P7XNWxQzA0uxoVuWqKsZfOB0/KDhZVRXvePdIHKqofjdCvNkD1sdnRQqOHlrlUE0kTrhtgpkEhyNVVwNOrUeiXAKlTpqG6+wTeB5ehl8dSZ2BN0Cewc7UCTq+P5JMY4dIHguOSgCmJHCohBldEvPMVVV8HcBIHwUnmTY3msLj5YrGONffkaSvcVVFj28KviNxOHtydtcAxFmUhUjesKqK3hECpODcwEfx/H5VFTMAZ2ZGDkAafLzD4p0++juxPC4wRTOK7L8emLectXGC0hzqSyfFxrne9oz/wI7eJNBpraN9y0TNkW8jvNpETB8LR0Yn0+HmjlopQG02kKh6i3k+jh9JTrgTpJT4kvUD0TdE51vOSXMQZ1yeausUgjljhK6325JeIbGbfEFs9SSOxN6QYSVQYFVBPIjg5z34U544H89fuIjlE8uo2jSQyP4ZE7rIY4m5RNY2ove2E8ayj0lulNZAacKkKgHNFtqNZn+UNKNks/FZ4QCFSSNh6C5gQhl/n2ESvRmcYDsSBmmlcNIcmsTthkB5so83Bk9h66CqSgN6lDj5icGBwXGNY4JDa54+BiYSRcMeKrVGCk+8tSrgpCMDCv0R7qDK2w84elcqOOZu88bAEdvL9wSaoDEnj8zL6e3EAo65AoV7wFFo5MJmwElDGxYcZoHEu0wtNdkA1QkbXJzKS2hEwYk9o/5U1WXBGZ0Dcz70+NLj1KCpozoJT7RNGzFOwXElbj+Jx/KPuN2+nWdsl77jm49VyQ4OjaShxOGo7TA6npE4/IAXeI9Z1ZWbffhTRZE6BGf95gqq85RbwMorF5Df6o6kDd+04AR+AUHR5N26o7vVF3A4KHVU4oj0sRLHFeVZcPT7qs4K6ml2pI4mdXF7qqgodVgvxVTVermCYKqIZrctUmShylTOgQl3OMnqsj8ZcBr2PpBA7E5sotFegIGVjJqMr8esEmd0TP6YcTx2rAknB1STCfpMhJvMye9T4ogUKxgbT9WeXF9VVRNG2ig4tyc+cLBYFWdVOkQMWnCExp34wOBkJQ7B0UGVhbdGfh2+H0waYAiO4XFc4viZZG2CQGhUdfWHZgaihiBVAI9DY0RufgwddpQ48rtW6nizJfO7NsbkgkN1FfY6oMSpl6sId3oicQhOekwZk+ig4PjF8ZCKuzljJN8fHO5DzqaCqq8pC46rqt4WnNyHv7m0CrlbODVN4lG5xU6MoNfHUhiipBHijo1DMT7CWUDGj9PcCSTBSO5ePt5dRXR3E71WF9HdLmBzR/TENypFNObqWGgYT6rq7L4bkbZfJgw0Rjs2eYkS7dL1JtZbozzogT1TOSu5NMfWbNuDbwOkfF05sYhCtSz2Be9QKVeRZHFbycCQgvXrBMUC6nMB2q11cbTRW1utVrHhlOJwm4MoRmjzi+szMWr5PNq9GJ3QGMXdwUiiig3mF1CwsbBwq49kAqYOzI7EplHoa9oozLFJhxrOVuXQOSnTbi9nHq0NNNrgQGwc2Q6Hlfh3Sh/D2n5nVWkGoO6kA46qqnvAYbGYjj3AuW4dv0xrZIqjgtN+Y9X8lQPOsfk6zpw8Lm8THjmxvfFyj9GPmWcMGhIYDgLE6pLzr1xJ4YnT0hpjs7gVCVKNsAv4VROy8GsllB9c2hMcjW15dhbE7xOcxcNlXHjpQgpOb+BLkr6Ozc2RczLID1CyiVOyv2EfrYhmlAFDweFzrb8iOO7wvIzNlwlJSLDKGW5yvUgsuz2WwvDGCIrF1DgWeCw4b028f/+zKs0A1N91JY7MquI+KrsYlzhvAw63s7JhhC2ljcATtdF+Y81IG7mS5kR8+NwZEBzflrfoPtCT+bbDHqjCc7PVFmjWb7XkkeC4aRAsOXEHVaMLjn+0buwBlTo2nEBwONwcYb5eXiyi3W6LtOF45fKKVFAGpbJ0vxjAhjryAykJyjEfqWikzspGKLYNwVFVqhKH0oZeclZhsgaKUkcM5oGtTrDpGW6ujzmuvcHRCY/aNwRHTv8k84VGZ0S5fiv3of3PqtwMQG4qq6roAX1bcHjRWZBnQw7cxqW1lkCjWfi4dR2ptLHgEBiCw/FnAY6eBoLzwitX0Y+MqhQPuD2xqgIJjg4CVHnPQ1Jeo3k0/ExjUXzcCxx+Z+Wasd3ox2N5EAfBKeaLAkyQN5Kn1/MEHEJDePYCh9+jxNk3OJQ66WzKVVum8nTk1R5JHP4GjzFx0jrkHFkB+U2pqrFY1YSpqxKQdmKUwz6WoxBVm7jUo41D+4Y7QFXlgEM/zpWbowMJKXFur+D6DaumAHzw9Gk8/ugjI+Qlg87svXFAmudutcHoyyZfWC4ua9N3+sYxaIvrgiDAi1euYO1WC6stGxubsKBYW4C9e1joJyeykEflaAPVEyYcwZFz/EI0OL3JAbrbPZSnrRG7YyRnrxeicXQZiIzNF+8aVRBvmWj+4w8voLNlQgoh/3G2Q2mps8gMrIw/0S0QObnzPmeZni8VlzpdN1Wgo4wCSXHdYb6NkdSSPmun7+JI1HJma+O551KOg6nknPExAAAgAElEQVTB+QQryZN47j8cIFZ1T1rFO4HzDqrqwmvG/iA0YaeJ8NrldF+PHVnChx87nWbsywcZcNzobvYgRX9LcrX11tJtEMcpOASh1SI0LTz7iv3dId30FmbPE1g4CI+C489VUKRrQWZXlDiaOpGIp3q12cFSvWLgseD4TNSXUucROAygEpzKjI/lRmUMnKZqYAuOSjjGcjWkQXja26NYWaUaoOiXjdFuY2CU0EXG2/QGs+CEdBUwWX2sVr4v038O2ndUU27VqeQgDT0DzuAj2Py9fcaqVFVlJY6cEFvNeY/EeQfjWCUOwWlevwg45Rsfev/7cPbY0jgPDjjyQaaqQN5yqyr3AIe2mLr+Nze7Ag6HwPMO4PglH5UTyyk4WYlDcLpbEZbqNsJuwdGDyHvmolLiMNMwHzNf2Nhx7c0ISd4fSRu+6UgcmgK8sKNIN7NI+tLYIIr68OnbmjHugnQMjTNQrxkTzsYGvd4WKgI3gCc3ggLDCdxY+Y8Fp1n8OFY/u89YVTYDUFSFzdq/Lziqqri3e8yq7geOSJv3vw+VTP4MQwauN9Tjhc4MSpoUHjq7rJri11LpY+EhOByER1TWna6xByh1HInD77Brw17g8CSr1OmEZnuuqqKa4mCxXECtbSUCpUidZb+c6s/4InE4V0jVlAOOGuTMmtV0DX6sfhwGWDkKeX8UjtiJJS5HSZkmmlmJI21dhGADjusoTCXoLivdxxPqU4lzYFWVaXMysBlucnF2+3iiu4l8uYS4u4nw+ioq2uJEwZlroH58GUG5grDbwfU7PjrNVbRvrMkjM5+WFxtYfqCB5cWFe4zhexx8DjTqkNS3KMp5kjvdUU4zc2vlfNl0B9o8As56E5thiMurNyX/RUeBLgI7cvkCGks1VI/VULHpF3rhaNwGBWbsjcKU4pH1StD8c2rMyux4hiLvfxrJ4XYX9fkltKKKqAPZx4GH3pbZd9aIi/MvcyNprIvfEZvJ+mxSO87OEnUWyO9J/NAOhlU40hDFIDZppbaDRafdEbuHU3Hz2ENpcoBX4+9E98CqykmM+i8FzlNPPi4HlJ1FHQQch6kUHgVH4VFwumGItfUmVtsdNDdGoHnWWPbYSInBzUlg+c+dTMHxLDD6W5ffXJOnWo8eRxpUpKOOFQcGnIgVFxYWBWd5+TTWO0CYjNSJAi7nolhE2aaM8DWbKCg4GiEnOKyBl7pw2lWO8Ux4NNaVnhtRZSN4PAccSStlcy1rMDPIWfAMONfzfxGr34wDUB1H9wOHO9a5eMlk2+isaq4B7EPiPPXkOZE2HIxaMz3CvUNKpTLKM6NWJvI9Nf4yRfyyH1bitNudezyjCg6/R6lzvdVCc6MzkjpOJSrhoUe4sjCSOuWgn06lw9gDwVFoVOJw25Q6wQwlB9Db3hRwOBrziwi3DUzBdOkecCgJTPcthvqqWF4wlaiEZq3VFHBcw5d+LwHHGuMKDqFRp55CKJLGydchVLwx2KWUUofSxm3U5EqcSzvfjuf2m1aRlgBbiSN2hJXMWVV1Dzh8gzbOAcHp3t2UKXR2lGdKIECMqmuvHo3Wax2QBAq3O2OqihJLPbHcZjwYJX9T6lxcuS65L6nUccCRQ5gNxsBpVEZqjeBQVbnlNZQ4qqoUHG6H8Mg9ZQ+MUodOwW6/NCZxsuDUZsvSPEHBCbdG2Y20g0ItVbbb5cxNjtN6ggmCUUVFUX+uD4fgVGd8AUeuXwYcs0lzvKuDj2Fz32kVH3kaudwf7JlzLPqVsarNLk7GwFwCbNC+vLVueu3xjpLoeAOVpWX4pQqizQ5WNoDOrVW019bkcaHRwLlHjJ+kwc5eMVCzXlc5mE4bG+1RMdQc744Z4zNhzRJboHStb6Qr6qCP+uEq6ofMyeCJ626F6Gq0PJOh19ruYH2jhZvrG/KYV7+OU8JSb8yhfryGeqOG6qIP3/ps2ANx406IclBAN+xjkyUHk+zbwzYp6n7dRHkqj9JUQR51dGOAxXMbsbGp0kK9dKrPBppVNCi1bXEhy5q7Gq7WDWV6FGiqqMDDdntOTbrryFSDvcq+1PP1USJcJqe6lDMJchuzP7T/WNV7vvcZlGx03G06oD/6duDk/aIByAGHB3NppSPArJx/Vg5dwSE0HJWZ6liHhXbHqaADcD9wCA1HWUW2nlgHFMLjphDwK1lwsrM2RsxdcJhMX503+9pjNzKngc4a86InfelAweHnByjk+gKN7Nse4Fyz5pVeVLeAj+/dDxydcnO6reEPBl/Hym205iujttzEMBec5q0m+jBpqHqN/b45/2/mPokXfnWfdVXTH30GM7YEWCPC3MifJTiPnzmNxnxVpI1IkRhotTrYsP6dNErL3J9adQycaKs3Jm1EwmyP1yH5bmckp5OWcuWCw/c2Wpvp1J6vFRw+P/P+k/DLQNH6YSh5VletBxpIJQ7BodThCJwqT4JDScMcXj6y6XYfgUhu+a2p/JhH3AVnZXVVSpo9O+tLXRTOxMW02TN5xJpfdE/026oxPf56tZxKHIIT2swF9UQfqxawsrKC26UfRvjZf7m/uqr5jzyNoVMCbMSfOch3UlXvJHGoqjiWD5fGwGneHEHDzzuOxKlVKzh1YjlVVQqOSpvuVheFnFGTzTvmTqG/ZMmmZFDiNDdaqB2q4NSpZVy+vDImcfj9docVCE4fPGuwqNQ5dqom4Ki6orV66a0OSsX8mKpSqaPguNKGv+OCoxeRj9pNVaCbCVCaMY5FqikFZyxZKwMOJY7W2PPv9gLH/T1KHCb7S742wzMWHP3OQwsmn/vNie/Bjc9/Zn91VVRVlep50ZVp88ihl7aqZZsTf6sDhiOZ9MCEz2R1HYWij/x0UR57M+N1Vc03m+jcaaJyyLZVtQFHzbdp3hzlzmhTIFf9LD+4NNbTr7neFIjFUAxDLM7X0Op2ceW6AVML8mqzVqLtJujc3cTj7zmNlZVV6cDFMARHq91Ce8sYg2ceNHZXq0tj2xb6lwNUH65j+dFRH0EmzNH5t3arje52hMC2dgtsVqLvtpedCxBJtTn7APXR2YyRZJoOsNGTdrZg48uKlW7NNnv5RQgo8uygIzLR/GC2fUtMuxQ9H/o9N1k/6xcKfB/1agXNdke2T891HLF1C7u7xqgH5gdeGxwkWf2jz2DWNlbSnYgtOOw4Sj9Hod3cExy5Y2rVPcFZuXxRNlc9XAe2w7FErYENUm60jMSgX6PslJ+4XlTp6UcjvR+n09HEzppaHWPzMHHcHWpDVA+V0b7TFe/uRrsl8BCcvOejXqugPmvu9EtvraTg+H4ejXcvodIoozpnXP0VvyhBzs1N42Srzfrj7oQoRr5ojOLAgnP+tTaqtsdeFpx4OCrqI0DBtE1aZ5GeOPL8sbgSwWF8VvoFctLbN+DoGJVYazzOORs0xZj7bCczLjj6rbxN9NoofGz/aRVZVSUFeXa6Kl1H7yNx+KMqdZLDo7QKiY6fv4j2bSN1lk+dEXAef/RMmqilfgSVNuoRLQWBeHpZz6W9eQlOu8M838IYODXb1oz7oS1VUvDjvgBDcDiiXpKCY0Ab76BFibNuHYTFQgGV4zVU58opPJQ4Ck2p5KOQM/VdzdWmqIAy82YccNa32BEs3Bc4sj82lVWqOyN2MBvPH2L3dwVHHm3dlBy7rRg13UAsOJSA7kwskxhGicOyJx2aetqrfupgsyqqKo1tSLBwn+CoxHHBaa5ewdrr6yk4VFfVIHhbcNxjVHDYCJKDaioLDm0adzBSzLFx10ow527cLzhUVb1+H+8EjlzoXIJQ+xvKTMqAE/dikTgbiS8qSgc7iTGNVVvauhInC475G8fLvJvAtxJpJGHckl/jMuEYU1euEN4nOM3Jj+Jrv7rPtAqZVZXPpwdJEqn3tLESPzj1VhP1holor1x9BTXr8k64RkKtCv/YQ6jZtM/WRhPXL61JhhwlS6NhfBTvO3cGi9qdgY2KbM/BtG2czSVhrMubyMtCIALO6hrWb5rk9qVFA1O+yKSrkdRgFr82ORLwIxNj4+D79AOJUbhljMPEK2DRJl5tbnWxcbslHls64OiI84Iyzrx/GfUj1n3gm9Yh9FILiFttVOe4toXt/kBVEFTQ3FhBUKzias+UBmlTgP5gIFmJsu9MXc3W4NqzrwYx41kabnDLgPUiJZn2uJoVkIJlwwlacEfp4+bkMAdb90eAs67oZv5jB+iszllV7svymwoNn7sduR5pthFY1cB2tAoOv+dNF8fAufLSRWzc5CJjpv8cwSEwvOh7gSO/ZetR+6wg4KIeTnvW8G4XV1+7koLDuI6Wv1CEy35rCsFubJon0fh7G3DavQhLjUWUZsq4HziEpn6sKvDQxhFgFJ4kQnXOOh97EdqddSwfPSfgcKwNKtLUiEMKE61IZfmKDAuOWyflOvEITgqJkx6hHeT3AsftL5gbMtFrVHQn4LipKu4szUbL+Xth5VMHa6w0e/iVtCW8K3Fo43AQHEqcMOwiC06+VkXh8KJIHEqbyy9dBHa5KooBh57RE8ePHQicWt1IKQkU7gFOLpNDLLMMm52YBYd9+giSShxut8usxlJpDJxLq3ZREStxsuAQGoFH6r0Jt4/1t9bRONpA17oTKHU4rvdtd9CdyHTFqlSk5ikd0hv53tQR/dwFx9xY4+10CY6bj8OJgzQpsL0HtYN6+ns0rt0cY/Y9dsIYmp/9Z6aq1Dg+02bz6XFwKGk4ckVfwOForTexsdHcFzj8vtvllNKGaoqpGeVZtr010MgqM2E3DSdQclUOM7ncqCrG0xQcY58Z1SSf8TklTwYcXflGJc6Lr15K1ZQIhKAskkYlDjEwwJj0BWtSob1hVFal1EDotK5rTlQRWdXLfsOJTYsIbFtbLf2V33IAUkCy4NwjfYajLEZRaWyOZOGSNrtOqqgAkwlZqMNV4UnBOYiqkh6AGVVl6/VNmxPO87e6Y2s5JDfb8Kz4zrEZs53qrV01fhVJR7Q5y8zUP/vwmbRmqlGvgyueqDric0qmns0ZlpNpc367rTY2afDShrAVBHwszdbSZXNECnDtLKfyVN6zBjJboDHpKrK+JH7GgGDLVly0Wl1c15p2sUHy0u6NMSvGrjiOHauhecumVswvSq41gUgbGxWshLR3cXcyRsxzwB7JGWnBvsixU5XAJpBuAZ62oB2JJ9bGj195j2tt2ApMgcCqHtottKE0Od/dBm8q9TYX7PeZ020yIvpSzbld+RRuHKgHYPVF+Q1VU/sBR3cqX6kKON12FwSnXC1LW3uug6Rjqb6E7/rYU+nrDqWSHeaijpdCaiPoLDj8k2C2xLVa3HOSdq3QOjAFR/vmueD4ouaSFJwrb6yhvdUWWDTqrOAw/NBc55I8TUnIkt+fLoEOP213L/AMR02bGMl2wZHFRxxjWLIVvXzaMZTgDJzlAuTG44rEtpmmvN4DHP2e3qhjxm6mhFqurSORFJzRSTQSem3io3hhv7MqSas49JKRFLumy2hom869ncRJ7MUuVKroVyoCDUepVpKpqoLDqeLy0eUxcChl5OKqlMmujpI3d1iXnbxabWm1RmAobTi0H45KGbc7l8JDiSPSRhYSY/5uCEJj1nnqCjiUNi2meFhplAVHo+VJvCmqs05pQ4k1wVRPazBTJTngNHt9dJ0+zAoOJY0OlUZ8zc8zFcRpLTc/j7lKzT7Ake+q3TIximON3WH2hYIzaqNiW/J7B2isJMnqBdPm5CDg6A5R4vBkbbY2BRqOvcB5/OwZUE3tNbISB05BHuFhfo1CIxfOqS0nKARHW7LwcUxNWXD4d4SG8HAWRHAobTg08iwX0l5gVVV8zHTcF3DcEcajEEGTSeaTo3yePG8Ka+OkLoQJD/K+gJEgcZ7L/qi7Q/KsB28LjhsgTm2WTIFe9py7EsfU25sf7JQP0liJaRVW4siBxOymYDty2SqHekgbJ48aPLSQILk1UjX9HNDZMU2CgqKPwC9ivdNGbPN0tQbqO7/9KZw4bmuX3NVTqHuduWL3bhuDTMFY9sA5q3KNY669oE2K2FdP84vbXZNYtbbRxqID7aWVFTDBi4uzcrARN9WrDq7g0lisYOGBqjyymyhb7+sUn6mnie1uzsfQ9m3mMophxDqskQzhOQl3C2ktufxGpm9zYMt19PdDm59swg8jGyZdNZCLlOwxK9MMziRTIpz6cKiumOjOXGN2l1c3ge3mtZE/YKxqZvbrsn9Cd5IcCJzQA5rtSFzlDKQRnNXbGxjscHnG0TRyP+AQms1WB9qWLL2SOa55NbIj7geONmPMgvPsS6a+ihF0ppKuNQ34GlhVcLSPDB8JzONPGtBdcDhTK+bHQwJ9j6ECZ/WXyRxW1m9KfIjnJIxjNLecMEcGHNo5QaGQGtIuODwW7eJBcBSetK2bc1e54LjT72xeGFNJXZud57vqD3B18J0HyADk0op2ViUn6ZsAhw7UvSTOQcAhNGtvGF9KtJ3R+vbOqMxVBCA6ANX5J1LS2iguOCptOu0uvnjeGP/ZoeCUir70kHEbEGXBSaURly50JI43xV43dqUcCw9DDIxEmxuJNVUjcNiEgJ3OU+myS7VlwOEI+33EtlOXRssrvi/rWBmInVVvNKswmyGoK+FZx59IHIcUqQR1/kbBuTn9F/HWfuuqmFYRVF4cczIdRFVR4hCc0YkyqorQqLriAVNNUerIcFRV1GmjdeMmCI4OBad9x75nv09oCI8/U02DoDSQMWQlp4EtK21Wrq3iwtVRfx4XHhccvTD6uQsOW/irT4hGLgOwgx0WLLLN7Agc/m2zHaO11UqljewTK013PKee3OYT9ZhPfH9wVFXRiz+2aIkjyaUvkA0ZpE0iHTCkVRuNZo3f0c+j7V9s1L0XGYnz+uDb8exBSoC1sVLqgIrj1A/DWVEt7GI5AapDoM0ZhU0v4EnpRH204wSdjY5c1CLrhCIWb5pYlTs+/d/8kLwMPHbn9KSLVMh+eHFoDGqbMxw7XdfZPkTbuYoNNe2jXJ0bs3ESlTjWu9u0nty1Zgur6xt4/UZrlC3HkzrkckHmDqZTTlbe5VqcdrGRRFRVDY8/yZVIR45KnbHRWNZGkaw80O4anV6IlY0muJJkvVoXu4gztm57E9UqDfPxqDzdHqy5i2D8QOmNYzug6+vsrCqmH8eRIEnftG7jMB24xjYn7gd3sFxGR4UrKKMrpsbL3jMHr6vihtzAozrw9gJHjtaOaDfBeoe1QNEYOKSYGfXueOrbP4Tl48cFHB39PqsKR+UyBCje7YnHWIe28pcLzd4u1jjWCs63A+fZFy9LiW2aZpnzUJ4a7ZULDt+VxKkMOOzBQymjrWhz9sRrDbo2ryQ0hOdkYwQNQyBJNECjMWqmOQKEazQAvSGXxB63m1yI9gJHrxcfmUM9lp9zH3A0lINNM5usFm19GMyaYi8XfmT/qsptrJQFR8P1WYmj4BAa/uuxO3fIwJ8xYHsdu55ARuIsHz+Gp779w8gn7KDpBvLMHaASp6NdJuzZy9m1MPVkEhwOUVP061BVWWnDO4f/VNrw0QWHs7Fg0hiyhIaSh5lw2nxJeutYyfP4kyfle+XZonROV3CYcajPGZn2pnICjK4qXK+wLNhIG/M7949LUepEiYfeLiWXXS1npoJebLzTXDJap9mjtIzRSjsSo3JKpqWNybCPxEog1o25EufyixfQOHEay3OFMXBoaryc+8GDqyqFxpBsGvvsBxx+n6qK4HBJP1VVKnFkfUgHIEqdk0vLe4Kj8CgQ8nqriyw42nQxlUgWHIWG77vgaPmtLhJPcBQaftf1C7ngqLrSmBphkfNjc3YpcZiE5rNGXNVUMYCCI/svyzrfHxx+hzYloWlHxs+loQwFhxJHm5Uzr2egKtX2Qo63TZBTIA0CUVUERzMcCixud8aJQ2MvkbcuyC91P3lQVfWnso72YMAaHbbMtInqNupa3Y1wBnnU4aFJU2zDqBHVs3QAUi1p0ZekNVg7KVs5wTviYx/9CE4un0j33o30iiThXWZXeONzbWuiQPUzlZ0aueayg+FWhNZ2G807m2je7qLJhgNOzxh5Pp1DmaW3gQ/OqBg7Sqs6GGXPeWg3N7B89hSq9RpqR8so24vfjRK0NhlMHfUXLk8P0oVplw/7CLxN5DLdz/Vg7xcV7+4UsLmTBx8rJaPWCHE/ZgCzLxKRr+nVz9nuGGoM6yKtPV0SexIo2xVsuJ2a/b7uQ3HXLB2dtx56LkbHycXLpQOqqpmyjVXtAY5Q3OveFxyeiPUto5q0qF3beBAaTW3kdnhxeIeePX0Gn/zEx8ewT3NTcjnTicKFp8du4aaJkmzHAYezKI1cExpZsxK9+4IjBmouuQccd2dCLvTe3EC1PoflsycFHB1dcfLZ3jw2qDiwPQK5snG9nN8THPrIFKa94HHBCbgukx0uOPoepZhKQXnPOgOlubf0bGZC2ijE8U7gcDIhNs70AVVVEJgMwL0kzv3AUdVG8d3ZNbOotwMnbQwUhmBC0snlh1J4TB7JyLGg4Agk/R5iC47chYyCUzXZ2msBRafi1v9zP3AIDZsOqaNWJQ4L7NjbJr0wFhy+ptSpP3Is/Wwzoh9lvMm+N5nIcthyrgjPdCiQ7JUyYc7zQGq5smOtG4jEYbK6OzRbgO9R8tDu4eA1EIAyXuR8LkY5GG0/b22tC6+uoFIK8Mh83XRhn/JE6sjylwC+1DugqhoMbQbgPlVV/5aZLTGxnSU1m0MP6+vrYiuwoWLPlp+YFVRGNVr8G0oczWTLwqMnQwCxB+OCo9KLaw8QGNkeuy9sjU/79wMOoeGgqiI48pvais1GplXqNJ58DCWrqghOzun8xL6CutqMglOb6goYWckyal41kJX4dL0rbSZwP3A0X0Zb2ibD+J7+Nxqfo9RpjJzs6Pb6UHBW1prSwKlhMyxVXREcujq+GH0Sq5/bZ12V21gpLQGOeGA9xNaord3p4FS5glrBx+VuB2XrmNMWYVyHnDaOgkNVReNYW2pozC3ajNBjNy9nuvgXPvEXcHp51H9PrqAT5GTmXje0bUSolrYj9HpRGgnmjCO2F5LVC1z2kE0I1ltt3LzVkUcan3KHFcwdVi+VR50frHHq3uF52xW1XKtKdD4uFbB81jS6lJGd7nK9p6lRyGGxZCsIVIiyMsFx2umkg5Kjt9tDEUXk8wG0b8/VzvjUXB18nBFqlJ29dwTU6TK8oXneZfcmzgILRgIGU2YHoog5SX15pNSts6v7ZoScrediUl53p4c/7H8Uzx0orSK7YP0e4HxwzrQoeTtwaByLNDkgOMcOZ3wcTi24VB9qs20LDZdzdoeXqati6zYXnMSupaDgVP2igKPqouskeXG7bHDNcfq9j2P16gqavY6AU9VA6X3AKU0l2NzxIODQ50btxVooL8GgP0COdTXS5dOoNZlNWeNfIJixlR2hj27suCskuZz9iYN7wJENOQ492T4dnAKObXNrE7cID4eCw+eER7M5//PWh7D52W+yB6CoFs6q3kbiBK122s2JN1I0afr+0sbZCxy2SqOkoMTh6NkZE59T4jy0tDC22Gjs1IZT4mjSFCUNh4KT9rRzupDLBdlJ9gRHLk6QB8EhNNo7r2crMxVGBWfRdiK9uroi0KRSxwEnn+OqxREITXkqQXfHQ9lpiM1tSk6NlTiE3F09UD4fFtDfCVNwqF4IoMLj5c2EIStxTPOmTfgzFTGG1a6hSndtLlfy8Pcqk2Uk2z3Etzrwpn306OoG8ELhU1g9SAagLq3oqip2sNSRVVUKDj9nAG1zoiiqicMFRz3HWXAomdZvmZKXc+fO4an3fxChbW/GpQELXj6tczYgWOAsOJoiqfvHnjDuaG9F9wWHUodLNrvGaWTvSHUCKjilagVLJ5axcmsN7WYzlTr5QiIt2eQi5HtozGSCstmlDa3EkTu8kEslju6z1llRXcnY7Qk0Cs9e4MgNtN2VlFaCszQXpDOpbreL0FmLvcLlqKtBqqr83WIKDrfTqpnz97WJj+P5/XarkAzA6eeNhW69jVpyy43xeWMrwnI+j6rnoc0Yye3mmCXfhSdlqTr6PVr7ZirOC0QvKp2AaQjCNgZa32hKod73fvLj49N2W9oStjuIo15aPjM2BbU/lic01jGnvx95Pq6+ehVXV16Xt2TFGWfUDtdQtH0Me/1IRDuHGqnap9gvBags1RF3ewhbHdQfWUbAjhu2dw9DF6UprhfeAxep5ZCacC1vyS7aqvElJna5OTO2OFyNae3fsxknWN3qp7Xo3L4/YewX9ksOmIvNrmBWAqr3vNWznnFnYZWVNy6jfbeF6mwNJ2rLaXYBMzXjSXP8X8598gCq6lufxmDXLK2o4Cgw+rrW7u4Nju3uTXDM39vG1fcBR/0tDFPoYCOCj3/0w2MX1s3IIzwsQ5Z90qXfnJyAAm0qN0eARqK1IRSeLDgMEXBhdx0uOLQjooht2WwTgqU6yvUamq+sCDSEh+AoNHz0YcDRVMwUnLGjcl7w+HnubEooQwZpB1G2L3FCCGtbfXR3PUT2PQVHt1a3PbuZgpHeOE5OtrsqDz9v391AsetJsr8GbRWc86XvO5iqmpk2yw65Esd9TXDOWXUwJnHsXRNZP4JZuTcBJY5OxV2Jcz9wPvzEuXTNTQHEqWvmzI4Vo660YfWAACNNrsfVFKf7lDgnlk/g937390TqEBwNSGpsiWt0a6gh2m6njRldcChxRBKVSyJxOJY//HgqcRbLLP99G3A0lcGViIScqozxN5VIQ+NzSZsHOOBQ6mz0EnRs88msxCE4lDRpBmREB+j4OalMj0fHyzsm9pYF58sTnzjgrMqqKs2E19anWuhFVbUnOBS9LI+1qB8UHEobrhjT4DqZtlb8fuAIyJkLkYVG77hqw0zvs+BoYFKj2YRHxqAnzSEJDYdKnCw495M4hcR0AdMQgNbeCxg2XXNM+NgFzqwu2KAAACAASURBVAQeSp3d8foqt9Uc/+7mZg/tpCBSxwWH0FBNqYoaSRxPQhOcRDCIm8+NL6pCiTM2rGn15dx3Y3PfjZW+9WkMraoiOAxwygpudopK59Nyp4NzFTNlXuFaj057EhF5tp+Lcfn3TAmuY+No9Fa7SnS7ER45dRpPf//T+M1f/U0szwdYPmEi0Rw5271SC+zYBTW7dhUjxZ6dTWn0uFxroDy/gHxQxcVXLuLi+YvyqEFW7aPD+zF0bkJv2EO9VhUnmADqqA6+TpKRjbT46EmUl02pDP0lZT+Bn0SZlXYz3mVnah0nffiskNFkKvEgj1/ItFUbk+I9s3oNY2SrXKBcVrOx0tZLUPASSOWm45JQeROrI9Zuvt/dRNzpIiiM/EQRa+nzHjgZunruJ7H6hX06ALkKcKVsulUoODrdVXgIznIQoJrPHwgczekhOG4rkncChxdYMu5sZabbPlfhKsyMDl7BWXrkcZRqDQGFwHzm331Gvs7u5jo481RwwgHAnkJ7gcP8He16FfdHa1EpOApNqTAYW4xWmzlqOqsstuaAw/0oOLMukyqxBzhSaGf2OraJWIyTESCCk7fQ8PMUHE75uZa6k7jV34zQ6ZqmUvlKOQWHwOjg+mDhZgdXv+Vv4rlf228PQK4C7JvymIOCw7+hxMGMkUYMAzSb7VTiSGqG9eQ27cJkcgf3ge/9/qdx+tRpkTiVQiQSp1o1lZMKjmyTS1g7nd75nitt+JrgKDR8rRLmp/7WT6XgMIuQd67k0kwAhEZHY5oeWD+VOFqiq02mo56xb8pzNSw+egoo+SJtOBbLcQpO2vyAjaCiUGJazPXJDYsoOB0m3BJdpkvIssR20M8ja3RKnvA4OHxFeOLdwr3g8EN7nggOgeGIqQUGIfrdLgq2cYRnwe3Z3jqxlyAoV/GVxg9j83P77QF4H1VFFfVOEofre0t/4T3AkYtuY1WytrUNX4T9HnwU8VN/92/Lgbng8DXhUZWSSp3I1IcLdHZNBlVTuXwec8unRdLo2EviaPqpfMdx4AUe8M2AIyAVkhQcd//SPsO2wNEFJ+8VxpoayTFxgXo70ywUnQZJFu7Y6S4hNwZVd+IZNUVnY2QllnUyarGkng9KHIKTnh8rgf3pAMWZAP4hc8N+deH78Na+HYBPPwOdVQmhvVFSUDodj/tjteO966Pkb5Ia+yYNgN0qBJjYhPQ3rP8kbI96/kVJDv5wgH/xy7+C8197Fhe+/Cyw3cTyscV0KSK3+E7KksWf5DjZdPWVuUUEjSUElcUUTP7u5laEz/yHz+DiJdNOrscTSuCcTEJPp8I5TyLmZcnRMRdAwdUT3bUdspaWa1hcmoPnVCAfO16RHonpRUnYFmkEuUyzY0b/Rzk/3sDURaWNkHbZ3sVmQbLWi/4Zu2573laMcvtGI3DbfEx/Mn2ScP0iSuTtXBokZtwtijqI7EImPQI09BD1I2nBwglCZWEBYdjB71S/B8/9+i+hfvoJtL7+u2h86Ptx9OGTmPjuv/Pvh4XpafjP/SLuvPsHcfdLP4vg255BMfcnyFnjiuBwuE7AWgacpLmOPgv9+xHyBR+Fukk72AscrtbrMyajHRB5Ye4DDrdRKZdlLaa8H6TpC1oIp2eoz+I/hWZuUZK3BFhpvOgLOD/1d42aGgPHvlaLQmdB7vpOcuKtRKpM51AteiA4a6stLC7V8L4Pn7oHHNztwE3yc3vVyGyr78SdbOd6N3Kesw5I6ZTOnCOb4cd94Y2ZSjO7IowmcnFTdt0TEJqBXSEtP2BmYieFR90O7fVVRAwY22wAv8AQkQ9qUX7/hXf/BDY//6/21652gQ7A2DgAOfYLjsDFfnX0o5TrqNnpNFudhFuxLO9MiSNrg9sELP5NNPDw1BPn8Om/9lfHJE6lXEK1Uh4DR/eJhWZsuKQjH3Cx+SWBR4ChHnfSU7/x0kWROCk44jextygvpAJk/VAU+2NDy3GKHgjPzbvj+Tfve/I0jp2ogtLm+rUO6mWGHsY3wVciIRxw1ODWRDd+hxKE8S4593YVPApIrniXLiNkKzdHlQ1M8B81k0yvHfvj0mIa5G0inO0Y5hyewGOlm/4dL2G9sYw/OvYM3trvrErSKoqjdce/WVVFcLSd24WvXsDl1aaBxjZv1J1kYvbf/okfx7lveZ+89fP/9GdEVe0Fjk5Z3crOQr6I/MKxETQbawjt4qkCURTh//3130rVFN8T+8axE7xMKCCxXUDTS5+JfmfX5FxYMvbU8eMVAYjzAwVnT8mT7SrgzKpccFIAxlaHKToqyl0cxER9KHFURbkSx2RQ0nEayWxEVJQdLjiUOvXFhrSi+w3/o/jT/aZVsAfgFD3HqjSZZ2zlX2zTC052QtTrxo5pNjdR7o46jfO9zqRx3zfbIS5eZWMl5+7j0WWy3X7un/591ObNyf/K7/4OLj3/RbO2pR0PLdYRlEbpk2m+TXUBfq2BYqkqGYCmTpz/DKBnHjkjU/DP/f7n5DU9zAJuf7wOyU1TlS8M4rEOEc7ey9N7vm9tpX6UoLrg40MfaODU8ig1RFu/pdthl08HXJYEucO3RpOGYgoOuDLD4t/r5CC1c0ZbcNNzec0ocXSwdChm14+7xs4sz9bS8xKwgVRjMU2s+5Xch9H5/X++P1XFdrV9qioFhxUO+wBnzYrv1VYf+jzdW3eFO6aEOqmNtWoNP/cv/2H61datdfzWz/70GDgLs366qi6/SHB8habaQLjZTqHh5wSH0HBwCn7tzVVpHyKNjZjNN8jJUkcaD9If13RVaZbpdLFyYdnzbzLlOjTfCc7Jd1XlcS9whE8LTy7pS0mMe758x64ZcDrdM9WbMj1PY4GmXRuvD+vZdQycxWf5d9gebdorBPDCFrp3RhMUnheFprm+hkLSRaWxjN+b/z5c3++sig5A3/px5Oe0kSNTGyMjfc5sx6nEufjiGlq32vfC4t5CdKlrY6CMtDl54hT+wf/xk2N33Pk/+h3cfH00UyM4wUw5lTpetY7qiXPyN732uqzIorEZenvrdr0ndfqxNx+HSpyYXU7t/hAWt6pC3s9GsTPdHvg3/F76t5mcYzPvG40Pv6+M73zSyRi0EpjgSG8fm+FIeASgJEmbfAtAk+Nt+1mp6Y6xKs7dAbLgJHfGswHqh+rYtBKH3czkZrNZlSH9O0kXflDFby/8AJ49iANwSsGR1t33SpzKpXU0myMdebOTVdpjxwVoLMbcumMffuC9H8RP/I1Pj723vnIJF/7gi+l7LjgEqHj6gyk0fEJwdASBj6BkVCXVFOGhxNHhShy98HJ/uCW0DgimZ54j6i0wYzvsSByqq0xMEY2lCCcW6yk8LN9h2zRppWbBUWgEHAsSoamwOsEBh6qKiW3ZBpJj+8OSZGtWUOIoOIO+LQgsmvZ3Cg+92QRGRwpO44fRPYgDMOmPZlVuBn/7zQ10Xmuhu9aR5Cod2YNIp5ba0Xti1DWLf+P+7X//Vz6ND3/QgNBsrqO5flOyItgTUDt16ZqVS8eXUbbpD7ogSbpoql24lH4OnX38q3/283jh/PnUc5wu75NphKTSIz0eRxoZ1g3sqSOP6+jqOpfsm5c6I1VdjCQCj4WNCDh+4FMncebEHMJwtPYCZ1YEaa1XkHQJDlpHxUlKHbuUkV3SKD3hVmKxPyA7W3CxVndENkfas7YeBWB/MwSXVJDjCGN5XdBoPyPj2lHN9+FNDJAPAnzp+H+7/1kVVVVQfD51jys4Ck37zZbM9d2xJzg2IMfv8a5KGztn2pC54Fx88YLA01hooFKrQ+MnwXQe3XYH5WplT3AUFHWO8fXz58/jX/+zn5fd1JCDC879CuH2upOzBYLatZNS4x5pJdCZC65pQQrOmRM1/MCnTsEmLsp3aOQyTYLgcCwW+yg7oHCBEG8Yp8Vy8iUGja0JQXBiq3b4UX46wF7g8DPCIvvbixF3w/S1a3wzw6BYLAg4v107oKqatq3cFA7Cs/K5yyA0HC449Km4hlkq/vcJzs//wr+QPBiFhttfXj4Bur/lojNa6yyLQ6njrp0lX8rl4ELDt1Ta7AWO2yJk7A7IqKzsZ+lrW62QBUftJoIz1kfYShyCc+aRGh5amks3xSBo21G1LjTu78cxy7CtJMsBbtcugtPXNRwY7HVWZU6KQao5U4nDFIu1ZgoObMc1+uDGwJk7oKoaDr+cZtmx3f36S1dFRb0TOGPLFGfAMXegzbK3UueJc+fwl//Kp9HttgUcjnq9gdrhetq+ttNqjoFDqeN2WjfgjHz+WTX1XxKc9MJaDTUyuDNtRJxuGFRXWXDe1l6xP0JwRGoQnpxpMilqiiOOEHOJAdtZjI2XCAzHgNUbTmd6OR+3TUhE1Bcljw0BKThcPsnLFw6mqh5/mssOjdZy4A9c+L+/Yn7IFtO56yZIR6h4NMNIT6YV40yJtCXJ8pFGmPn8mR/9AZx99AxW3lyRNTnn7Ip5uckiinZJwh6bP26GsuiXjlJ1vA5KF/3Qz7/y5a/gi194FivXbDPIuJv6PYQz3Tf7B65PZa+LyBosd1Ab7fW91FZyylPMcsyjvz79sI+nP2lmhDp0rSh9nY07sZzGAGI91jaUkG7A2jTyFWYdOK2B+91QehcHtnNIcKgC7RjT346kKra7dk02FVRthuNkUST+b88fQFUxVlUORp7jlS9cRusNE6xU30fBJpfLe/QfcF3rzKLo6UF5zDgbnaS9wGEnUUJDeLj0EH0KXKPKt/DISnGtzRQedoOoOD0As+D8yr/7dQFHRz8DDiPS5niS1JfiGrhu+TG/txc47oXn347UFLNp+Hr0DRecxUYe3/Udj6BeG+UP6ZI/4j9imuwkDVQnnuWW1xCeDDi8+LkpH96Uj2QngqdVretNxGEo3d8JjMIzyI+ck4Qnaq0itD2OmKzemJ+DPxPg88s/ju5BYlUTwz+Qo+5ca4HgyEl2bwPHOeaCc4/BabP3FRwXGm7zH/3jvy/bbhx2alT5hj1pCo7si4WHz6OkbwvoDAAuOFxK8Wd++udSacPPCY4ON+Co790PGj2ebKMJp1e16RpvJUF6/Bk/kAtOacbDUx9axplHRq163bWiZDJi3Rdp6unEeMEhbG6NNpAaWAcr4eEgOASG0oaPOeYWZSROXtcR4Pm8uYLmtWbai5rgVOp1fOmhA8yqXFVFaAiPgpPOLvYAx1VfY+HiiRzyEza871iMVFFUVS++dBEff2q8qkF66NjAm6wvbj2slDpyYmwLNO1P44LzyqUV/Oav/tYYOEz11Bxgyd9xpAHVlIJDALThwVi0OtOMUcG5dxpuUNSMO5U6mbVl8YH3NvDUh0chFRcc2QBTVS18kn5BcAgnDeB8XpL1B0wM00be9WUMuEaEDfyy5JnAiLQMAiR9I3F0RLvjs2IFh59T4lRKRRSnA/zxmb+CZ/ebVjH9bc9g1qoqtW2STEGZVLK6XStJPH0dNH69HHJcQs4ZzHDLSpsnzp7FE+8/i/eePYt8uTQm6t3suDbXx+y0peMVKxMUFk0k58+0nI5dX/zCF/HFz3117PfZdGBs7I6m6PK+nVWk36GPKmMHjW/AvtJ404Qp+h+JtUx03Ua79fOzD9XwnQ44XFjeHdn9ZY/FsNVE3AvF0OUjh7oZ8qx9X1xEaBfLDfQGpZShZKFppLu0R94OVtdNXb8tqY7aPZRnA3zlif8Vm1/42X3Gqr71aeSGfzCupt4JHM5qLDQ8oL3AkTsxU+9EeP7yf/cjKTipnWSPkhWbXKaH4Jja7tHsieCwEsGcQAPGyrUV7Accf9IsVKYnn8nw7kq89yw85kKUyb5jKCWx/XBccMbWg8qNqxqW5xKcE0sjKeDCQ3CSnUGaIutHXQGHwwUnlSC0YRYXweRzjnvA0fvY1q6PRURYm9bcSMHxp32Et41qf/Ej/ztWv/Tr+1wF2Carj6mpDDiMpYzFephl70CRBaewRzcqV+LknERz8QNlwHFrqFyJkwXHPZEvnDfT++f/5Dz++LyZFeogOC5wyS7zgZ0g4TCjm8b+OvNiD3AS6wHWU+KCRdXDyktCo1JHoWFTSoFjupBCw9dZcLxhMqrU8H3EQWbNTupStm1RO+btwOEMzAk38Peo5rqtEF/5lp/Ac//x3+0vA1BVlaopbiirqrJ5it47SJz9gKNGqxTs2QXapefdTgSuLe4OwkOJoyW6mvbpguN+v70Z4cI3jIvh/HMXsPLGipx4lTpsEKteZQI0eCdw1MjRG8J2vzCzK9pQBbmPuK4Co+xZiUSJ44LD/WIfIQ7OgNiNI+724dnuEgTHHZQ+7U5HHLG0B72aCVTqyGv3LQUnuwanKwA3Olx8K3NjAZt3Q/z+g38V3c//6/2pKi4C8ubXfgGdC6MSUl3qUCBiBptdrll/jYYkLyZVEb+bZHZ0DByKfS/Bp3/0R/D4o2dlE1w5V1UFp9qa2sgqTFZF9Jw+yvw+jWGFhqA1r11Hd62J8mId5fk62reaqOp6n7xj7QLwur/MIb6+uorrK2vy+MorF/HVF0bTd+3QmR4fHZbcb6opkTC2PYlnS3VtY6O0CC+T+OWuPif77w2wPF/CU+dMPZabQlGZqwvQoaqdcgnecDy6zaW1mRbRvW0mLoUgQMmBJxo3mSTnWfJ4dFhOBlGEfqdNXT8GjjpUv/Tw/4S3vvCr+1NVzAB867O/hPjuCMu3AyctjH8ncDSjm3fkPsBRaAgGO2y5C5S64PCI2zfWBRyOzVtNMYXPfWK0HpbO8tTjnE0+pw31lReexU//9M/INvYDzpiqvg84o9px57rkPBQnYgFnebGM5fmygNNeb0LX7fJts0iue1o/tohqNUOCjZ4TntXLVxBt9lCuzaE8XxOADgKOVEBwcRdrcHvFAFwJkQ2X/mP1GTz7a/tMVp/+yA/jjV/7uTECCY4atjJltRIn9XPYtR/vK3Gyq9y+DTh5Pw+uoue2NmP6qvbC4W9Q2mgvG1fiKDj+fB3L586I5DG3ZEEWqdfBWvRjS+Zu59g3OPwyp+/0HDvOHJ4PhYRf8dyezdKtwv6QDbkQHI6nzpkc6dOLRk0RHg5xQUhiehlBpYxyadzmosTRQXiaK2vo2pnl0iOnkNh+f37VNLnUKgs+F8mTmWQObPCTnycSGzT799tHfhzdz+0zWb3+of8K3/iFf5LuWPbJXuCowfqO4PDEJX08/vhZnHvi7J6qygVHf1vynpnllgxkSk5VpuDIwSYJus7SR1RXciEccNzj0MbSCg/B+Uc//TOputpT4ugGBgPYqhN5R6bhdjqvN9d+wVGps5CLUXVq5cdmZEJSeyxjj79XPlTD0qmT8r6uddG9ZVRX3/qAitUyKicW4amD0npic5lKUk3tHVipE7CwizVu8z+2f1X12Kf+Eq791i+Y06QJSjYoKfaL4xXVBtOu6DffsTaA3ijuanBxHx947zl8/BNP4YT2+rM2gTY3ynqg6WPQNb2LgT/qZmovZj7nS2kOB8tzaJjS+NV1wV1oyuxdaMMVxWnjCDv/9Uv4iZ/8n9OvSR4QJYo1fu+5kAPb5VPPhZMhKBMFxwY0BYPjt1/BbvDYoTyOHS7g1OESfJt8Jt+05SoCQbcFbxCli5w015uozpn865I1qHXrm+02uq0OgjmTv80Vmrnorj+VQBsmyAeZtBhVhGk6aS9EUKvhM8X/Gl/9zD4XrPc/9Jfw5m/8mz3B4Zu0+rX9Bl/zLsvaDPcUh00a5x0HbZdnvu97ceJdy/eAowavm2wtv2nbz/L5XuDoHUNoZJ/shVIHmQJEaMrVKsp2tsFWc4TyF37lM/jlX/ylETg2jVLBcZ2BImEccBJ7c3lcAjrHCUJeFjHR8U7gfOhUAGyxrV07hafAFfNs+TO3E9l8G04iOAq2CaSLIyFScEKnMSWLGam5KotGCnfWmmDfZrWH5JyylNjJQYaVPP9p6X/A3f12qzj8we/BS//WUVVO4pUrcdIUCc+EFLLOPe5QClBG4hAcShwd+aKBStUPL44rZeTk9Xqgv4PgVLSmXNdwYCWGM6VU6aOzM0/blzCrn9WKzqyn3ergM//Pb42Do5lzGe+xBjM96/BLwwKTRSQDrqr7zYFT9Hz07nYEHhEIPBflUc5O1zYEYOsXSpyy7Q6q56/bbssNwUe5cWaMbcPlC5hqW857InH8coCoG2L9xqoY0xwEyF0asrvRkg7zHF84+Tdwfb+zqjFVRV3ndIoyMIxalKmq0liUfC7im3efcz844FCq/PW/+umRtBFv6Khxo/kN4xdvb3QEGB0EpzpXQaVSl/U0dWj/Hr4mNGzRoU2b+J6W3hAauTAOOOur6/h7f/8f4sWXR4ufacpqVtKk2QE2Wp2q7YyqooNOV6eT48kkr2dV1THbsMAFR4+NABGc5YdNbGvltZU0J5mwcCgwCo87uVZw5LitxCI47mDor3xoTpooEBzP5iZ//vRP4tn9OgD9J6mq7KzKFvRrizH9MU0n1eaKWRe9AWqUVqmt0fj3iwsN/OiPfxqLjTrK1mNMRxcba+vwhjmwu6i0puXdZi90eaaMxcbSmA3Av1GVpJC5xi2bQ2pRQHm2hLJdOVh/i0HWf/j3/gGazTVpvijDnQWm6aGxSBUZbpyOs5Ssg208VId+6gMyNwT9OAJ0AThZBhp+T9JIdDal+xbY3oIsl27ZtIdaNUDerq2l3+vcNpKmMldFZ6MN33YnS8+nTU8JakYSBbNlREmCnrXRqjuhpJyyVQwzCTdvmDymLz/2t/Yfqzr8ge/BS7/0f91jGJvzZc/I/9/blwfHcV75/WYGMxhgcAyAIS6CIEHwECkeIkWdu47L67ItZS3t2lVOrb1ZlxMlKa1TkVPRVmqr4tqt2lJVKo5zlNexUz5kW7QOayV6s0o50sqSopV1UAcvkQRBgAQJggRx38AcmJnUe9/3ul9/mCEHinabf7DR09PT3d/ve+997/g9h5UzEo17JSac40JlrNJZpZAHNVeV7a47DuKLX/oS98OUjTydoup46W+BMy6rIgucro4u1JMYVsbjLOnmUJjVGINoZQURUGUGEVaa321pM55VFzR07ImfPIMjzz2JpcUFHzicDqJEJiekG+DQ/1TZ5A2KBU4god0Fjpwsq50ywKHkNUpcE57mRD2VBRmHqACHLhV3gJOLRjEzarL6BDjxhnqkrRNRPOStW7sYNDPUSptKcCIRNJEXvtaYCgQeyiTkvOW5WbzW8RCuvPpsZQ7AfQ/QqsokefOmVlTesWLe6+dEFPT5kB98FODQucK+4ALna//8a5604RuuEDgkcWhLJIyITlo6DlfiUC8HYU5fWsryDC0lbQQ4h3/6P/l6JSUOv4MgcJhqjTroOQPoRchLAUetRstJHMl6zBYKINDwsypPuj8oVEdmlsxEBkm9M2QjAJHDlIBDy3Ha8tQNZmoeS3PzIPBE6hIMHto6iBy8BHDos+eK91VeVxVQVQo82nssmZQEGr4xCxy9VJevstqy7At07IsP/C4+848/VxI49BvErczVh7ScdCSOXDMeNvYNSxsW0R1s+3gRZqIJkRxd0lORCOYX5lniaACRmiKJc+qD3+gx4Qaq3sYOP7HrbBumCoCj3wW3byYpZom3XeDsbg2zqqKN1FUlwAncsMqG5PeyCKRt4DJO5EnWz0TAoY2A473LSCQAHH3d58MPYO6lCpnVU/f8Hk6TqlKqyW1pHfa4ZMzPSJN0KZuNhGsMg5TofhUm+YMvfxGf+8wnvB6a9H3pR0DxKgk2UnBzZn4GceKDCVGLQytOKS/H7h87dRI//uFhnmEUKadVB/3fc2sPDu4/4L8cx28hNsDRd4/iO//5O5hfmgkY82o1a8qEizlm+SIibtqo6Qcxa3m8fbacxQuUOuXDVBnKTVat1InZ8EtvaxzbOuI42GpTRjmgTH3eDbMZ9dMsuZGEoQi/VdmFmgbodpPynQL1CKN4n9O3PWr9VwapS0xAyRtxAVIPiSojzV5o+kNcfvnpylTV3ge+guH/ZR2AFjzlgMOg0VFg2/TcAw6doKod6M/H/uI/oLu7NdBJ5WbAkexCTuZS+c4EGgKP2y1GjGkCz4F7DiIWi+PQAQ0kYw8JcJZW/IAuHXeBQ6JeQGOAbqs1qkwbRu5Wy4NuCZTKAEcGVPKJCTj37W9CssqsHAu2glSog24KnLhZJRasPUngYWJupRbz2Sxz4ORt2wNyTUSphwStdCmDcDXrlRt792ej8s/W/SHeqZRZvfq3voKBX3zfK2VhcDgJbeIKDYeCXNR0zwZIRkp4NqSVPHt27QJJnJ6eYJfbcsChJC6eCNQlxb6c9QDHm61VPnDuuOcgfvseUzlK0obAQ8ARu58LI+0E9JLQ89k1wCFpY0DD0/aGwHFfXzng+Pfr7QV36L40KONNLHUEON7JTs7zCvEmEj+0BY9nXFv+6DjZHsppKRPv+dS/xtzLFaZVkKo69uNv3xQ4Lmh4xmngyFMon0k54FDiFgXfXFVFwKmhzP2CWaVp0JCkOX701A0ljgaOHoG79pl0DgINbaSq9FawgyOJ6G5OMKk6HzQGOH4+j7Gp9OYRNzkORVfiaOAQbZ4ncQQsbtqnBU5O/R47Zi1wiA+R786mTVDuMQsCMk0JNCThXIlDALJj9uLmP8HwKxWuqkhVDT5DEsc8BqcSEyGk3izztxzS+tsvuiP/CXlTDTUHbQf27cND/+KrSDUFk6U1PSsPADUfZXunYPJ0uMuu3yhsZiaNU6dO4okfHfbuigbZa1qilv/6tj3Pt131eD0sKRlcsXrqenkqVyEJJPaJyTsyHfz8mJrfoc6rPdO+IJULw3VWFgi9rQnct78VybgFLn1IDKWqVaRJpyUCSd/eyVmKfaK3Y2Ao9wT97YaACg79rcdgk1tCJJowDGA1TcDUENF/eBL0+bZv4J1nD1eWAciq6snv3hA4BRvElMI2GYAguHc8kQAAIABJREFUuvy//n+BE5Y+S3awygHHSzG1M0ZWgjolhO+KJaN1UKraKp3QLeAh4KSV0SPAEbvLLMH9oCf7oUJhM2HEeagEUFng6EhqMRsoIOQ0DhuxplhY1tLx06PE4glkld3HxyRaH08gHE+QKc+PHbbE5QVtxDEZB6VazADLs/y/qL5ftvwrzFWaVkGq6uQP/1MAA14qoj1KwNFEAp7kkReladLomB3I9UicrKXpMGIvWPBHwDn8oydw8tQp/jggbSh905bjGIlpXQY2ss/OSU0TSsYweYTFp0eDZNMQpIXhjSQOp5mE/XwcAY5RCRacBCJ7/UqBw/j2PNQx32vNPD8x5k32NifjkMpj+PclLBNPIBJv8IBD0bCCsmkCwKH3YZ2fr3Q8hOFfV8isLqpKWg7QA7vAQTEKWlLqeIxGGs00+Yxn3U2AQ/ws5FATTheK7chKiROPHOC8/vpRnHz3pAcckTSeA45UnZMLIY5JckrSP+1nKUj5CqkwyhGW1Q1R4xKju8pB1qrKT+YKZkZJsr28E/LjBEgIrK1SUlXRl5Tfy1wjqNpJVRHntAeeMsDxxoTyl5JdN5Y4dLJdXUqh6P+O34+jlXIAkgOw76nver9JejxGlYWahy5AW+KDxMu59eyjoJH48MN/xHVUlFespZSOU8lMo5bIsrk6+1cvv4U3XjuK4SsmpsIpbWQ3iMfWXQ7bs+iatIIrkN9Fn6OMTu23oa/xMlzRrBEBeMS2RNRZgPw9a6TGLK+NJzBcWjh7P73dLdi2vQV7YjZT0R53LUCXtkp6n5aXOMHK2HRd0ouYs4R2auF93lVimV1CvirKztKXpm/F/It/WVmyOsWqPvjxt/meZAbXkOgrAxwtabwZxjQf1tehLP6PAzjzi2k8+ewL+M1rfnI5A0eWqqrnAT9D0SeKJH5kBo5Eq50iNXlecfi5wCHQsG3DEi1YLy7AMUazcaBp4OgFkV5qfO7TOxg4kSbfReG6/YLkuNS70zoiW2y8z0kUi1gCb76JRj89g++JKkasY1Gnm0ixn5ZvL07vxPBLP6/MAUixqotHTKxKeGhKAYc+L2sUB0gGfKnzUYATJQ+t7R5DvzkyOoMX/s+vg8DJW4njoFiSrGhQhVS7UuDw84u32EocAY60KdIJ68F9snvMzTD/MHEOqnsT4JDEue/TO9FQF0dYAafUZNTH0qorcslzbd3Yja5DPp2bAee5yx04+vTjla2qSFVd+CuTVuG5yEuoKrkpDR7PtlkHcFxDVWqkZi2tvQucvoFRji/5aopuNAgcAgxdpxRweDB1qYgLNhtiqAQ45QYmX/CBw+dwbZW/ucBJKmrem4GGPv+owGFpY/vDy++Qb0dUlZQWk6qiWrYPo5/BYqVdgDmt4nETq6KN2b9Dlh3THiPDWHw0dl5ZoMlflsrMqimxaR75tw/hrtsPeA4p7l9AKs2xAXLpLFPOirfYUy3ktHvzGJ597ghmFQdMPk+rGv+VU1qF3rhdkSRsB/wvNiSiHH4MGHuuMKFzhqOKTen8pJJN6J32zVlSn4IcmlR2f9u2Dtz34AEkbddd756rgNkpn06W+ZsXlrj+jP6XFaCXYuvWvjukAiv2cwrw0pZzHJFiU1EqLW8RSk+NoT92P0ZefqpyVXXlr5/wloK8CqkKrkLkAbWzjysWxbEmHHgVAIcce7r8lq5tusxkKwJOOpsFebFlI6+vzkjkGUoNYG2Em20UHQ6xKyk6T+wWsXVktUYueT+gGfVsv1I8giYnOWiV3Ag423a3I1L0m4bwc7hAUEHaRG2Ck9sSKsJN3l/dKEUaw3ILqFKbW9LtnmPt2TemDuLd9aiq4ef9ICcDsAxw+DPr6AoQSgtFRwXAcSUOeYopFVQGjaSOljjPP/srvPr6/+XWx7KRxOGBp/ieAxxSt+Jy97y9ZHaJEV0GOLpeXYATDDOsHRE/H8cax0LxRqeWWOmRxCHgbOt1+IEcdguiPQls1D7Rcv4ZoOU5t1hLrNKIsUcrBc70nVhYz6rq3OHve/YNd4Vzlm+uxHE7unEagVpNlVJVnppSL1XKgLl+emWJY1MaOCNXR3H0zeP4laXY98VMNsCEzjXbyuFnnHQqROBGHZ2gZo5quKiQzhYiVgoc+h1eXdngr0hgvnwZ4Iiq8lpp07kVAEeenZvRq/xrPu74ddaAqELgHMt8EiN/+2Tlqura3zwZ6LLrpka4HHqcX6KXwaI6JCfHMkWJjUO1yiTFvHpm+1Ip1kSOw6W5JS75pZIaDcCTZ/vwxOHnMWX1v2e809JYkVTnJGtRqNHsm/PUjZM87ksuw64lto04EbkA0AYMS6on53fY2NTgpOWzrsGyE7FnSwd+57MH0NAYjF5q/xCzrzuxJrpfWSVS87dA2m0kjJiigzFjFVzgexLckBn6uHIyGtatqq7+8gkeMI/Nwcmp0TEq9gzrZG0Bi6ys6DPrAtfAERXotQ201j4BZ3563qvaLAWc2dlZa4+Yh45Z4AiQcmLsqrbT5vfMekb3qNSOO5EYvifa6BoBjr4Xj6/PJl+Z65sB8hxqMpmYrEB6i/uedAFOot5IRA/AmiuujLQS8Gjg6CIBuVZJ4Hj+K0OiEGhBoMbtjfWqKr2qsm86AA43uOmBh37Uzfhn0Wms9VLAYcms1BpJnclxy8Igjir7uUgcDRyOPTlNOEjiyMBK+CCQsackjgBHUih4QGw+rqgqTumw0Xk2oC2TuY6iC3AInFmvF5YdPgGwpJBaVVJO4jD4NHiUmqNE+bxdNZLUEeBo0LgaQcqVRHUWNHAYmK6L0dz3ulUVrapk40CbozP1jXlR4FJSh1HBXeRLAse8bNVSkLPvspixPLwkgjmFwQKH1BSBR4BjXnAeEacJhwsckQRe8pVatYhBKzVTLnA4icymlUjzD8oddgFJvyHHvCYgkqphjXdTo7ZW4jQlycNtPNFeBxsLHK/DDNdurFVbFEbh96RKkoLjQwMgmQBmVCsCTh54Y3adq6pLR2wJMIth6hdABXZ+GoJHSa9roVRgU0sdAgapvEO3HcTDXzfNPhosm4JUCehYFRnI49PBxKqWhga8f/w43nv7GP8vKtTvjBScMdKr0mstFMgPjgaWuyY2FaxioJWZzgjUTUC0hJS8HG+W2R25ngE2rfh8O0IPcM+2DvzOgwcQdvKHChSy0GaPa8y73WPs31LBGbdpHnJfa2JbbpcS53z53vpVlU1W5wdXwPErF82lS3mN+RxnBUEzpRLgSIR86PKw12IoUUv8MWDAfP970pthRbfT4g5WetPA4eOUH6NTPV2Js0pECXZJn8/xkj7gUHTyXTjQWYKejt8JSUcKMeg6LBt/cON3BBoCzxrgOM/j2SCc4rn2/Uoboo8bOOtWVZdtsro45kivajvEZV9YE7NSaquUxLGl4qZHOZNN+lOKJA51621t2wgCDW0ucJaW/DQGzm+JBkuTaTktG9sKDnB0bwge7BtIHKNO/VVJOdAIlS//n/GL9+Q+XHVCxwU4USJmUkAsCHA8B7gVPwIc4vpRDeY/KnCIij/Gdfhpj86f79dO/GPhz+Ld9aRViKoi4FAKp/hTjOjN3zDWY2a4P//LAYfyaQU42nNM4Ya+gb41wCFpQ1KHNhc4EUuPKzk3niPO3gY5J2VFxYfE5rCfa+DQoRwtr3UIQ0pzJDoekG9r6fklt9fP2jM2iCeR7Pc1cPQlc+THkSY0/DXqG5SnjDNzmr7/ZcOcHtgiUaTnDAMpb67fxgmS5mKxIHDs+cMHH8XSKxUmq1Os6oQiVvJ8JaqzXVRVbvKNqaCm0HroF0UZaQf378FDD/8Bn05/C28xvwel48mdPnxhGMSFJyxaoxOjeObnR3D6bJ99ESuew0+8xfyBrK7IeNWNy4hFIlCbLmrJzGQ3NuXgwvIbmjxjd/D5/vVv2ZaN7jU4r4nCK5y3Y1TrXdui2NgUQRrxAH0cFf3ThGWPPfmAyKGoVp7UCCRHjO5ENMWGsVM66tgwEotK2wkdL7oZPg5htr35qU99E9deqzBZXadVmJdq+j5q5vRw0e8/5QLH/Zu+Ww44xFxBS18NHKrenBqf+nsDDjvLrI0jA14OOMwAZldVN7JpbgQcLlZ0WjNKoheBpqslDGHAErBJ33EGadQkygUk1qrfJtJ8x/+cv2PTQAgeGhICHJcFNR+OoUEZ4wKr4Tu+gfefqzBZndIqzqu6qlLAIdHHwU/NSqGJo53EIqKfdSWOEF5XApyXX3+VJY5s2UwwVVPKWdYjcUotw8VjbKSImcUucEp103OX0NqhRjglh6A+h4AjoKHfuBlwRPVLhiWpVukvejPg8OduR0CH0JuAozdZakze/iiWK1VVuq7KxGvy7MLWxEkkcRjZJfQ2p1uofJdyEkczpev8kqGhIc43FlVFxWS/efdoADj5HEW7TUCTN1JRFGZQqkqnUbgvhkgQKgEOPbPkGJvnDc6IgJNOvXntmTYS2IROJPp+M+BEq8jJ6IuAgkq+51Jf64ghdWXuy7hMxKwoFGMIODQcP9yaVNQysa26e76J65WqKkpWH3rW5BzTw9IA0KwzCeXWpU41ZyV8OHq57orWQwf24Y+//lW+LgU9dWBOEw8NDQ4ht1pAa8onff7x40/irbeNYUybBpougfH2i1nPYCzna2GpouwRLW307POJMX2pEZie9g9XEsn7k3MDQO3IoycVRVONmYDxRaenJtKYD/Q8Dbobalw/jDJ+V6IRpIsmb7gghFbKPRIOU+V7cAtbllRSq4xXqz02bP86TlSqqkxdVZB1tBRw5Kf9tArLKs4zzHzqqbJV4KMCZ3xyCj/56TM43++3k74RcFicF0zilhiU5ewTDRy6Xxc8dP+skm0BXikwBGhrHYkUWKLbHGUGUBc80NA1XTraFXdoHQdgJB9GmmxHMcod0yCnJBRPEJujbDIS1gIH5L23HAAB4Ox8BJlKmdVTd/8ejv3A9JGSjfW8Ct1z6YzXJtF6lC1KNVmid04xUjFwjr93nJOSROKc/rAfT/z8rzA17Sc7EXAkjlSqDEaAI/Eld9aLtNHHpYZJ0inoM54wzsKgZMZfKRFU4phHl9KRDwAHyWD0OprPYcFKnPp8DjnLqOVd0l1el1E1XijGShwCDYNZxwbJ52VNCw/3NkOwe9+/w/irFTKr7/38V9D/1H8LLP9c4OjEIl1DZQbE0LN+VFXlAufV197Ck0/5hjH9hgDHK8dRg8S/v5q2tlkwLcNd/fD92llbzjBeL3AEWK4vScBK0i+xpYBkIozZJas0HOCsWSy7wKgQOPJaomILCb2e/Z/4nqn4kGylQMqVBU7L1n+JE5X2q6q+98s495Shppf+Bdw4lEmpDT2INtxKTjbHihd75qGH/wgH9+9Hsi4eMKDFxpmankJ//3l0tPtNwI48/TzeOn48kEZhQgq+pubaZ7VRxp8x6oPA4Xsv5pG1zOH+DE57YQadyUjfZwpdvWJUQUqvHbVDBuDaO2KosxSrj6JlWwQR1fElXR0B0ZHcaKPmqnkbtXfrrm6auFXmwlTlwAwWaySWGedk1z9FptKG9am7H8R7P/yWeVmW9FCAI78fcRi4tJ1jABe8Uxc4LcmEBxwmF7ARvfP95zE5PRUAzmN/9hhmLRC8VYM0iLfgIeDQIMsAaeDQnQTyaBzgcIZj0cSnjFQwHV9oY+p/cny6Pars9CwHHJEu8ha09CHgtO730zwjDQnmHQ5sZQoK5Rzi7gtsjo2z5n5d4LhN3OzlIjFyRNK9GNXZsfVrGHul0hLgz38Z/U//pfMgeSQs1St/UIxwE1Q3vcL70kcEzltvv41UcwuiMfNi+/rO4vmnj2BqybRGlM2zRyS1084YAg7FqXSLRP4OG36+LaYlDl/L6dpLwBH/TSnguN1xqAsyA7REMparshJdCaT2BdsErbjsGi6diTPwRHcb0SxjLnCckIqLm0DrS/pwTQ6VeVeJ5AM4/uzPKqurolXVucNqVWVnmwsc92YCgc6bAKc11eDx4dB1qCkHbS5wSE2d7evzgFOqESt9T0qECTDE3M6DuIaKxNxxlqLW2kdigaNjUxo49B3mOhTKWb4GlcvoOIu5diAsIMQFDs18064kknuCxFLpNeUta4Y6cEDcdWELnkI2jbBlled9F0ju5RxaFP1xIZdGOEqkBDkkmr+I9Hrqqj6wqyo/rzWCpqTfBlCXo9hXFvDrkOrRQCLv8D2H7sC9nzyEew8dQkNjE5e0SPpCvmg8wW+98TZSLS3MhUPb4Z8f4cQt2FUUHeNAZijK3/eqJS1QNXACzWWtxJFkKU2WQEFVTp/Um6Up8VhTXVtJ8xva75UiYCCQuouHrk/0IN6WsDErN9FmbcBUnKmeWuS0LP975jjlcPsrM69DnzhiXc8xhTB0UaJb226lc0Pq9zH26wo5AClWNfALYxxLaiJFPDRwSMUHySCCnmTPj2N1MSVeaeAk6pvYihe7Iptf4QT0/rPnPeAQYAg4vFng+A5G85LYnU9jblWNVlMaOAGWc3L6WSnqMYBVABzBFUuVCoFjgO7/Hv1NwEl0NHhN4TRevecrkX4bGOg1VQqubrPjIayw1qMu6ReCOwmi6h7nfD+cTRBGqOpTOLaetIrzT/mqyrBGlAaOT93hMHY5bBUucEpJnI8KHGE8peclNSX2TUDiOFKBJIGU4vCMLQEc3ThWX6tUlYMMvkg0A+qwT3NrgdrQlWTglNoC/iiuNy+dvsIq8mblLWtUE62ElVQlaa1VbbnrRT+zPlX14eM+sRIlQy+l82VVlQFPEDhaVUm1BEmcP3n0YX6kSoDjqSmatZmgccyxHwGnmp0CnDWOPxLNNrVVJMB6gFPOXvIyHdU9aPBoQPFzlwGObiTH32EqO2twqwEmsqkYNV74CMAJSDbVuPZGQKxLPojr61FVfgagiZEQv39NwMYpU9Fm1Yf0dOSZZ9MqDh08gD/+NybnOGl7FNA+rc7mM1kMDZhcG6pInLo+jse+9T+8Z9WdYfia1qUugVfKqdVVDaUGWq9u3DQKrhqQik5b0sLJa1JOE/WL+Uo69jj6bW7XLOddF575jKQNgYdVRalqkJKyyF5XdSmU0/SqVpLay11Ckzuwnei4GALXssIpFPokjv3iJ5WtqphZ3Sare4ORzlUEHE91qTD9jYAjNy/AIdBQuGF4YPAjA4dfHLFVqKSrcvkyskrLUnmIQwUrwGGmU8uH40kQVY3AYHHJGTVw6Lp2nnnAcerUboCXsh+5JUqlwEBfLkW5p10b8gO6GEE0dyj8aaz87XcrJ1Y68fi32UrXwKFOs9KSUG7GvwGdxU9366uucsDRiHeB8+KvXsSRX760LolD1GZ0v1w/5WTMeQOuAo16aX8z4OhEM82D4123HHDktUQcNSXSZu2iqiIMuf4zFwj63VYCHK/EiV0NWY9ssq7uflxfD1vFwC98KjeuFVo1LYoFOK7YC9ZymIw3N3WU1BSpK1FVVD8l5whwqA3g0sI8fvD9J9A3cOGmwDGqgdIoSVX5LnsBji62k0i1VlPyfVZVzsKEvN3Cq+wSKbG61M4+BRySutm8UlVW4gTsGwc4AcIGVsU3xw+NQSnJ4X5zTSGBxBNt9oKO93meefs8Ifw2jj1ToariWNXh/+LRnEi0uCnV7t3TWg4C5yEkiCb1TKtpPProI7j30F18jViCKFf9HJPZyVHv2v0Dg/jB934Koi8hRgr6391cBxc5vcry36hAppt/4wHHIZokg1H3hKKMOw0U+tuN7wT8OKpLMKvJZBxdd/egoUNYKYzfSiRHKQlBE8v7XIApZcQ2ZiW19zda6fGiIOwnrvH7VznjlAPvkWfSh1zeFGM/WTH0Cay8VKGqoljVW9/5ZmCsyOrXwBEHYKnlOKNWxVKIh5ei1Ro4lMhFL4tBWSxAgEOgOX96EC/++lX+/Y8TOOWStty0DDa4Q1R8qtStC5y1PQrWgDuQz5yMY/cXDnrnhImQ+wYbSYlAiEUDZ03DU8NTXEqysGS0wOFJIlFyuwr2SoKdIHG4YIz96trPVq6q9n7+yzj9s295+S7mB0sDRxx4a2qVNUU8c/gV1gCHwW3BMzVh2EMJOC/88iUMXb5cFjQ8Ux2Xuitx+IWpe3CT0ulzl1jAfMeWsRCbvE5/tcC50cx2cSBpoiJxNHCiEZX05nxRG6kCoAAzeoFihM6XdDmSkxjPZxJ5hk1d5b8Viyq/C0dPC3BWC/esT1V9+Ph/XCNxKFZFXViMiHVfk2/l8cMG6qpuDBxSWVriEHD6+geNxNGFdXZ60OBWApw1A1kmTVRLHEncctUQ0/U6YCwlMDx1ZVWVt5pzJI4GTjlJoa/v+e5oMhBTmU319GJu9n2XvdYa70nwQI5dEL6RR8Chbd2q6uh3/9wA00akiak8kUgiZskD1tg4a5NYvecWguxHHn0Ydx06xMeTdT4DFc38wUvGED595iye+dkRUNCPqivWBDUteNY42InjT9lM4hX1DGLFxkDX9PJjhBuZouEBv00QFkSD726arMlTAZKQbisx5ZZquuLYdb+vqty4lrzncgMvKmUpl0WCCgckrUOsAkd9iXtAa1Q5hVlQ3VJcx8YDTElUdXWZVdUXvvU3xeWlFeQWJpFs3YjpsauoT7Uhn8lgeWWFs8PqGup5v0h0YdTnMZ3h44n6OmQyGS4ko/0VOZ5IIEO1Urkcamk/S9HoVe5MR0HD1WwOtbW1TM9B+zW1Nchks7xPN7uSyfA+ERmu5lfVfgGrmSyqa6ibTAGruSyqubNMAavZDKqrq1EoFjmtIlZdjSLvEzlTDEVKws5kvf1sOsOkTcVQiI9TUJXSKrNZsx8Kh5Dl41UIUcJ+JoNopAqhKrNfFaniICE9fxVzJFaZfW54EkUmk2aboyoWRSadQVW0CtW11fzuIuEQs1/wfiiEKDdxzSCMELdqpOPc9iMeRyadRqhYRHVNDdPRhYrg52dqumKROwLyfqGIeKLWdEwuFFGTqMUKjVmhiFreT6OYz6O2LsFJ/DSWep/Gj8a4kFv1xpv2GxqaGRMb2rswO3Ed0fokj2lo8+2fL25vDuPc+Qvo7u7GQN9J7P7qn2Hh+Cuoy17H6evA5k1tqM+N48xYEZs2tqF+dRx940V0dbaifnUS58YL6KSOvoUp9I/n0d62AQ3FaQyM59HatgGNxRkMTqxiw4YUGjGLCxOraEm1IBmax8XJHJpazP6lyRwam5vRFF7E5aks6pPNaK5axPBUFnWNTWiuWsaVqQxqG5rQHF3G1ekM4nVJtMTSuDadRiyRRKo6g9GZFURrG9FSncXYzAoiNY1IxXMYn11GqLoBG2pXMTGzjGJ1PVprC5iaXUI+Wo8NiQJm5paQi9ShtQ6YnVtEJlKHtjpgbn4RK6EE2urDWJhfwDISaGuIYHFhHovFWrQ3VmFpfh7zhRp0JGNYXpjD7GoNOppiSC/MYWY1jo6mODKLs5jKxtHZHEd2cRYTmWpsbKlFbmkGYyvV2JiqRX55BqPLMXRtqENhaRrXlmLoaq1HcXkKIwtRdLU1ILQ8heGFKmxqSyK8MolLc1Xobk8isjKJodkIujuaUZWewIUZsx9LT2BgOozNnSlUZ8bRPxnGlq4U4plxnBsPYfOmVtRmxnB2PIQtm1qRyI7x2O958Cs49dO/wL69+zA0MoHe7lYML1YhdMvv/2mxCkUMn3gdxUIOqbo4dnzpEdTSLEiv4sKxN7H77k8gky3g4vG3ccud9yKbK+LiiXew89BdWM2HcPHkUWy/7Q7ki2EMnXoPvfsOoIAoLn34Hnr27EcxFMPl0+9j86491JUCl88cQ/fOXQhHa3D5zHF0bd+BSCyB4b6T6OzpRVW8DlfOnUL75i2I1jRgpP9DtHZ1I5ZoxNXzZ5Dq7ER1XROuDpxFS3s7ahqacXXwHJKpFBLJFK5d6EdDczPqmloxerEf9ckk6prbcH1ogCVjfaoDY5cGeVY2tnbi+qULiNdUI9nWhbHLQ4jFqtDUsQnjVy4hEgmhpXMzJkaGEUIBqa4tmLx6hd9V66atmLw2gvxqBm2bezF57RpWM0to79mOqeujyC4voGPrTkyPjSK9OIvO3l2YGR/D8twUNm7fjdmJcSzOjGPTzj2YnZjE/NQoum/Zi9nJKcyNj2Dz7v2Ym57GzOgwttx6G+ZnZjE1chE9ew9iYXYOE8OD6N1/OxZmFzB26Ry23XYHFucWMXrhLLYfvBOLC0u4dv40dtx+N5YWlzFy7gR2HroXpGGGzxzDLXf+FlaW0zxONMYry1lcPPkObr3nHyG9ksPgsTex9fZ7MPTCjzA2PYsiwth026c4OzLUfccXisVcGns2t+LCbBEY78Ouf/INnPu7l7CvLYw33nwHjb2HsLetCm+9cxR1Ww5ib3sU7xx9D4nu/djTHsN7772PeNde7OmoxgcffIDqzt24tb0Gx48fR6x9J3Z31OLUiROItG7H7o4ETn94EuGWXuzqqEPfmQ+Bps24pbMB/X2nUWjYhFs6GzHYfwardRuxY2Mjhs6fQzbRjh2dSQxf6Ec6vgHbNzZj5OJ5rMRasG1jC0YvD2IxksS2rhTGhi9gIVSP3q5WTIxcxHwxga2b2jB9bQgzqzXYuqkds9cvYzoXQ8+mDiyMDWMyE8GWTRuxNHkF48shbOnuQnrqKq4vFrC5exOys9dwbW6VpXJhfhQjMxls2rwFWBjDlalldG3uQWR5HJcmFtG1eSuiKxMYGpvDxs3bUJ2ZxMXRGXRu2Y7a3DQGRibRuWUH6vIzOD88jo6enWgszqFv6Bo6enahKTSPsxdH0N6zC6nwIk4PDqOtZzdao0s41X8JrVtvRWdsBSf6BrFh61501aRx/PR5pHr3YXNtFu+f6kOqdz966nJ478QZtGy7Db0Nq3j32Ck09x7EjmQeb79/As29t+OW5iLeevcDNG07hFtTwBtX0wT8AAACQUlEQVRvv4umbXdib2sIf/fmO7jja3+Ki3/9PWQad6EnVY1LI1eRKcYQ+tRDjxVnFrNYGXgD6Xg7Zi6dxh3/7N8jNz2Jzu5unDt9Gg0NDejYtAnnz55FXV0d7w+eO8f5uB1dm3DhfD/bLO1dXRgaGGC+vA7av3AB8epqtG/swuWhi6iOxdC2cSOuXLqEaFUV2jduxMjwMNsIbZ2duDYygnAoxMdHr17lGCAdHxsdZX3e2tGBibExNpjp+OT4OPKrq3x8enISq7kcWtvbMTMzDbJh6PjczAzbCXR8fm6ObYANbW1YXFzA8uISNrS3YXlpGUsLC3yc7ILF+XmkWlvZZpmfneX9XC7H16L91dVVzE5Po2XDBhQKBf7tFO0DmJ6Y4OMIhTA1Po6WVIptpInr13mf7J/x0VE0p1Js54xdu4bmlha2Z0ZHRng/XluLa1euoKm5GbV1dRgZvozm5hbmC6J3R8frGxsxPDSEpqYmNDQ14dKFC3w82dyMocFBJJua+DcuDgwgmUyipbUVg/39fJyec+DcOT5O7+h8Xx8aGxv5vZ87c4aP01jS2Lds6cWxJ/4rGjbuQE1+BvHeO9GYqEbod//8ueL40DkMH38bTd07kJr5APX3f4M8b+zToEEqIvSx7ZMBWizmUSyG2BgtFguECWc/xIatOU7uyyInfP397hf5HsxvFREKk6laRKFQRCgUJhygaHl2/uH2QzyRCJx0Azfb/zjHScY+VFOL5Rf/O8aaDmH6yiA6duxBx66D+H9GXzSRqw3c6gAAAABJRU5ErkJggg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357158" y="428604"/>
            <a:ext cx="8358246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dirty="0" smtClean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smtClean="0">
              <a:latin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500043"/>
            <a:ext cx="814393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034" y="571480"/>
            <a:ext cx="7715304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Гидронимы </a:t>
            </a:r>
            <a:r>
              <a:rPr lang="ru-RU" sz="2400" b="1" dirty="0" err="1" smtClean="0"/>
              <a:t>Сердобского</a:t>
            </a:r>
            <a:r>
              <a:rPr lang="ru-RU" sz="2400" b="1" dirty="0" smtClean="0"/>
              <a:t> района</a:t>
            </a:r>
          </a:p>
          <a:p>
            <a:r>
              <a:rPr lang="ru-RU" sz="2000" b="1" dirty="0" smtClean="0"/>
              <a:t>Хопёр </a:t>
            </a:r>
            <a:r>
              <a:rPr lang="ru-RU" sz="2000" dirty="0" smtClean="0"/>
              <a:t>(Хопер), левый приток Дона. </a:t>
            </a:r>
          </a:p>
          <a:p>
            <a:r>
              <a:rPr lang="ru-RU" sz="2000" dirty="0" smtClean="0"/>
              <a:t>Известен по письменным источникам с XII века как </a:t>
            </a:r>
            <a:r>
              <a:rPr lang="ru-RU" sz="2000" dirty="0" err="1" smtClean="0"/>
              <a:t>Копор</a:t>
            </a:r>
            <a:r>
              <a:rPr lang="ru-RU" sz="2000" dirty="0" smtClean="0"/>
              <a:t>, </a:t>
            </a:r>
            <a:r>
              <a:rPr lang="ru-RU" sz="2000" dirty="0" err="1" smtClean="0"/>
              <a:t>Копорть</a:t>
            </a:r>
            <a:r>
              <a:rPr lang="ru-RU" sz="2000" dirty="0" smtClean="0"/>
              <a:t>, </a:t>
            </a:r>
            <a:r>
              <a:rPr lang="ru-RU" sz="2000" dirty="0" err="1" smtClean="0"/>
              <a:t>Хопорть</a:t>
            </a:r>
            <a:r>
              <a:rPr lang="ru-RU" sz="2000" dirty="0" smtClean="0"/>
              <a:t>. </a:t>
            </a:r>
          </a:p>
          <a:p>
            <a:r>
              <a:rPr lang="ru-RU" sz="2000" dirty="0" smtClean="0"/>
              <a:t>В «Хождении Пимена в Царьград» (1389 года) – </a:t>
            </a:r>
            <a:r>
              <a:rPr lang="ru-RU" sz="2000" dirty="0" err="1" smtClean="0"/>
              <a:t>Похор</a:t>
            </a:r>
            <a:r>
              <a:rPr lang="ru-RU" sz="2000" dirty="0" smtClean="0"/>
              <a:t>, </a:t>
            </a:r>
            <a:r>
              <a:rPr lang="ru-RU" sz="2000" dirty="0" err="1" smtClean="0"/>
              <a:t>Похорь</a:t>
            </a:r>
            <a:r>
              <a:rPr lang="ru-RU" sz="2000" dirty="0" smtClean="0"/>
              <a:t>, Хопер.</a:t>
            </a:r>
          </a:p>
          <a:p>
            <a:r>
              <a:rPr lang="ru-RU" sz="2000" dirty="0" smtClean="0"/>
              <a:t>В словаре В.И. Даля </a:t>
            </a:r>
            <a:r>
              <a:rPr lang="ru-RU" sz="2000" dirty="0" err="1" smtClean="0"/>
              <a:t>хопер</a:t>
            </a:r>
            <a:r>
              <a:rPr lang="ru-RU" sz="2000" dirty="0" smtClean="0"/>
              <a:t> – «пристанище диких гусей» (однако Даль не уверен в этом, поставив знак вопроса).</a:t>
            </a:r>
          </a:p>
          <a:p>
            <a:endParaRPr lang="ru-RU" dirty="0"/>
          </a:p>
        </p:txBody>
      </p:sp>
      <p:pic>
        <p:nvPicPr>
          <p:cNvPr id="3074" name="Picture 2" descr="https://pbs.twimg.com/media/DdicNAeVQAEz4eu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71" y="3429000"/>
            <a:ext cx="5072098" cy="32003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Давным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– давно жил в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Попереченской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степи старик по имени Хопёр. </a:t>
            </a:r>
          </a:p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Легенда о </a:t>
            </a:r>
            <a:r>
              <a:rPr lang="ru-RU" dirty="0" err="1" smtClean="0"/>
              <a:t>Хопре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7" name="Содержимое 6" descr="https://sun9-8.userapi.com/impg/MDIuj1yY53rjyG-pN_fuomHTBGuYx1zYy4hgGQ/voeGTIh5O_c.jpg?size=2560x1920&amp;quality=96&amp;sign=afa7d30171514b82f998adafda309741&amp;type=album"/>
          <p:cNvPicPr>
            <a:picLocks noGrp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2571744"/>
            <a:ext cx="4572032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Содержимое 17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Содержимое 18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C:\Users\Admin\Downloads\1611386367_41-p-foni-s-rekami-dlya-prezentatsii-4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286652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4429124" y="4000504"/>
            <a:ext cx="43577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None/>
              <a:defRPr/>
            </a:pPr>
            <a:r>
              <a:rPr lang="ru-RU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.</a:t>
            </a:r>
            <a:r>
              <a:rPr lang="ru-RU" b="1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 </a:t>
            </a:r>
            <a:endParaRPr lang="ru-RU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32" name="AutoShape 8" descr="data:image/png;base64,iVBORw0KGgoAAAANSUhEUgAAAI4AAACoCAYAAAA2CNYjAAAAAXNSR0IArs4c6QAAIABJREFUeF60vQtwXGd23/lHX3TjNi660c0GG2gCJAWJIocaShzRmsxDMx6PnLFnHM84K2/5EVuu8o7Xu9naZJOs17VJnGxtNlWpysZJ1nnaFa9jO07Gduz1Jl4/5ml77BnrMeRoRIkiRQkiBRBkE81uNnDRF31xu7f+5/vO7a8vQQmYcj4V1U/cvo/fPed85/VNfNf/9h+HGyuXcf3CV1F98DTmml9F+bv+OpLeNiZzHnaTBJjAgZ97OQ+DJMFwAhh/nsNgMMAQfJ/Ph+B/930+kcNgaL9zwOe5iRwwHIK/dqDnwyFyuQlwJ/nb8hwTst8HfT6Rm0AOE0gGAxz4+cQEchP2b+/7HHJssv0JIJfzkCTJ2PNv5vrptZ+cCRD+zj/BzcMfwN1rV7Bw8hEsnH4cE0/92D8Y3tmMsH3lj7DjL6B97SLe+6M/ifjuHSwsHcVrL7+C0mwJ84tLeP3SqwhKARb4/PIVBDPT8v7KldcwPV1EfXER166+Dr84hfkji7j+xgqm/ALqRxaxuvImCoU86keOYO3adUzmPdQbR7D+1iq8yZw8v7m6JhfmcKOBWzfWMTExRL3RQHP9FjAcyPsbt5oYDhLMLSzgzu0NJEmMwwsLaG/cwW7cl/fv3mkj7u9gbn4e3c5d7Oz05PnW3U1EvW3zfHML0XaIWr2O7XAb2+Em5up19LYjhJtdeX8n2sFW9y5qhw+j34/R7bRRqx/GbpzgbvsODh0+jEEyQOdOC4fm5sgo7mzcxqHDcyAurdtNeX8i56HVvIXqXA2eN4mNm3x+CJP5KTTXb6Baq6Ew5ePW2pq8P+VP4+bqKiq1KorTM7jx1nVUDh1CMFPC2rVr8v5MaRarb76J2UMVlGareGvlDVSqFZSrNVx//XV5v3JoDteuXsVsdRbVucNYee01zFYrqB2u443LV+T9ufkFvP7qZZQrZbkGr71yCeXqLBaOLOLKy6+gduwBnP/lf4zSkYcxnbThP/h+zJaKmHjg3HcP4zjC4w8u4MqdAXZvvYrHfuiv4eJn/zO+ZX6IP3z2AmaOP45z88AfP/91FI8+hnMLOXzlay/CXzyDx+c9PHvhGyg0HsHZhUm88PWLmJw/hbMLeVz4xsvIHX4YjzUKePHiK5ioPYRHF6Zw8ZVLGFYfwJlGEa9cehXJ7DGcaUzj8pXLiGeW8EgjwNWrV9CfPoLTR2aw8vpV9IrzON0o4dqbr2O7MId3HZnF6rU3sDV5CCePVLD+1gq6uQpOLlbRXHsTHZTx8JFD2Fi/hvZgBicWa2jfvI7W7jQeWpzD3eYqbvcLeGipjq2NNdyKJrG8OI/enRu4uZ3DA0sL6LfXsbYFPLDUwG73JlbvDnB8aRHDrVu43unj2NJRTIRNvHknwtGlY8j3buONjW0sHT2OqZ0NvH5rC4tHH8B03MJrN7s4cnQZM7t3cPlGB0eOPojZQRuXVltYOHYCh3AXr1xrYv7Ywzic6+KllZuYP34S894mvvHGDdSPncKRwha+/toqDh9/F5amQpy/fB1zx0/jgeI2Xri0gtoD78aDQYTnX76KQ8fP4OHSDp596QqqDzyKU+U+vvriq6g+8BgeqcT4kwuvYHb5LB49tIs//tpFlB94D94zl+APn38R5QfO4Vx9gD949gLe+6N/G5d/459jcOgUHj5cxNXVdcTJBCbe9amfHE4ME9x65avY3U2wUC7ggaf/RxQnc9jZzeH15/4Qp9//JPqDSbzx/Jdx6s+9H/Ewjze+9sc4+S3vRYIpvHH+KzjxnnMY5HysXPgqHnzsLIbeNN78+p/igTOPAvkA1158Dsfe9QgmpmZw7RvP4+jJU8j5ZVx/6WtYPHECk8VZXL94Ho3lZeSDKt565euYP3YMhZkqVi99A4cXlzBVPoS1Vy+i1liAPzuHG1deRrVeR7FyGDdeu4RK7RCmD81j/eqrKFcrmKktYP31K5iZnUHp8BHcfOM1TAfTKM8v4taKkYyzC0u49eYbmJqaRKVxDM1rbyI/OYHq4nHcfusavIkBakvLuL36FiYGMeaOPYiNtVUMdyMcPn4CrfUbSHZC1B94GK2b69jd7mL+wVO4c+sW+lttLDz0LrSbTUTdFo48fBrt27exfaeJxVPvRmejha2NdSy96wzutu6g21zF0dOP4e6dDu6uX8Oxdz+GbqeL9uoKjp85i827W2hdew3Ljz2OzW6I2yuX8eDZc9ja6uHW1Zfx0HueQBhGWL/8Ek6cey/C7T5uXLqAh7/lfdjuxVh9+Ws4+d73o9dLcP0bz+Fd7/sAejsDvHnhq3KNoz7kuj7ygQ9hJ57A1ef+EA+990m89f/9G9xob2FiIof50+/DMDeJiWOPf2J4ai6Hl159HctLi3jtyiWc/pG/i+0XP4uZ+A5eWk/wwNE5lHY7uHhzF8cW51BKOnjl1i6WjtRQTu7i0q1dLDZqKA+7ePVWjMb8IZSxiSu3YszPH8IstvBas4/Dhw+hMrGFq80Yc3MVVHIhXr8d41CNz7exstFHhWLV6+HNjT7KlVkcmoxwvbWDYLaM2uQO3mrtYLpcxqFCH2utCP5MCbWpGDfuRChMlzDnx1i/E2FyegZzfoJb7R48fwZzxQTNdg8TUwEOTw9xu7ONYSFAfXqIjc42kvw06gFw5+42Ym8a8zMTaHe30c/5mC/l0Lm7jWjCx3zZQ7cbYns4hYXZSbmAW4MpNCp5UX/dpIAjlQK2N7fQ2S2gUS2gt7WFdpzHkaqPnXATGzt5LB7y0Q830YwmsVSbRrzdxa3tSSwenkYSdrG+7WHpcIDBdhdrWx6O1mcw7N3FW90cjs6XMNG7i2vdHI7Nl5GLOnizM4FjC7Pwort4ow0cb1QwudPB1TvmeWGngyutIR44UsVUv4NXbw+xvHQIfr+NS7cGeOBoDdP9Nl6+NcDy0TkE9tq/+7t/EC/94t/Do6cfwetrGzj1wDyubXqYePr//E/DXhQh6d5Bub6IjbXrKC80MDEcYDsMxW4oVyrp89JsBdF2D8lOhHK1il64LfZEuVxGFEWI477o353+DpLdXcyUZxH1eoh3eqKj4zhG3I8wFZRk27v9HUyXZrDb5/s7KAYBdpMBdno9+NMzso3+zg6K09Ni9I095/enp2n+oL8TYcr3MRwOsbMTwbfPuc2C74uhy+/QlqDlGPX4vABM5NCPIuQLBTEyd/h8qoBczj4v5JHzJrET9TA5mYc3qc8nkc/n5dj4Hj/j8XueJ9uS970c8oUpORZ9zve57UJhClHE5xOY8ovo9bYxgQlMFYtih9EcnypOy3a489PT0+ht9+Q4ijOBnHceeDGYke8MhwNMBzPobW+LDTg9M4MwNM953vn+YDjATKmM7XALA3tter0ekriPUnkW271t7Pb7KFWq8h0+nz10GK0b1zF39EFsNW/CC0pyzic+/rd+eXjr+gre+sIvonL2E7jzxkW85+lnEJT+FO5IkoG85I8kOzHO3eki/+Ay4jdWkNxtw0cEFHzzJ+UqipUK6o1lBDNVNNdX0N+5Pra9K70EwVSCejmW9/MzOYSbmwi3ughmygiTAM326E8SmG0PdhN5zE168ljNl1GZKqE4UcBqd8X8/FQFXnWAYDpIN9CLgGa3n74eFArp836cIOkliPpmX/xCHoUps33CKo+DRC6aDF7VIVCtAvyTeAeIejHydp/4FW8yn24/n/eAodlOUPQQ9hLEO+b1aJjzy9GP+8AuT2cAb9LsZ56/aUcwUxFI3VGZqcvLoh+gF4VodlpyE8v2dmPZnvncnMdgZnRuwq0QmASCsnkv7IZIklCO+ebER/DCr/4C6qefQOvrv4vGh74fRx8+iYnv/jv/fliYnob/3C/izrt/EHe/9LOY/rZnMD39J2M7RnAIDYeC49UqSFqde8HxiyjWF1Jwwq02uluXzN9G5uIoOIQnmBqk4OiPNsMAYQ8I7fkpTOaRWGi8SQ+1YlW+SmgIT7QbobvTFnjKU1UUAk9mgArPtWYfwZSHcCeRf54/Akf2q2cuZCcM4ecLCKbzIj1ScCxAMDwBmes+4MXhBbbwvB04/F6820+hk80NYnFbUDLJxY4MSNwO4XHBMe/bm9TuDsFRaKJeiNZWd+z6efDgF83fUNoqOP2dvmgBgiPn83AF8U6MsNuSY1/FR7D92X+B8if+F1Qu/zaSs59CbyfBxHf8zV8eJtEWVs//IU5/x/fj1h//Gua/9Wkkg8/KhugXkAON4xSceCvEE5sRvllwPD+PS21DhEqdrMRZ2QhSaPg9F5y8X8DyzKIAo4PgcCg8Rb8or+vz5k681jIXROEZTJjjorTh8D0PxXwB7TA0r6eoTgrj4PBPrLTZCxxX4iTIoeBIoLy9MJQ4ge+hs9UbAwewoFhwkl0PiYWRkofgxHEP+bw5rngI+HkfUWyOu+LXUK3WRdp02k20HYnEc5cFh39DVasjHhrw5f2pPKLtjjzvBJ/Ajc//eyx954/h8hd+A4cefgwz1fn7q6pK9fl0QxgkiIYDJDtGTQ12+qhsRTgFoAagRcDu8v92BAGKC8uoNxaN2tnqoos1tDfNRencDQFPRTcQBIA3YU6ASoTm3QB9K50Kfh59e6tXfR+Voo8qqugNQhRzRrz6lZHo7vKO6zTTu4qiuJ9fTHcv7IWI4KPgGXjyOS99ruAUVLKIWsyh4BkJJSqLj1b16EYLBUqnGElipLKHAjx7YZI4RsGC4xcT+H4iqqOzVUAvNkAX6Ch1fjPZHYh/q7dljktVTHoQ7pd5/H4VlbK5STrdJpqtNsIoROCb81M/VIc/5SPaidDudjCwgPLYzf6a48pbFR3TbuzHaE58AF/7zAFU1WzZsXH2A87GOpC34v9twFlZbcoOVitW1xb3BmcjLCOO+uAJdMFZrlYMKIMCoqGVDhMBvOK4zvfMjYlwM4SCU58zJ7a50US0a04Y4ekniQBBGyeK+6Kq3g4cqpS+BUQvpOeNbBS5ELnR3SyvnTta9t9PEO2YfSA8LjjUioSNqrk4Y1WStVF6fQtSMUClXEana1XSREHA8acCAYdTcd4gHEExkH8cBIejP0gQDxL0kwEKXg6+4RfBjLmGvIGpqtaHT2L79//5/lVVLvcFPSdwJQ7fjLvhvRLnbcBprq9iAzdle3uBU58DWnfDMRuE4NAQptTZS+IgMaI1GpiTo8bi4lwd5WKAkP9thqg36gLO5beMJEhP4K6RMoRGTlQUpdDQOMZEgsGugYESx7OqzUDhgMMpndgco9PlebSPCkh2R8Y4welFORT9ASpVY/xS4ig4RefvZZeGA/TpWCHcfgEe7JUlaP0IRQsCPxeANiOBhvAoOKM9AmqVmkCj4FDl6rEToJyd/BTyOZE6lDgEpzv957H+uX2qqse/9xnMVs+nM4E/S3BETcmZNheM0ARF4HqzK+DozKe3W90THEqcKqev21SfFppBeM8s49jRegoOf+fym6OLKKBZcPhcJQ6f087pcRIwMW79EhwCo2NM4gypVsbBkel/LxTDlirLlTiiriaTFBz5y+EIDN0Spa0OF5z1jZugCbN8fFGgkePpm30jONFOiFZ7NCWluqJ7wgWHEoeD0HAoOHxerfoicTjW4ifwwn5VVfDRZ1AuPy/EDVSnZ6bj9V4f5ShM/7WtKPXyBeRptMwtoL60jKBURbjZxvWNmwhj+iSAsB+hMGkkxvKSEentLWOMcXS28ujFjsK37wd2ilsvBgJPm7aKvaujxEDU3jSiu3G4IY9+oYCin8d618PKehOVmQCdrRCN+Tp6Owam4lQBPLyE03I7c+MswzWOCxMJch5nPWamxTvSHZ41smlX5CcLIiXdoe4MnTXR1yPnV2dr45tDaWB+4Nk3LmNptibe9PT8bIeoTPqoz1cRTNuZUgR06HOwo7fLm8B8RtvGD3y5uSKr6jDhyfFHO9YFYW/k4lQe/lQB0a5xC9wcPIlwv6pq4SNPYyL3B/Kj6gvQA+9vhRjEfSzs4kDgXFpfEWCCgi+PYS9CteShMmvvtInNfYMTcLpsjUMFx58xoHXudlGZLaNaKqPdDRH1+wIPCjUBx4AZYvmYMZb5HQWH03wdOg3X1/mJRKDhv36/jzA00iQdFjhOs3mHJxMjstSgVolFeAghx0HB6RCa6QC8iYJSUcAJtyNEu+Y8xvYGJzgchEfB8QtFRP2ekc452jtxevPAzkrlb6by6Nvd3yz+edw4sKqyDjBKnawD8CASp7m6gkud9fQch5xC7kLA0eEHRhpx0Gh8O4lDcOasI0v/pueN7jZCQ2AIRbpNGJGuM7vqoYq5s+xdx/OdBUfhEW+wAw63E9Jwp/9Dx24iLoN0JjNJG2EgRje3I9A5qk4lz2gDo2dUG4Hj8BMg8r7se7UUyGMWnM2d8S0pOHy3OlNBpVoVaOT8ij1n9l2l7v3AuZm872CqKghGsyoFx3UAHhSc69ttkTRy0vcAB5PjNogLDu9K3qFysihtJvMoWungTxZEZcFPRMoYOLqIMp7Z6M8AHL00VGEU5WPGr1VV4qUVgzY/Bk7BzjhV+hQcH0oWnnwci1+Jg2qKY2Xb3ASUNpQ66jNSiUNw8l5uT4lTmakABQtMP4JPD/8eEoc3kTu4zxuT34btz+5zVkVVNRiOZlUpOLvmLhvsWlXVi1DejlDu9dB2RJ0/VwXm6MdhyKEiIYcrdzvo9pwYAk9uvoCc9ScUiubE9HtNFIp1MILB5CQO3rHFCWMzVObMtLI6aefb6ZH20LwxUnf+tPl+fcnYBisjEwphm6D5MsPSKSsdZBzcH0oH1yHG33dVl+yPONBGElPvYN2d1FbSN+xXVfoUJvJp2IRf8dT24D6XAk6dzP5PmeNcmUxQ9T20owSdXoKeFXapMY8CiozDOb8ngIjBXJW4WKfbQW8nQrVcATwf/ThCbKfnnAy4xxhvmnPZq/9FrH/+P+zPAchZ1UzZcQCq5/htwOnmRjo9z5jHNwlOEocGnF40diCe1dkKTnzLSK/6ohqNI3DqR0rodsb9Os24gKA6is/0d+nZLaC/25fHLBwDezwSWO2P7kQ1mAvWqFV4XHDokR0MaWg7U+qisYdSFbU7irfx/VbHOFDPzNdRZ4xtK0JzpzcGDoHRQXA0tsb3/MLo2AQgj+/5MpsS28aCI9+d8sWGUWgIEPeLN4wOqubN9iZuF5/C+V/7xf3Fqjir2lNV2RkMpU496qPsSBwFJ6ExmpE44VYHr7fb6IbmtqfkUZ2vEqdYougf2SRePIoTyQm34OiBha+PpAvfa95qo37EqKr6sTIocZpvmN+rP1hBOFMVSTOCZzzWo5JAAVJwRrewkXypvdLvpxKHAVHGbzgYmlFw+FrhKWTAyaVBLxO41VklwTG3+rjaWHPsI/nYShyNre0FTqVcMdDQIO6NfDguOIRmDGiR8AMMrGq8U/oEtn7vn+3PAaizKs6oGKsaM46t1MmCQ1Xl2YhzVuIQnKYVAJtWXW1sjYxlpl/6MyPjWI7Efl/vgvabo6BdZyMEbKwrvbCOH0XuqsxrHK4KNEHN3JlB1dgOHJQ6g3iQBgEpYfYChykIOrPyhwlia9dUqryjzXay4KTw7PbTm0VmVQ44hKpm3R7pTvX6aFo1wsdqZbS/LjiqqmjTVctVkSZy/NNW0vSNirKhMPOZI3HeCZydhaex9tlf2b+qogNQdd5e4BzfzSHYDhFshfLYo42jM51KFWBaxdIpBKUaws0WNpMAeW/k22iJzdNCN9ow52pypFrizQjlko8eASFD6yGiTigBydjOEzU46YJD9aAj53h60zcFmEAM1/IDDQSUjHbkGX1n1FzTKYZmJqQjjkfS0NAWw58yx8PZmQBi/TJGMg1QsJ/n8wVxa0j6gthGBTjzMfEtVX0g7PUkg4+j3Qe8KR/eVBHJTg/UlvfOzEb714sZwuijWg7s/owkKuEYZCT2WLoIf9AxNZIhHaQ9lPPAGj6KFz7zb/evqtQByG0SHCZB0W/BmQRV1UHBCQdlqWRQ1z3v0NX2lfuCk99JDDAWnj7v8P4gjWZzv9x8m7Afil0hF3CQIG+Dki40+lzAWZiTl/VHl83FL/rGAWjhYRDTBcfzbIgj6qPXi1GkDeGAE1s7aJSGMQ4Of4PgECAFRzzUMl0OUJ5MUmjo49LpdKFcEXhIGh1yI1+QUeXpPubGPc+J9VDmrQRScLL+KeMuGMC5p2Wf1Fm7WfgYwt8/QFrFEOOzKoIjF8XOqpbhH0jiRDDByf2AE6514N3pp9DIDZ4Bh9Aw30YOkoFMBxy5ge4jcfgZwVGfDaUO4VFwFC4XHONBH0nEdjsUVci7Ox0ZVaN+L0qd+0kcFxxvx0gjQiPH6/mSZUmpUyhXBZzsRSdInJkKPHuA07ee+kK+iGRgwCJ4hEUBVHAKU7zhRodDcChxOjOfwo3P7XNWxQzA0uxoVuWqKsZfOB0/KDhZVRXvePdIHKqofjdCvNkD1sdnRQqOHlrlUE0kTrhtgpkEhyNVVwNOrUeiXAKlTpqG6+wTeB5ehl8dSZ2BN0Cewc7UCTq+P5JMY4dIHguOSgCmJHCohBldEvPMVVV8HcBIHwUnmTY3msLj5YrGONffkaSvcVVFj28KviNxOHtydtcAxFmUhUjesKqK3hECpODcwEfx/H5VFTMAZ2ZGDkAafLzD4p0++juxPC4wRTOK7L8emLectXGC0hzqSyfFxrne9oz/wI7eJNBpraN9y0TNkW8jvNpETB8LR0Yn0+HmjlopQG02kKh6i3k+jh9JTrgTpJT4kvUD0TdE51vOSXMQZ1yeausUgjljhK6325JeIbGbfEFs9SSOxN6QYSVQYFVBPIjg5z34U544H89fuIjlE8uo2jSQyP4ZE7rIY4m5RNY2ove2E8ayj0lulNZAacKkKgHNFtqNZn+UNKNks/FZ4QCFSSNh6C5gQhl/n2ESvRmcYDsSBmmlcNIcmsTthkB5so83Bk9h66CqSgN6lDj5icGBwXGNY4JDa54+BiYSRcMeKrVGCk+8tSrgpCMDCv0R7qDK2w84elcqOOZu88bAEdvL9wSaoDEnj8zL6e3EAo65AoV7wFFo5MJmwElDGxYcZoHEu0wtNdkA1QkbXJzKS2hEwYk9o/5U1WXBGZ0Dcz70+NLj1KCpozoJT7RNGzFOwXElbj+Jx/KPuN2+nWdsl77jm49VyQ4OjaShxOGo7TA6npE4/IAXeI9Z1ZWbffhTRZE6BGf95gqq85RbwMorF5Df6o6kDd+04AR+AUHR5N26o7vVF3A4KHVU4oj0sRLHFeVZcPT7qs4K6ml2pI4mdXF7qqgodVgvxVTVermCYKqIZrctUmShylTOgQl3OMnqsj8ZcBr2PpBA7E5sotFegIGVjJqMr8esEmd0TP6YcTx2rAknB1STCfpMhJvMye9T4ogUKxgbT9WeXF9VVRNG2ig4tyc+cLBYFWdVOkQMWnCExp34wOBkJQ7B0UGVhbdGfh2+H0waYAiO4XFc4viZZG2CQGhUdfWHZgaihiBVAI9DY0RufgwddpQ48rtW6nizJfO7NsbkgkN1FfY6oMSpl6sId3oicQhOekwZk+ig4PjF8ZCKuzljJN8fHO5DzqaCqq8pC46rqt4WnNyHv7m0CrlbODVN4lG5xU6MoNfHUhiipBHijo1DMT7CWUDGj9PcCSTBSO5ePt5dRXR3E71WF9HdLmBzR/TENypFNObqWGgYT6rq7L4bkbZfJgw0Rjs2eYkS7dL1JtZbozzogT1TOSu5NMfWbNuDbwOkfF05sYhCtSz2Be9QKVeRZHFbycCQgvXrBMUC6nMB2q11cbTRW1utVrHhlOJwm4MoRmjzi+szMWr5PNq9GJ3QGMXdwUiiig3mF1CwsbBwq49kAqYOzI7EplHoa9oozLFJhxrOVuXQOSnTbi9nHq0NNNrgQGwc2Q6Hlfh3Sh/D2n5nVWkGoO6kA46qqnvAYbGYjj3AuW4dv0xrZIqjgtN+Y9X8lQPOsfk6zpw8Lm8THjmxvfFyj9GPmWcMGhIYDgLE6pLzr1xJ4YnT0hpjs7gVCVKNsAv4VROy8GsllB9c2hMcjW15dhbE7xOcxcNlXHjpQgpOb+BLkr6Ozc2RczLID1CyiVOyv2EfrYhmlAFDweFzrb8iOO7wvIzNlwlJSLDKGW5yvUgsuz2WwvDGCIrF1DgWeCw4b028f/+zKs0A1N91JY7MquI+KrsYlzhvAw63s7JhhC2ljcATtdF+Y81IG7mS5kR8+NwZEBzflrfoPtCT+bbDHqjCc7PVFmjWb7XkkeC4aRAsOXEHVaMLjn+0buwBlTo2nEBwONwcYb5eXiyi3W6LtOF45fKKVFAGpbJ0vxjAhjryAykJyjEfqWikzspGKLYNwVFVqhKH0oZeclZhsgaKUkcM5oGtTrDpGW6ujzmuvcHRCY/aNwRHTv8k84VGZ0S5fiv3of3PqtwMQG4qq6roAX1bcHjRWZBnQw7cxqW1lkCjWfi4dR2ptLHgEBiCw/FnAY6eBoLzwitX0Y+MqhQPuD2xqgIJjg4CVHnPQ1Jeo3k0/ExjUXzcCxx+Z+Wasd3ox2N5EAfBKeaLAkyQN5Kn1/MEHEJDePYCh9+jxNk3OJQ66WzKVVum8nTk1R5JHP4GjzFx0jrkHFkB+U2pqrFY1YSpqxKQdmKUwz6WoxBVm7jUo41D+4Y7QFXlgEM/zpWbowMJKXFur+D6DaumAHzw9Gk8/ugjI+Qlg87svXFAmudutcHoyyZfWC4ua9N3+sYxaIvrgiDAi1euYO1WC6stGxubsKBYW4C9e1joJyeykEflaAPVEyYcwZFz/EI0OL3JAbrbPZSnrRG7YyRnrxeicXQZiIzNF+8aVRBvmWj+4w8voLNlQgoh/3G2Q2mps8gMrIw/0S0QObnzPmeZni8VlzpdN1Wgo4wCSXHdYb6NkdSSPmun7+JI1HJma+O551KOg6nknPExAAAgAElEQVTB+QQryZN47j8cIFZ1T1rFO4HzDqrqwmvG/iA0YaeJ8NrldF+PHVnChx87nWbsywcZcNzobvYgRX9LcrX11tJtEMcpOASh1SI0LTz7iv3dId30FmbPE1g4CI+C489VUKRrQWZXlDiaOpGIp3q12cFSvWLgseD4TNSXUucROAygEpzKjI/lRmUMnKZqYAuOSjjGcjWkQXja26NYWaUaoOiXjdFuY2CU0EXG2/QGs+CEdBUwWX2sVr4v038O2ndUU27VqeQgDT0DzuAj2Py9fcaqVFVlJY6cEFvNeY/EeQfjWCUOwWlevwg45Rsfev/7cPbY0jgPDjjyQaaqQN5yqyr3AIe2mLr+Nze7Ag6HwPMO4PglH5UTyyk4WYlDcLpbEZbqNsJuwdGDyHvmolLiMNMwHzNf2Nhx7c0ISd4fSRu+6UgcmgK8sKNIN7NI+tLYIIr68OnbmjHugnQMjTNQrxkTzsYGvd4WKgI3gCc3ggLDCdxY+Y8Fp1n8OFY/u89YVTYDUFSFzdq/Lziqqri3e8yq7geOSJv3vw+VTP4MQwauN9Tjhc4MSpoUHjq7rJri11LpY+EhOByER1TWna6xByh1HInD77Brw17g8CSr1OmEZnuuqqKa4mCxXECtbSUCpUidZb+c6s/4InE4V0jVlAOOGuTMmtV0DX6sfhwGWDkKeX8UjtiJJS5HSZkmmlmJI21dhGADjusoTCXoLivdxxPqU4lzYFWVaXMysBlucnF2+3iiu4l8uYS4u4nw+ioq2uJEwZlroH58GUG5grDbwfU7PjrNVbRvrMkjM5+WFxtYfqCB5cWFe4zhexx8DjTqkNS3KMp5kjvdUU4zc2vlfNl0B9o8As56E5thiMurNyX/RUeBLgI7cvkCGks1VI/VULHpF3rhaNwGBWbsjcKU4pH1StD8c2rMyux4hiLvfxrJ4XYX9fkltKKKqAPZx4GH3pbZd9aIi/MvcyNprIvfEZvJ+mxSO87OEnUWyO9J/NAOhlU40hDFIDZppbaDRafdEbuHU3Hz2ENpcoBX4+9E98CqykmM+i8FzlNPPi4HlJ1FHQQch6kUHgVH4VFwumGItfUmVtsdNDdGoHnWWPbYSInBzUlg+c+dTMHxLDD6W5ffXJOnWo8eRxpUpKOOFQcGnIgVFxYWBWd5+TTWO0CYjNSJAi7nolhE2aaM8DWbKCg4GiEnOKyBl7pw2lWO8Ux4NNaVnhtRZSN4PAccSStlcy1rMDPIWfAMONfzfxGr34wDUB1H9wOHO9a5eMlk2+isaq4B7EPiPPXkOZE2HIxaMz3CvUNKpTLKM6NWJvI9Nf4yRfyyH1bitNudezyjCg6/R6lzvdVCc6MzkjpOJSrhoUe4sjCSOuWgn06lw9gDwVFoVOJw25Q6wQwlB9Db3hRwOBrziwi3DUzBdOkecCgJTPcthvqqWF4wlaiEZq3VFHBcw5d+LwHHGuMKDqFRp55CKJLGydchVLwx2KWUUofSxm3U5EqcSzvfjuf2m1aRlgBbiSN2hJXMWVV1Dzh8gzbOAcHp3t2UKXR2lGdKIECMqmuvHo3Wax2QBAq3O2OqihJLPbHcZjwYJX9T6lxcuS65L6nUccCRQ5gNxsBpVEZqjeBQVbnlNZQ4qqoUHG6H8Mg9ZQ+MUodOwW6/NCZxsuDUZsvSPEHBCbdG2Y20g0ItVbbb5cxNjtN6ggmCUUVFUX+uD4fgVGd8AUeuXwYcs0lzvKuDj2Fz32kVH3kaudwf7JlzLPqVsarNLk7GwFwCbNC+vLVueu3xjpLoeAOVpWX4pQqizQ5WNoDOrVW019bkcaHRwLlHjJ+kwc5eMVCzXlc5mE4bG+1RMdQc744Z4zNhzRJboHStb6Qr6qCP+uEq6ofMyeCJ626F6Gq0PJOh19ruYH2jhZvrG/KYV7+OU8JSb8yhfryGeqOG6qIP3/ps2ANx406IclBAN+xjkyUHk+zbwzYp6n7dRHkqj9JUQR51dGOAxXMbsbGp0kK9dKrPBppVNCi1bXEhy5q7Gq7WDWV6FGiqqMDDdntOTbrryFSDvcq+1PP1USJcJqe6lDMJchuzP7T/WNV7vvcZlGx03G06oD/6duDk/aIByAGHB3NppSPArJx/Vg5dwSE0HJWZ6liHhXbHqaADcD9wCA1HWUW2nlgHFMLjphDwK1lwsrM2RsxdcJhMX503+9pjNzKngc4a86InfelAweHnByjk+gKN7Nse4Fyz5pVeVLeAj+/dDxydcnO6reEPBl/Hym205iujttzEMBec5q0m+jBpqHqN/b45/2/mPokXfnWfdVXTH30GM7YEWCPC3MifJTiPnzmNxnxVpI1IkRhotTrYsP6dNErL3J9adQycaKs3Jm1EwmyP1yH5bmckp5OWcuWCw/c2Wpvp1J6vFRw+P/P+k/DLQNH6YSh5VletBxpIJQ7BodThCJwqT4JDScMcXj6y6XYfgUhu+a2p/JhH3AVnZXVVSpo9O+tLXRTOxMW02TN5xJpfdE/026oxPf56tZxKHIIT2swF9UQfqxawsrKC26UfRvjZf7m/uqr5jzyNoVMCbMSfOch3UlXvJHGoqjiWD5fGwGneHEHDzzuOxKlVKzh1YjlVVQqOSpvuVheFnFGTzTvmTqG/ZMmmZFDiNDdaqB2q4NSpZVy+vDImcfj9docVCE4fPGuwqNQ5dqom4Ki6orV66a0OSsX8mKpSqaPguNKGv+OCoxeRj9pNVaCbCVCaMY5FqikFZyxZKwMOJY7W2PPv9gLH/T1KHCb7S742wzMWHP3OQwsmn/vNie/Bjc9/Zn91VVRVlep50ZVp88ihl7aqZZsTf6sDhiOZ9MCEz2R1HYWij/x0UR57M+N1Vc03m+jcaaJyyLZVtQFHzbdp3hzlzmhTIFf9LD+4NNbTr7neFIjFUAxDLM7X0Op2ceW6AVML8mqzVqLtJujc3cTj7zmNlZVV6cDFMARHq91Ce8sYg2ceNHZXq0tj2xb6lwNUH65j+dFRH0EmzNH5t3arje52hMC2dgtsVqLvtpedCxBJtTn7APXR2YyRZJoOsNGTdrZg48uKlW7NNnv5RQgo8uygIzLR/GC2fUtMuxQ9H/o9N1k/6xcKfB/1agXNdke2T891HLF1C7u7xqgH5gdeGxwkWf2jz2DWNlbSnYgtOOw4Sj9Hod3cExy5Y2rVPcFZuXxRNlc9XAe2w7FErYENUm60jMSgX6PslJ+4XlTp6UcjvR+n09HEzppaHWPzMHHcHWpDVA+V0b7TFe/uRrsl8BCcvOejXqugPmvu9EtvraTg+H4ejXcvodIoozpnXP0VvyhBzs1N42Srzfrj7oQoRr5ojOLAgnP+tTaqtsdeFpx4OCrqI0DBtE1aZ5GeOPL8sbgSwWF8VvoFctLbN+DoGJVYazzOORs0xZj7bCczLjj6rbxN9NoofGz/aRVZVSUFeXa6Kl1H7yNx+KMqdZLDo7QKiY6fv4j2bSN1lk+dEXAef/RMmqilfgSVNuoRLQWBeHpZz6W9eQlOu8M838IYODXb1oz7oS1VUvDjvgBDcDiiXpKCY0Ab76BFibNuHYTFQgGV4zVU58opPJQ4Ck2p5KOQM/VdzdWmqIAy82YccNa32BEs3Bc4sj82lVWqOyN2MBvPH2L3dwVHHm3dlBy7rRg13UAsOJSA7kwskxhGicOyJx2aetqrfupgsyqqKo1tSLBwn+CoxHHBaa5ewdrr6yk4VFfVIHhbcNxjVHDYCJKDaioLDm0adzBSzLFx10ow527cLzhUVb1+H+8EjlzoXIJQ+xvKTMqAE/dikTgbiS8qSgc7iTGNVVvauhInC475G8fLvJvAtxJpJGHckl/jMuEYU1euEN4nOM3Jj+Jrv7rPtAqZVZXPpwdJEqn3tLESPzj1VhP1holor1x9BTXr8k64RkKtCv/YQ6jZtM/WRhPXL61JhhwlS6NhfBTvO3cGi9qdgY2KbM/BtG2czSVhrMubyMtCIALO6hrWb5rk9qVFA1O+yKSrkdRgFr82ORLwIxNj4+D79AOJUbhljMPEK2DRJl5tbnWxcbslHls64OiI84Iyzrx/GfUj1n3gm9Yh9FILiFttVOe4toXt/kBVEFTQ3FhBUKzias+UBmlTgP5gIFmJsu9MXc3W4NqzrwYx41kabnDLgPUiJZn2uJoVkIJlwwlacEfp4+bkMAdb90eAs67oZv5jB+iszllV7svymwoNn7sduR5pthFY1cB2tAoOv+dNF8fAufLSRWzc5CJjpv8cwSEwvOh7gSO/ZetR+6wg4KIeTnvW8G4XV1+7koLDuI6Wv1CEy35rCsFubJon0fh7G3DavQhLjUWUZsq4HziEpn6sKvDQxhFgFJ4kQnXOOh97EdqddSwfPSfgcKwNKtLUiEMKE61IZfmKDAuOWyflOvEITgqJkx6hHeT3AsftL5gbMtFrVHQn4LipKu4szUbL+Xth5VMHa6w0e/iVtCW8K3Fo43AQHEqcMOwiC06+VkXh8KJIHEqbyy9dBHa5KooBh57RE8ePHQicWt1IKQkU7gFOLpNDLLMMm52YBYd9+giSShxut8usxlJpDJxLq3ZREStxsuAQGoFH6r0Jt4/1t9bRONpA17oTKHU4rvdtd9CdyHTFqlSk5ikd0hv53tQR/dwFx9xY4+10CY6bj8OJgzQpsL0HtYN6+ns0rt0cY/Y9dsIYmp/9Z6aq1Dg+02bz6XFwKGk4ckVfwOForTexsdHcFzj8vtvllNKGaoqpGeVZtr010MgqM2E3DSdQclUOM7ncqCrG0xQcY58Z1SSf8TklTwYcXflGJc6Lr15K1ZQIhKAskkYlDjEwwJj0BWtSob1hVFal1EDotK5rTlQRWdXLfsOJTYsIbFtbLf2V33IAUkCy4NwjfYajLEZRaWyOZOGSNrtOqqgAkwlZqMNV4UnBOYiqkh6AGVVl6/VNmxPO87e6Y2s5JDfb8Kz4zrEZs53qrV01fhVJR7Q5y8zUP/vwmbRmqlGvgyueqDric0qmns0ZlpNpc367rTY2afDShrAVBHwszdbSZXNECnDtLKfyVN6zBjJboDHpKrK+JH7GgGDLVly0Wl1c15p2sUHy0u6NMSvGrjiOHauhecumVswvSq41gUgbGxWshLR3cXcyRsxzwB7JGWnBvsixU5XAJpBuAZ62oB2JJ9bGj195j2tt2ApMgcCqHtottKE0Od/dBm8q9TYX7PeZ020yIvpSzbld+RRuHKgHYPVF+Q1VU/sBR3cqX6kKON12FwSnXC1LW3uug6Rjqb6E7/rYU+nrDqWSHeaijpdCaiPoLDj8k2C2xLVa3HOSdq3QOjAFR/vmueD4ouaSFJwrb6yhvdUWWDTqrOAw/NBc55I8TUnIkt+fLoEOP213L/AMR02bGMl2wZHFRxxjWLIVvXzaMZTgDJzlAuTG44rEtpmmvN4DHP2e3qhjxm6mhFqurSORFJzRSTQSem3io3hhv7MqSas49JKRFLumy2hom869ncRJ7MUuVKroVyoCDUepVpKpqoLDqeLy0eUxcChl5OKqlMmujpI3d1iXnbxabWm1RmAobTi0H45KGbc7l8JDiSPSRhYSY/5uCEJj1nnqCjiUNi2meFhplAVHo+VJvCmqs05pQ4k1wVRPazBTJTngNHt9dJ0+zAoOJY0OlUZ8zc8zFcRpLTc/j7lKzT7Ake+q3TIximON3WH2hYIzaqNiW/J7B2isJMnqBdPm5CDg6A5R4vBkbbY2BRqOvcB5/OwZUE3tNbISB05BHuFhfo1CIxfOqS0nKARHW7LwcUxNWXD4d4SG8HAWRHAobTg08iwX0l5gVVV8zHTcF3DcEcajEEGTSeaTo3yePG8Ka+OkLoQJD/K+gJEgcZ7L/qi7Q/KsB28LjhsgTm2WTIFe9py7EsfU25sf7JQP0liJaRVW4siBxOymYDty2SqHekgbJ48aPLSQILk1UjX9HNDZMU2CgqKPwC9ivdNGbPN0tQbqO7/9KZw4bmuX3NVTqHuduWL3bhuDTMFY9sA5q3KNY669oE2K2FdP84vbXZNYtbbRxqID7aWVFTDBi4uzcrARN9WrDq7g0lisYOGBqjyymyhb7+sUn6mnie1uzsfQ9m3mMophxDqskQzhOQl3C2ktufxGpm9zYMt19PdDm59swg8jGyZdNZCLlOwxK9MMziRTIpz6cKiumOjOXGN2l1c3ge3mtZE/YKxqZvbrsn9Cd5IcCJzQA5rtSFzlDKQRnNXbGxjscHnG0TRyP+AQms1WB9qWLL2SOa55NbIj7geONmPMgvPsS6a+ihF0ppKuNQ34GlhVcLSPDB8JzONPGtBdcDhTK+bHQwJ9j6ECZ/WXyRxW1m9KfIjnJIxjNLecMEcGHNo5QaGQGtIuODwW7eJBcBSetK2bc1e54LjT72xeGFNJXZud57vqD3B18J0HyADk0op2ViUn6ZsAhw7UvSTOQcAhNGtvGF9KtJ3R+vbOqMxVBCA6ANX5J1LS2iguOCptOu0uvnjeGP/ZoeCUir70kHEbEGXBSaURly50JI43xV43dqUcCw9DDIxEmxuJNVUjcNiEgJ3OU+myS7VlwOEI+33EtlOXRssrvi/rWBmInVVvNKswmyGoK+FZx59IHIcUqQR1/kbBuTn9F/HWfuuqmFYRVF4cczIdRFVR4hCc0YkyqorQqLriAVNNUerIcFRV1GmjdeMmCI4OBad9x75nv09oCI8/U02DoDSQMWQlp4EtK21Wrq3iwtVRfx4XHhccvTD6uQsOW/irT4hGLgOwgx0WLLLN7Agc/m2zHaO11UqljewTK013PKee3OYT9ZhPfH9wVFXRiz+2aIkjyaUvkA0ZpE0iHTCkVRuNZo3f0c+j7V9s1L0XGYnz+uDb8exBSoC1sVLqgIrj1A/DWVEt7GI5AapDoM0ZhU0v4EnpRH204wSdjY5c1CLrhCIWb5pYlTs+/d/8kLwMPHbn9KSLVMh+eHFoDGqbMxw7XdfZPkTbuYoNNe2jXJ0bs3ESlTjWu9u0nty1Zgur6xt4/UZrlC3HkzrkckHmDqZTTlbe5VqcdrGRRFRVDY8/yZVIR45KnbHRWNZGkaw80O4anV6IlY0muJJkvVoXu4gztm57E9UqDfPxqDzdHqy5i2D8QOmNYzug6+vsrCqmH8eRIEnftG7jMB24xjYn7gd3sFxGR4UrKKMrpsbL3jMHr6vihtzAozrw9gJHjtaOaDfBeoe1QNEYOKSYGfXueOrbP4Tl48cFHB39PqsKR+UyBCje7YnHWIe28pcLzd4u1jjWCs63A+fZFy9LiW2aZpnzUJ4a7ZULDt+VxKkMOOzBQymjrWhz9sRrDbo2ryQ0hOdkYwQNQyBJNECjMWqmOQKEazQAvSGXxB63m1yI9gJHrxcfmUM9lp9zH3A0lINNM5usFm19GMyaYi8XfmT/qsptrJQFR8P1WYmj4BAa/uuxO3fIwJ8xYHsdu55ARuIsHz+Gp779w8gn7KDpBvLMHaASp6NdJuzZy9m1MPVkEhwOUVP061BVWWnDO4f/VNrw0QWHs7Fg0hiyhIaSh5lw2nxJeutYyfP4kyfle+XZonROV3CYcajPGZn2pnICjK4qXK+wLNhIG/M7949LUepEiYfeLiWXXS1npoJebLzTXDJap9mjtIzRSjsSo3JKpqWNybCPxEog1o25EufyixfQOHEay3OFMXBoaryc+8GDqyqFxpBsGvvsBxx+n6qK4HBJP1VVKnFkfUgHIEqdk0vLe4Kj8CgQ8nqriyw42nQxlUgWHIWG77vgaPmtLhJPcBQaftf1C7ngqLrSmBphkfNjc3YpcZiE5rNGXNVUMYCCI/svyzrfHxx+hzYloWlHxs+loQwFhxJHm5Uzr2egKtX2Qo63TZBTIA0CUVUERzMcCixud8aJQ2MvkbcuyC91P3lQVfWnso72YMAaHbbMtInqNupa3Y1wBnnU4aFJU2zDqBHVs3QAUi1p0ZekNVg7KVs5wTviYx/9CE4un0j33o30iiThXWZXeONzbWuiQPUzlZ0aueayg+FWhNZ2G807m2je7qLJhgNOzxh5Pp1DmaW3gQ/OqBg7Sqs6GGXPeWg3N7B89hSq9RpqR8so24vfjRK0NhlMHfUXLk8P0oVplw/7CLxN5DLdz/Vg7xcV7+4UsLmTBx8rJaPWCHE/ZgCzLxKRr+nVz9nuGGoM6yKtPV0SexIo2xVsuJ2a/b7uQ3HXLB2dtx56LkbHycXLpQOqqpmyjVXtAY5Q3OveFxyeiPUto5q0qF3beBAaTW3kdnhxeIeePX0Gn/zEx8ewT3NTcjnTicKFp8du4aaJkmzHAYezKI1cExpZsxK9+4IjBmouuQccd2dCLvTe3EC1PoflsycFHB1dcfLZ3jw2qDiwPQK5snG9nN8THPrIFKa94HHBCbgukx0uOPoepZhKQXnPOgOlubf0bGZC2ijE8U7gcDIhNs70AVVVEJgMwL0kzv3AUdVG8d3ZNbOotwMnbQwUhmBC0snlh1J4TB7JyLGg4Agk/R5iC47chYyCUzXZ2msBRafi1v9zP3AIDZsOqaNWJQ4L7NjbJr0wFhy+ptSpP3Is/Wwzoh9lvMm+N5nIcthyrgjPdCiQ7JUyYc7zQGq5smOtG4jEYbK6OzRbgO9R8tDu4eA1EIAyXuR8LkY5GG0/b22tC6+uoFIK8Mh83XRhn/JE6sjylwC+1DugqhoMbQbgPlVV/5aZLTGxnSU1m0MP6+vrYiuwoWLPlp+YFVRGNVr8G0oczWTLwqMnQwCxB+OCo9KLaw8QGNkeuy9sjU/79wMOoeGgqiI48pvais1GplXqNJ58DCWrqghOzun8xL6CutqMglOb6goYWckyal41kJX4dL0rbSZwP3A0X0Zb2ibD+J7+Nxqfo9RpjJzs6Pb6UHBW1prSwKlhMyxVXREcujq+GH0Sq5/bZ12V21gpLQGOeGA9xNaord3p4FS5glrBx+VuB2XrmNMWYVyHnDaOgkNVReNYW2pozC3ajNBjNy9nuvgXPvEXcHp51H9PrqAT5GTmXje0bUSolrYj9HpRGgnmjCO2F5LVC1z2kE0I1ltt3LzVkUcan3KHFcwdVi+VR50frHHq3uF52xW1XKtKdD4uFbB81jS6lJGd7nK9p6lRyGGxZCsIVIiyMsFx2umkg5Kjt9tDEUXk8wG0b8/VzvjUXB18nBFqlJ29dwTU6TK8oXneZfcmzgILRgIGU2YHoog5SX15pNSts6v7ZoScrediUl53p4c/7H8Uzx0orSK7YP0e4HxwzrQoeTtwaByLNDkgOMcOZ3wcTi24VB9qs20LDZdzdoeXqati6zYXnMSupaDgVP2igKPqouskeXG7bHDNcfq9j2P16gqavY6AU9VA6X3AKU0l2NzxIODQ50btxVooL8GgP0COdTXS5dOoNZlNWeNfIJixlR2hj27suCskuZz9iYN7wJENOQ492T4dnAKObXNrE7cID4eCw+eER7M5//PWh7D52W+yB6CoFs6q3kbiBK122s2JN1I0afr+0sbZCxy2SqOkoMTh6NkZE59T4jy0tDC22Gjs1IZT4mjSFCUNh4KT9rRzupDLBdlJ9gRHLk6QB8EhNNo7r2crMxVGBWfRdiK9uroi0KRSxwEnn+OqxREITXkqQXfHQ9lpiM1tSk6NlTiE3F09UD4fFtDfCVNwqF4IoMLj5c2EIStxTPOmTfgzFTGG1a6hSndtLlfy8Pcqk2Uk2z3Etzrwpn306OoG8ELhU1g9SAagLq3oqip2sNSRVVUKDj9nAG1zoiiqicMFRz3HWXAomdZvmZKXc+fO4an3fxChbW/GpQELXj6tczYgWOAsOJoiqfvHnjDuaG9F9wWHUodLNrvGaWTvSHUCKjilagVLJ5axcmsN7WYzlTr5QiIt2eQi5HtozGSCstmlDa3EkTu8kEslju6z1llRXcnY7Qk0Cs9e4MgNtN2VlFaCszQXpDOpbreL0FmLvcLlqKtBqqr83WIKDrfTqpnz97WJj+P5/XarkAzA6eeNhW69jVpyy43xeWMrwnI+j6rnoc0Yye3mmCXfhSdlqTr6PVr7ZirOC0QvKp2AaQjCNgZa32hKod73fvLj49N2W9oStjuIo15aPjM2BbU/lic01jGnvx95Pq6+ehVXV16Xt2TFGWfUDtdQtH0Me/1IRDuHGqnap9gvBags1RF3ewhbHdQfWUbAjhu2dw9DF6UprhfeAxep5ZCacC1vyS7aqvElJna5OTO2OFyNae3fsxknWN3qp7Xo3L4/YewX9ksOmIvNrmBWAqr3vNWznnFnYZWVNy6jfbeF6mwNJ2rLaXYBMzXjSXP8X8598gCq6lufxmDXLK2o4Cgw+rrW7u4Nju3uTXDM39vG1fcBR/0tDFPoYCOCj3/0w2MX1s3IIzwsQ5Z90qXfnJyAAm0qN0eARqK1IRSeLDgMEXBhdx0uOLQjooht2WwTgqU6yvUamq+sCDSEh+AoNHz0YcDRVMwUnLGjcl7w+HnubEooQwZpB1G2L3FCCGtbfXR3PUT2PQVHt1a3PbuZgpHeOE5OtrsqDz9v391AsetJsr8GbRWc86XvO5iqmpk2yw65Esd9TXDOWXUwJnHsXRNZP4JZuTcBJY5OxV2Jcz9wPvzEuXTNTQHEqWvmzI4Vo660YfWAACNNrsfVFKf7lDgnlk/g937390TqEBwNSGpsiWt0a6gh2m6njRldcChxRBKVSyJxOJY//HgqcRbLLP99G3A0lcGViIScqozxN5VIQ+NzSZsHOOBQ6mz0EnRs88msxCE4lDRpBmREB+j4OalMj0fHyzsm9pYF58sTnzjgrMqqKs2E19anWuhFVbUnOBS9LI+1qB8UHEobrhjT4DqZtlb8fuAIyJkLkYVG77hqw0zvs+BoYFKj2YRHxqAnzSEJDYdKnCw495M4hcR0AdMQgNbeCxg2XXNM+NgFzqwu2KAAACAASURBVAQeSp3d8foqt9Uc/+7mZg/tpCBSxwWH0FBNqYoaSRxPQhOcRDCIm8+NL6pCiTM2rGn15dx3Y3PfjZW+9WkMraoiOAxwygpudopK59Nyp4NzFTNlXuFaj057EhF5tp+Lcfn3TAmuY+No9Fa7SnS7ER45dRpPf//T+M1f/U0szwdYPmEi0Rw5271SC+zYBTW7dhUjxZ6dTWn0uFxroDy/gHxQxcVXLuLi+YvyqEFW7aPD+zF0bkJv2EO9VhUnmADqqA6+TpKRjbT46EmUl02pDP0lZT+Bn0SZlXYz3mVnah0nffiskNFkKvEgj1/ItFUbk+I9s3oNY2SrXKBcVrOx0tZLUPASSOWm45JQeROrI9Zuvt/dRNzpIiiM/EQRa+nzHjgZunruJ7H6hX06ALkKcKVsulUoODrdVXgIznIQoJrPHwgczekhOG4rkncChxdYMu5sZabbPlfhKsyMDl7BWXrkcZRqDQGFwHzm331Gvs7u5jo481RwwgHAnkJ7gcP8He16FfdHa1EpOApNqTAYW4xWmzlqOqsstuaAw/0oOLMukyqxBzhSaGf2OraJWIyTESCCk7fQ8PMUHE75uZa6k7jV34zQ6ZqmUvlKOQWHwOjg+mDhZgdXv+Vv4rlf228PQK4C7JvymIOCw7+hxMGMkUYMAzSb7VTiSGqG9eQ27cJkcgf3ge/9/qdx+tRpkTiVQiQSp1o1lZMKjmyTS1g7nd75nitt+JrgKDR8rRLmp/7WT6XgMIuQd67k0kwAhEZHY5oeWD+VOFqiq02mo56xb8pzNSw+egoo+SJtOBbLcQpO2vyAjaCiUGJazPXJDYsoOB0m3BJdpkvIssR20M8ja3RKnvA4OHxFeOLdwr3g8EN7nggOgeGIqQUGIfrdLgq2cYRnwe3Z3jqxlyAoV/GVxg9j83P77QF4H1VFFfVOEofre0t/4T3AkYtuY1WytrUNX4T9HnwU8VN/92/Lgbng8DXhUZWSSp3I1IcLdHZNBlVTuXwec8unRdLo2EviaPqpfMdx4AUe8M2AIyAVkhQcd//SPsO2wNEFJ+8VxpoayTFxgXo70ywUnQZJFu7Y6S4hNwZVd+IZNUVnY2QllnUyarGkng9KHIKTnh8rgf3pAMWZAP4hc8N+deH78Na+HYBPPwOdVQmhvVFSUDodj/tjteO966Pkb5Ia+yYNgN0qBJjYhPQ3rP8kbI96/kVJDv5wgH/xy7+C8197Fhe+/Cyw3cTyscV0KSK3+E7KksWf5DjZdPWVuUUEjSUElcUUTP7u5laEz/yHz+DiJdNOrscTSuCcTEJPp8I5TyLmZcnRMRdAwdUT3bUdspaWa1hcmoPnVCAfO16RHonpRUnYFmkEuUyzY0b/Rzk/3sDURaWNkHbZ3sVmQbLWi/4Zu2573laMcvtGI3DbfEx/Mn2ScP0iSuTtXBokZtwtijqI7EImPQI09BD1I2nBwglCZWEBYdjB71S/B8/9+i+hfvoJtL7+u2h86Ptx9OGTmPjuv/Pvh4XpafjP/SLuvPsHcfdLP4vg255BMfcnyFnjiuBwuE7AWgacpLmOPgv9+xHyBR+Fukk72AscrtbrMyajHRB5Ye4DDrdRKZdlLaa8H6TpC1oIp2eoz+I/hWZuUZK3BFhpvOgLOD/1d42aGgPHvlaLQmdB7vpOcuKtRKpM51AteiA4a6stLC7V8L4Pn7oHHNztwE3yc3vVyGyr78SdbOd6N3Kesw5I6ZTOnCOb4cd94Y2ZSjO7IowmcnFTdt0TEJqBXSEtP2BmYieFR90O7fVVRAwY22wAv8AQkQ9qUX7/hXf/BDY//6/21652gQ7A2DgAOfYLjsDFfnX0o5TrqNnpNFudhFuxLO9MiSNrg9sELP5NNPDw1BPn8Om/9lfHJE6lXEK1Uh4DR/eJhWZsuKQjH3Cx+SWBR4ChHnfSU7/x0kWROCk44jextygvpAJk/VAU+2NDy3GKHgjPzbvj+Tfve/I0jp2ogtLm+rUO6mWGHsY3wVciIRxw1ODWRDd+hxKE8S4593YVPApIrniXLiNkKzdHlQ1M8B81k0yvHfvj0mIa5G0inO0Y5hyewGOlm/4dL2G9sYw/OvYM3trvrErSKoqjdce/WVVFcLSd24WvXsDl1aaBxjZv1J1kYvbf/okfx7lveZ+89fP/9GdEVe0Fjk5Z3crOQr6I/MKxETQbawjt4qkCURTh//3130rVFN8T+8axE7xMKCCxXUDTS5+JfmfX5FxYMvbU8eMVAYjzAwVnT8mT7SrgzKpccFIAxlaHKToqyl0cxER9KHFURbkSx2RQ0nEayWxEVJQdLjiUOvXFhrSi+w3/o/jT/aZVsAfgFD3HqjSZZ2zlX2zTC052QtTrxo5pNjdR7o46jfO9zqRx3zfbIS5eZWMl5+7j0WWy3X7un/591ObNyf/K7/4OLj3/RbO2pR0PLdYRlEbpk2m+TXUBfq2BYqkqGYCmTpz/DKBnHjkjU/DP/f7n5DU9zAJuf7wOyU1TlS8M4rEOEc7ey9N7vm9tpX6UoLrg40MfaODU8ig1RFu/pdthl08HXJYEucO3RpOGYgoOuDLD4t/r5CC1c0ZbcNNzec0ocXSwdChm14+7xs4sz9bS8xKwgVRjMU2s+5Xch9H5/X++P1XFdrV9qioFhxUO+wBnzYrv1VYf+jzdW3eFO6aEOqmNtWoNP/cv/2H61datdfzWz/70GDgLs366qi6/SHB8habaQLjZTqHh5wSH0HBwCn7tzVVpHyKNjZjNN8jJUkcaD9If13RVaZbpdLFyYdnzbzLlOjTfCc7Jd1XlcS9whE8LTy7pS0mMe758x64ZcDrdM9WbMj1PY4GmXRuvD+vZdQycxWf5d9gebdorBPDCFrp3RhMUnheFprm+hkLSRaWxjN+b/z5c3++sig5A3/px5Oe0kSNTGyMjfc5sx6nEufjiGlq32vfC4t5CdKlrY6CMtDl54hT+wf/xk2N33Pk/+h3cfH00UyM4wUw5lTpetY7qiXPyN732uqzIorEZenvrdr0ndfqxNx+HSpyYXU7t/hAWt6pC3s9GsTPdHvg3/F76t5mcYzPvG40Pv6+M73zSyRi0EpjgSG8fm+FIeASgJEmbfAtAk+Nt+1mp6Y6xKs7dAbLgJHfGswHqh+rYtBKH3czkZrNZlSH9O0kXflDFby/8AJ49iANwSsGR1t33SpzKpXU0myMdebOTVdpjxwVoLMbcumMffuC9H8RP/I1Pj723vnIJF/7gi+l7LjgEqHj6gyk0fEJwdASBj6BkVCXVFOGhxNHhShy98HJ/uCW0DgimZ54j6i0wYzvsSByqq0xMEY2lCCcW6yk8LN9h2zRppWbBUWgEHAsSoamwOsEBh6qKiW3ZBpJj+8OSZGtWUOIoOIO+LQgsmvZ3Cg+92QRGRwpO44fRPYgDMOmPZlVuBn/7zQ10Xmuhu9aR5Cod2YNIp5ba0Xti1DWLf+P+7X//Vz6ND3/QgNBsrqO5flOyItgTUDt16ZqVS8eXUbbpD7ogSbpoql24lH4OnX38q3/283jh/PnUc5wu75NphKTSIz0eRxoZ1g3sqSOP6+jqOpfsm5c6I1VdjCQCj4WNCDh+4FMncebEHMJwtPYCZ1YEaa1XkHQJDlpHxUlKHbuUkV3SKD3hVmKxPyA7W3CxVndENkfas7YeBWB/MwSXVJDjCGN5XdBoPyPj2lHN9+FNDJAPAnzp+H+7/1kVVVVQfD51jys4Ck37zZbM9d2xJzg2IMfv8a5KGztn2pC54Fx88YLA01hooFKrQ+MnwXQe3XYH5WplT3AUFHWO8fXz58/jX/+zn5fd1JCDC879CuH2upOzBYLatZNS4x5pJdCZC65pQQrOmRM1/MCnTsEmLsp3aOQyTYLgcCwW+yg7oHCBEG8Yp8Vy8iUGja0JQXBiq3b4UX46wF7g8DPCIvvbixF3w/S1a3wzw6BYLAg4v107oKqatq3cFA7Cs/K5yyA0HC449Km4hlkq/vcJzs//wr+QPBiFhttfXj4Bur/lojNa6yyLQ6njrp0lX8rl4ELDt1Ta7AWO2yJk7A7IqKzsZ+lrW62QBUftJoIz1kfYShyCc+aRGh5amks3xSBo21G1LjTu78cxy7CtJMsBbtcugtPXNRwY7HVWZU6KQao5U4nDFIu1ZgoObMc1+uDGwJk7oKoaDr+cZtmx3f36S1dFRb0TOGPLFGfAMXegzbK3UueJc+fwl//Kp9HttgUcjnq9gdrhetq+ttNqjoFDqeN2WjfgjHz+WTX1XxKc9MJaDTUyuDNtRJxuGFRXWXDe1l6xP0JwRGoQnpxpMilqiiOOEHOJAdtZjI2XCAzHgNUbTmd6OR+3TUhE1Bcljw0BKThcPsnLFw6mqh5/mssOjdZy4A9c+L+/Yn7IFtO56yZIR6h4NMNIT6YV40yJtCXJ8pFGmPn8mR/9AZx99AxW3lyRNTnn7Ip5uckiinZJwh6bP26GsuiXjlJ1vA5KF/3Qz7/y5a/gi194FivXbDPIuJv6PYQz3Tf7B65PZa+LyBosd1Ab7fW91FZyylPMcsyjvz79sI+nP2lmhDp0rSh9nY07sZzGAGI91jaUkG7A2jTyFWYdOK2B+91QehcHtnNIcKgC7RjT346kKra7dk02FVRthuNkUST+b88fQFUxVlUORp7jlS9cRusNE6xU30fBJpfLe/QfcF3rzKLo6UF5zDgbnaS9wGEnUUJDeLj0EH0KXKPKt/DISnGtzRQedoOoOD0As+D8yr/7dQFHRz8DDiPS5niS1JfiGrhu+TG/txc47oXn347UFLNp+Hr0DRecxUYe3/Udj6BeG+UP6ZI/4j9imuwkDVQnnuWW1xCeDDi8+LkpH96Uj2QngqdVretNxGEo3d8JjMIzyI+ck4Qnaq0itD2OmKzemJ+DPxPg88s/ju5BYlUTwz+Qo+5ca4HgyEl2bwPHOeaCc4/BabP3FRwXGm7zH/3jvy/bbhx2alT5hj1pCo7si4WHz6OkbwvoDAAuOFxK8Wd++udSacPPCY4ON+Co790PGj2ebKMJp1e16RpvJUF6/Bk/kAtOacbDUx9axplHRq163bWiZDJi3Rdp6unEeMEhbG6NNpAaWAcr4eEgOASG0oaPOeYWZSROXtcR4Pm8uYLmtWbai5rgVOp1fOmhA8yqXFVFaAiPgpPOLvYAx1VfY+HiiRzyEza871iMVFFUVS++dBEff2q8qkF66NjAm6wvbj2slDpyYmwLNO1P44LzyqUV/Oav/tYYOEz11Bxgyd9xpAHVlIJDALThwVi0OtOMUcG5dxpuUNSMO5U6mbVl8YH3NvDUh0chFRcc2QBTVS18kn5BcAgnDeB8XpL1B0wM00be9WUMuEaEDfyy5JnAiLQMAiR9I3F0RLvjs2IFh59T4lRKRRSnA/zxmb+CZ/ebVjH9bc9g1qoqtW2STEGZVLK6XStJPH0dNH69HHJcQs4ZzHDLSpsnzp7FE+8/i/eePYt8uTQm6t3suDbXx+y0peMVKxMUFk0k58+0nI5dX/zCF/HFz3117PfZdGBs7I6m6PK+nVWk36GPKmMHjW/AvtJ404Qp+h+JtUx03Ua79fOzD9XwnQ44XFjeHdn9ZY/FsNVE3AvF0OUjh7oZ8qx9X1xEaBfLDfQGpZShZKFppLu0R94OVtdNXb8tqY7aPZRnA3zlif8Vm1/42X3Gqr71aeSGfzCupt4JHM5qLDQ8oL3AkTsxU+9EeP7yf/cjKTipnWSPkhWbXKaH4Jja7tHsieCwEsGcQAPGyrUV7Accf9IsVKYnn8nw7kq89yw85kKUyb5jKCWx/XBccMbWg8qNqxqW5xKcE0sjKeDCQ3CSnUGaIutHXQGHwwUnlSC0YRYXweRzjnvA0fvY1q6PRURYm9bcSMHxp32Et41qf/Ej/ztWv/Tr+1wF2Carj6mpDDiMpYzFephl70CRBaewRzcqV+LknERz8QNlwHFrqFyJkwXHPZEvnDfT++f/5Dz++LyZFeogOC5wyS7zgZ0g4TCjm8b+OvNiD3AS6wHWU+KCRdXDyktCo1JHoWFTSoFjupBCw9dZcLxhMqrU8H3EQWbNTupStm1RO+btwOEMzAk38Peo5rqtEF/5lp/Ac//x3+0vA1BVlaopbiirqrJ5it47SJz9gKNGqxTs2QXapefdTgSuLe4OwkOJoyW6mvbpguN+v70Z4cI3jIvh/HMXsPLGipx4lTpsEKteZQI0eCdw1MjRG8J2vzCzK9pQBbmPuK4Co+xZiUSJ44LD/WIfIQ7OgNiNI+724dnuEgTHHZQ+7U5HHLG0B72aCVTqyGv3LQUnuwanKwA3Olx8K3NjAZt3Q/z+g38V3c//6/2pKi4C8ubXfgGdC6MSUl3qUCBiBptdrll/jYYkLyZVEb+bZHZ0DByKfS/Bp3/0R/D4o2dlE1w5V1UFp9qa2sgqTFZF9Jw+yvw+jWGFhqA1r11Hd62J8mId5fk62reaqOp6n7xj7QLwur/MIb6+uorrK2vy+MorF/HVF0bTd+3QmR4fHZbcb6opkTC2PYlnS3VtY6O0CC+T+OWuPif77w2wPF/CU+dMPZabQlGZqwvQoaqdcgnecDy6zaW1mRbRvW0mLoUgQMmBJxo3mSTnWfJ4dFhOBlGEfqdNXT8GjjpUv/Tw/4S3vvCr+1NVzAB867O/hPjuCMu3AyctjH8ncDSjm3fkPsBRaAgGO2y5C5S64PCI2zfWBRyOzVtNMYXPfWK0HpbO8tTjnE0+pw31lReexU//9M/INvYDzpiqvg84o9px57rkPBQnYgFnebGM5fmygNNeb0LX7fJts0iue1o/tohqNUOCjZ4TntXLVxBt9lCuzaE8XxOADgKOVEBwcRdrcHvFAFwJkQ2X/mP1GTz7a/tMVp/+yA/jjV/7uTECCY4atjJltRIn9XPYtR/vK3Gyq9y+DTh5Pw+uoue2NmP6qvbC4W9Q2mgvG1fiKDj+fB3L586I5DG3ZEEWqdfBWvRjS+Zu59g3OPwyp+/0HDvOHJ4PhYRf8dyezdKtwv6QDbkQHI6nzpkc6dOLRk0RHg5xQUhiehlBpYxyadzmosTRQXiaK2vo2pnl0iOnkNh+f37VNLnUKgs+F8mTmWQObPCTnycSGzT799tHfhzdz+0zWb3+of8K3/iFf5LuWPbJXuCowfqO4PDEJX08/vhZnHvi7J6qygVHf1vynpnllgxkSk5VpuDIwSYJus7SR1RXciEccNzj0MbSCg/B+Uc//TOputpT4ugGBgPYqhN5R6bhdjqvN9d+wVGps5CLUXVq5cdmZEJSeyxjj79XPlTD0qmT8r6uddG9ZVRX3/qAitUyKicW4amD0npic5lKUk3tHVipE7CwizVu8z+2f1X12Kf+Eq791i+Y06QJSjYoKfaL4xXVBtOu6DffsTaA3ijuanBxHx947zl8/BNP4YT2+rM2gTY3ynqg6WPQNb2LgT/qZmovZj7nS2kOB8tzaJjS+NV1wV1oyuxdaMMVxWnjCDv/9Uv4iZ/8n9OvSR4QJYo1fu+5kAPb5VPPhZMhKBMFxwY0BYPjt1/BbvDYoTyOHS7g1OESfJt8Jt+05SoCQbcFbxCli5w015uozpn865I1qHXrm+02uq0OgjmTv80Vmrnorj+VQBsmyAeZtBhVhGk6aS9EUKvhM8X/Gl/9zD4XrPc/9Jfw5m/8mz3B4Zu0+rX9Bl/zLsvaDPcUh00a5x0HbZdnvu97ceJdy/eAowavm2wtv2nbz/L5XuDoHUNoZJ/shVIHmQJEaMrVKsp2tsFWc4TyF37lM/jlX/ylETg2jVLBcZ2BImEccBJ7c3lcAjrHCUJeFjHR8U7gfOhUAGyxrV07hafAFfNs+TO3E9l8G04iOAq2CaSLIyFScEKnMSWLGam5KotGCnfWmmDfZrWH5JyylNjJQYaVPP9p6X/A3f12qzj8we/BS//WUVVO4pUrcdIUCc+EFLLOPe5QClBG4hAcShwd+aKBStUPL44rZeTk9Xqgv4PgVLSmXNdwYCWGM6VU6aOzM0/blzCrn9WKzqyn3ergM//Pb42Do5lzGe+xBjM96/BLwwKTRSQDrqr7zYFT9Hz07nYEHhEIPBflUc5O1zYEYOsXSpyy7Q6q56/bbssNwUe5cWaMbcPlC5hqW857InH8coCoG2L9xqoY0xwEyF0asrvRkg7zHF84+Tdwfb+zqjFVRV3ndIoyMIxalKmq0liUfC7im3efcz844FCq/PW/+umRtBFv6Khxo/kN4xdvb3QEGB0EpzpXQaVSl/U0dWj/Hr4mNGzRoU2b+J6W3hAauTAOOOur6/h7f/8f4sWXR4ufacpqVtKk2QE2Wp2q7YyqooNOV6eT48kkr2dV1THbsMAFR4+NABGc5YdNbGvltZU0J5mwcCgwCo87uVZw5LitxCI47mDor3xoTpooEBzP5iZ//vRP4tn9OgD9J6mq7KzKFvRrizH9MU0n1eaKWRe9AWqUVqmt0fj3iwsN/OiPfxqLjTrK1mNMRxcba+vwhjmwu6i0puXdZi90eaaMxcbSmA3Av1GVpJC5xi2bQ2pRQHm2hLJdOVh/i0HWf/j3/gGazTVpvijDnQWm6aGxSBUZbpyOs5Ssg208VId+6gMyNwT9OAJ0AThZBhp+T9JIdDal+xbY3oIsl27ZtIdaNUDerq2l3+vcNpKmMldFZ6MN33YnS8+nTU8JakYSBbNlREmCnrXRqjuhpJyyVQwzCTdvmDymLz/2t/Yfqzr8ge/BS7/0f91jGJvzZc/I/9/blwfHcV75/WYGMxhgcAyAIS6CIEHwECkeIkWdu47L67ItZS3t2lVOrb1ZlxMlKa1TkVPRVmqr4tqt2lJVKo5zlNexUz5kW7QOayV6s0o50sqSopV1UAcvkQRBgAQJggRx38AcmJnUe9/3ul9/mCEHinabf7DR09PT3d/ve+997/g9h5UzEo17JSac40JlrNJZpZAHNVeV7a47DuKLX/oS98OUjTydoup46W+BMy6rIgucro4u1JMYVsbjLOnmUJjVGINoZQURUGUGEVaa321pM55VFzR07ImfPIMjzz2JpcUFHzicDqJEJiekG+DQ/1TZ5A2KBU4god0Fjpwsq50ywKHkNUpcE57mRD2VBRmHqACHLhV3gJOLRjEzarL6BDjxhnqkrRNRPOStW7sYNDPUSptKcCIRNJEXvtaYCgQeyiTkvOW5WbzW8RCuvPpsZQ7AfQ/QqsokefOmVlTesWLe6+dEFPT5kB98FODQucK+4ALna//8a5604RuuEDgkcWhLJIyITlo6DlfiUC8HYU5fWsryDC0lbQQ4h3/6P/l6JSUOv4MgcJhqjTroOQPoRchLAUetRstJHMl6zBYKINDwsypPuj8oVEdmlsxEBkm9M2QjAJHDlIBDy3Ha8tQNZmoeS3PzIPBE6hIMHto6iBy8BHDos+eK91VeVxVQVQo82nssmZQEGr4xCxy9VJevstqy7At07IsP/C4+848/VxI49BvErczVh7ScdCSOXDMeNvYNSxsW0R1s+3gRZqIJkRxd0lORCOYX5lniaACRmiKJc+qD3+gx4Qaq3sYOP7HrbBumCoCj3wW3byYpZom3XeDsbg2zqqKN1FUlwAncsMqG5PeyCKRt4DJO5EnWz0TAoY2A473LSCQAHH3d58MPYO6lCpnVU/f8Hk6TqlKqyW1pHfa4ZMzPSJN0KZuNhGsMg5TofhUm+YMvfxGf+8wnvB6a9H3pR0DxKgk2UnBzZn4GceKDCVGLQytOKS/H7h87dRI//uFhnmEUKadVB/3fc2sPDu4/4L8cx28hNsDRd4/iO//5O5hfmgkY82o1a8qEizlm+SIibtqo6Qcxa3m8fbacxQuUOuXDVBnKTVat1InZ8EtvaxzbOuI42GpTRjmgTH3eDbMZ9dMsuZGEoQi/VdmFmgbodpPynQL1CKN4n9O3PWr9VwapS0xAyRtxAVIPiSojzV5o+kNcfvnpylTV3ge+guH/ZR2AFjzlgMOg0VFg2/TcAw6doKod6M/H/uI/oLu7NdBJ5WbAkexCTuZS+c4EGgKP2y1GjGkCz4F7DiIWi+PQAQ0kYw8JcJZW/IAuHXeBQ6JeQGOAbqs1qkwbRu5Wy4NuCZTKAEcGVPKJCTj37W9CssqsHAu2glSog24KnLhZJRasPUngYWJupRbz2Sxz4ORt2wNyTUSphwStdCmDcDXrlRt792ej8s/W/SHeqZRZvfq3voKBX3zfK2VhcDgJbeIKDYeCXNR0zwZIRkp4NqSVPHt27QJJnJ6eYJfbcsChJC6eCNQlxb6c9QDHm61VPnDuuOcgfvseUzlK0obAQ8ARu58LI+0E9JLQ89k1wCFpY0DD0/aGwHFfXzng+Pfr7QV36L40KONNLHUEON7JTs7zCvEmEj+0BY9nXFv+6DjZHsppKRPv+dS/xtzLFaZVkKo69uNv3xQ4Lmh4xmngyFMon0k54FDiFgXfXFVFwKmhzP2CWaVp0JCkOX701A0ljgaOHoG79pl0DgINbaSq9FawgyOJ6G5OMKk6HzQGOH4+j7Gp9OYRNzkORVfiaOAQbZ4ncQQsbtqnBU5O/R47Zi1wiA+R786mTVDuMQsCMk0JNCThXIlDALJj9uLmP8HwKxWuqkhVDT5DEsc8BqcSEyGk3izztxzS+tsvuiP/CXlTDTUHbQf27cND/+KrSDUFk6U1PSsPADUfZXunYPJ0uMuu3yhsZiaNU6dO4okfHfbuigbZa1qilv/6tj3Pt131eD0sKRlcsXrqenkqVyEJJPaJyTsyHfz8mJrfoc6rPdO+IJULw3VWFgi9rQnct78VybgFLn1IDKWqVaRJpyUCSd/eyVmKfaK3Y2Ao9wT97YaACg79rcdgk1tCJJowDGA1TcDUENF/eBL0+bZv4J1nD1eWAciq6snv3hA4BRvElMI2GYAguHc8kQAAIABJREFUuvy//n+BE5Y+S3awygHHSzG1M0ZWgjolhO+KJaN1UKraKp3QLeAh4KSV0SPAEbvLLMH9oCf7oUJhM2HEeagEUFng6EhqMRsoIOQ0DhuxplhY1tLx06PE4glkld3HxyRaH08gHE+QKc+PHbbE5QVtxDEZB6VazADLs/y/qL5ftvwrzFWaVkGq6uQP/1MAA14qoj1KwNFEAp7kkReladLomB3I9UicrKXpMGIvWPBHwDn8oydw8tQp/jggbSh905bjGIlpXQY2ss/OSU0TSsYweYTFp0eDZNMQpIXhjSQOp5mE/XwcAY5RCRacBCJ7/UqBw/j2PNQx32vNPD8x5k32NifjkMpj+PclLBNPIBJv8IBD0bCCsmkCwKH3YZ2fr3Q8hOFfV8isLqpKWg7QA7vAQTEKWlLqeIxGGs00+Yxn3U2AQ/ws5FATTheK7chKiROPHOC8/vpRnHz3pAcckTSeA45UnZMLIY5JckrSP+1nKUj5CqkwyhGW1Q1R4xKju8pB1qrKT+YKZkZJsr28E/LjBEgIrK1SUlXRl5Tfy1wjqNpJVRHntAeeMsDxxoTyl5JdN5Y4dLJdXUqh6P+O34+jlXIAkgOw76nver9JejxGlYWahy5AW+KDxMu59eyjoJH48MN/xHVUlFespZSOU8lMo5bIsrk6+1cvv4U3XjuK4SsmpsIpbWQ3iMfWXQ7bs+iatIIrkN9Fn6OMTu23oa/xMlzRrBEBeMS2RNRZgPw9a6TGLK+NJzBcWjh7P73dLdi2vQV7YjZT0R53LUCXtkp6n5aXOMHK2HRd0ouYs4R2auF93lVimV1CvirKztKXpm/F/It/WVmyOsWqPvjxt/meZAbXkOgrAxwtabwZxjQf1tehLP6PAzjzi2k8+ewL+M1rfnI5A0eWqqrnAT9D0SeKJH5kBo5Eq50iNXlecfi5wCHQsG3DEi1YLy7AMUazcaBp4OgFkV5qfO7TOxg4kSbfReG6/YLkuNS70zoiW2y8z0kUi1gCb76JRj89g++JKkasY1Gnm0ixn5ZvL07vxPBLP6/MAUixqotHTKxKeGhKAYc+L2sUB0gGfKnzUYATJQ+t7R5DvzkyOoMX/s+vg8DJW4njoFiSrGhQhVS7UuDw84u32EocAY60KdIJ68F9snvMzTD/MHEOqnsT4JDEue/TO9FQF0dYAafUZNTH0qorcslzbd3Yja5DPp2bAee5yx04+vTjla2qSFVd+CuTVuG5yEuoKrkpDR7PtlkHcFxDVWqkZi2tvQucvoFRji/5aopuNAgcAgxdpxRweDB1qYgLNhtiqAQ45QYmX/CBw+dwbZW/ucBJKmrem4GGPv+owGFpY/vDy++Qb0dUlZQWk6qiWrYPo5/BYqVdgDmt4nETq6KN2b9Dlh3THiPDWHw0dl5ZoMlflsrMqimxaR75tw/hrtsPeA4p7l9AKs2xAXLpLFPOirfYUy3ktHvzGJ597ghmFQdMPk+rGv+VU1qF3rhdkSRsB/wvNiSiHH4MGHuuMKFzhqOKTen8pJJN6J32zVlSn4IcmlR2f9u2Dtz34AEkbddd756rgNkpn06W+ZsXlrj+jP6XFaCXYuvWvjukAiv2cwrw0pZzHJFiU1EqLW8RSk+NoT92P0ZefqpyVXXlr5/wloK8CqkKrkLkAbWzjysWxbEmHHgVAIcce7r8lq5tusxkKwJOOpsFebFlI6+vzkjkGUoNYG2Em20UHQ6xKyk6T+wWsXVktUYueT+gGfVsv1I8giYnOWiV3Ag423a3I1L0m4bwc7hAUEHaRG2Ck9sSKsJN3l/dKEUaw3ILqFKbW9LtnmPt2TemDuLd9aiq4ef9ICcDsAxw+DPr6AoQSgtFRwXAcSUOeYopFVQGjaSOljjPP/srvPr6/+XWx7KRxOGBp/ieAxxSt+Jy97y9ZHaJEV0GOLpeXYATDDOsHRE/H8cax0LxRqeWWOmRxCHgbOt1+IEcdguiPQls1D7Rcv4ZoOU5t1hLrNKIsUcrBc70nVhYz6rq3OHve/YNd4Vzlm+uxHE7unEagVpNlVJVnppSL1XKgLl+emWJY1MaOCNXR3H0zeP4laXY98VMNsCEzjXbyuFnnHQqROBGHZ2gZo5quKiQzhYiVgoc+h1eXdngr0hgvnwZ4Iiq8lpp07kVAEeenZvRq/xrPu74ddaAqELgHMt8EiN/+2Tlqura3zwZ6LLrpka4HHqcX6KXwaI6JCfHMkWJjUO1yiTFvHpm+1Ip1kSOw6W5JS75pZIaDcCTZ/vwxOHnMWX1v2e809JYkVTnJGtRqNHsm/PUjZM87ksuw64lto04EbkA0AYMS6on53fY2NTgpOWzrsGyE7FnSwd+57MH0NAYjF5q/xCzrzuxJrpfWSVS87dA2m0kjJiigzFjFVzgexLckBn6uHIyGtatqq7+8gkeMI/Nwcmp0TEq9gzrZG0Bi6ys6DPrAtfAERXotQ201j4BZ3563qvaLAWc2dlZa4+Yh45Z4AiQcmLsqrbT5vfMekb3qNSOO5EYvifa6BoBjr4Xj6/PJl+Z65sB8hxqMpmYrEB6i/uedAFOot5IRA/AmiuujLQS8Gjg6CIBuVZJ4Hj+K0OiEGhBoMbtjfWqKr2qsm86AA43uOmBh37Uzfhn0Wms9VLAYcms1BpJnclxy8Igjir7uUgcDRyOPTlNOEjiyMBK+CCQsackjgBHUih4QGw+rqgqTumw0Xk2oC2TuY6iC3AInFmvF5YdPgGwpJBaVVJO4jD4NHiUmqNE+bxdNZLUEeBo0LgaQcqVRHUWNHAYmK6L0dz3ulUVrapk40CbozP1jXlR4FJSh1HBXeRLAse8bNVSkLPvspixPLwkgjmFwQKH1BSBR4BjXnAeEacJhwsckQRe8pVatYhBKzVTLnA4icymlUjzD8oddgFJvyHHvCYgkqphjXdTo7ZW4jQlycNtPNFeBxsLHK/DDNdurFVbFEbh96RKkoLjQwMgmQBmVCsCTh54Y3adq6pLR2wJMIth6hdABXZ+GoJHSa9roVRgU0sdAgapvEO3HcTDXzfNPhosm4JUCehYFRnI49PBxKqWhga8f/w43nv7GP8vKtTvjBScMdKr0mstFMgPjgaWuyY2FaxioJWZzgjUTUC0hJS8HG+W2R25ngE2rfh8O0IPcM+2DvzOgwcQdvKHChSy0GaPa8y73WPs31LBGbdpHnJfa2JbbpcS53z53vpVlU1W5wdXwPErF82lS3mN+RxnBUEzpRLgSIR86PKw12IoUUv8MWDAfP970pthRbfT4g5WetPA4eOUH6NTPV2Js0pECXZJn8/xkj7gUHTyXTjQWYKejt8JSUcKMeg6LBt/cON3BBoCzxrgOM/j2SCc4rn2/Uoboo8bOOtWVZdtsro45kivajvEZV9YE7NSaquUxLGl4qZHOZNN+lOKJA51621t2wgCDW0ucJaW/DQGzm+JBkuTaTktG9sKDnB0bwge7BtIHKNO/VVJOdAIlS//n/GL9+Q+XHVCxwU4USJmUkAsCHA8B7gVPwIc4vpRDeY/KnCIij/Gdfhpj86f79dO/GPhz+Ld9aRViKoi4FAKp/hTjOjN3zDWY2a4P//LAYfyaQU42nNM4Ya+gb41wCFpQ1KHNhc4EUuPKzk3niPO3gY5J2VFxYfE5rCfa+DQoRwtr3UIQ0pzJDoekG9r6fklt9fP2jM2iCeR7Pc1cPQlc+THkSY0/DXqG5SnjDNzmr7/ZcOcHtgiUaTnDAMpb67fxgmS5mKxIHDs+cMHH8XSKxUmq1Os6oQiVvJ8JaqzXVRVbvKNqaCm0HroF0UZaQf378FDD/8Bn05/C28xvwel48mdPnxhGMSFJyxaoxOjeObnR3D6bJ99ESuew0+8xfyBrK7IeNWNy4hFIlCbLmrJzGQ3NuXgwvIbmjxjd/D5/vVv2ZaN7jU4r4nCK5y3Y1TrXdui2NgUQRrxAH0cFf3ThGWPPfmAyKGoVp7UCCRHjO5ENMWGsVM66tgwEotK2wkdL7oZPg5htr35qU99E9deqzBZXadVmJdq+j5q5vRw0e8/5QLH/Zu+Ww44xFxBS18NHKrenBqf+nsDDjvLrI0jA14OOMwAZldVN7JpbgQcLlZ0WjNKoheBpqslDGHAErBJ33EGadQkygUk1qrfJtJ8x/+cv2PTQAgeGhICHJcFNR+OoUEZ4wKr4Tu+gfefqzBZndIqzqu6qlLAIdHHwU/NSqGJo53EIqKfdSWOEF5XApyXX3+VJY5s2UwwVVPKWdYjcUotw8VjbKSImcUucEp103OX0NqhRjglh6A+h4AjoKHfuBlwRPVLhiWpVukvejPg8OduR0CH0JuAozdZakze/iiWK1VVuq7KxGvy7MLWxEkkcRjZJfQ2p1uofJdyEkczpev8kqGhIc43FlVFxWS/efdoADj5HEW7TUCTN1JRFGZQqkqnUbgvhkgQKgEOPbPkGJvnDc6IgJNOvXntmTYS2IROJPp+M+BEq8jJ6IuAgkq+51Jf64ghdWXuy7hMxKwoFGMIODQcP9yaVNQysa26e76J65WqKkpWH3rW5BzTw9IA0KwzCeXWpU41ZyV8OHq57orWQwf24Y+//lW+LgU9dWBOEw8NDQ4ht1pAa8onff7x40/irbeNYUybBpougfH2i1nPYCzna2GpouwRLW307POJMX2pEZie9g9XEsn7k3MDQO3IoycVRVONmYDxRaenJtKYD/Q8Dbobalw/jDJ+V6IRpIsmb7gghFbKPRIOU+V7cAtbllRSq4xXqz02bP86TlSqqkxdVZB1tBRw5Kf9tArLKs4zzHzqqbJV4KMCZ3xyCj/56TM43++3k74RcFicF0zilhiU5ewTDRy6Xxc8dP+skm0BXikwBGhrHYkUWKLbHGUGUBc80NA1XTraFXdoHQdgJB9GmmxHMcod0yCnJBRPEJujbDIS1gIH5L23HAAB4Ox8BJlKmdVTd/8ejv3A9JGSjfW8Ct1z6YzXJtF6lC1KNVmid04xUjFwjr93nJOSROKc/rAfT/z8rzA17Sc7EXAkjlSqDEaAI/Eld9aLtNHHpYZJ0inoM54wzsKgZMZfKRFU4phHl9KRDwAHyWD0OprPYcFKnPp8DjnLqOVd0l1el1E1XijGShwCDYNZxwbJ52VNCw/3NkOwe9+/w/irFTKr7/38V9D/1H8LLP9c4OjEIl1DZQbE0LN+VFXlAufV197Ck0/5hjH9hgDHK8dRg8S/v5q2tlkwLcNd/fD92llbzjBeL3AEWK4vScBK0i+xpYBkIozZJas0HOCsWSy7wKgQOPJaomILCb2e/Z/4nqn4kGylQMqVBU7L1n+JE5X2q6q+98s495Shppf+Bdw4lEmpDT2INtxKTjbHihd75qGH/wgH9+9Hsi4eMKDFxpmankJ//3l0tPtNwI48/TzeOn48kEZhQgq+pubaZ7VRxp8x6oPA4Xsv5pG1zOH+DE57YQadyUjfZwpdvWJUQUqvHbVDBuDaO2KosxSrj6JlWwQR1fElXR0B0ZHcaKPmqnkbtXfrrm6auFXmwlTlwAwWaySWGedk1z9FptKG9am7H8R7P/yWeVmW9FCAI78fcRi4tJ1jABe8Uxc4LcmEBxwmF7ARvfP95zE5PRUAzmN/9hhmLRC8VYM0iLfgIeDQIMsAaeDQnQTyaBzgcIZj0cSnjFQwHV9oY+p/cny6Pars9CwHHJEu8ha09CHgtO730zwjDQnmHQ5sZQoK5Rzi7gtsjo2z5n5d4LhN3OzlIjFyRNK9GNXZsfVrGHul0hLgz38Z/U//pfMgeSQs1St/UIxwE1Q3vcL70kcEzltvv41UcwuiMfNi+/rO4vmnj2BqybRGlM2zRyS1084YAg7FqXSLRP4OG36+LaYlDl/L6dpLwBH/TSnguN1xqAsyA7REMparshJdCaT2BdsErbjsGi6diTPwRHcb0SxjLnCckIqLm0DrS/pwTQ6VeVeJ5AM4/uzPKqurolXVucNqVWVnmwsc92YCgc6bAKc11eDx4dB1qCkHbS5wSE2d7evzgFOqESt9T0qECTDE3M6DuIaKxNxxlqLW2kdigaNjUxo49B3mOhTKWb4GlcvoOIu5diAsIMQFDs18064kknuCxFLpNeUta4Y6cEDcdWELnkI2jbBlled9F0ju5RxaFP1xIZdGOEqkBDkkmr+I9Hrqqj6wqyo/rzWCpqTfBlCXo9hXFvDrkOrRQCLv8D2H7sC9nzyEew8dQkNjE5e0SPpCvmg8wW+98TZSLS3MhUPb4Z8f4cQt2FUUHeNAZijK3/eqJS1QNXACzWWtxJFkKU2WQEFVTp/Um6Up8VhTXVtJ8xva75UiYCCQuouHrk/0IN6WsDErN9FmbcBUnKmeWuS0LP975jjlcPsrM69DnzhiXc8xhTB0UaJb226lc0Pq9zH26wo5AClWNfALYxxLaiJFPDRwSMUHySCCnmTPj2N1MSVeaeAk6pvYihe7Iptf4QT0/rPnPeAQYAg4vFng+A5G85LYnU9jblWNVlMaOAGWc3L6WSnqMYBVABzBFUuVCoFjgO7/Hv1NwEl0NHhN4TRevecrkX4bGOg1VQqubrPjIayw1qMu6ReCOwmi6h7nfD+cTRBGqOpTOLaetIrzT/mqyrBGlAaOT93hMHY5bBUucEpJnI8KHGE8peclNSX2TUDiOFKBJIGU4vCMLQEc3ThWX6tUlYMMvkg0A+qwT3NrgdrQlWTglNoC/iiuNy+dvsIq8mblLWtUE62ElVQlaa1VbbnrRT+zPlX14eM+sRIlQy+l82VVlQFPEDhaVUm1BEmcP3n0YX6kSoDjqSmatZmgccyxHwGnmp0CnDWOPxLNNrVVJMB6gFPOXvIyHdU9aPBoQPFzlwGObiTH32EqO2twqwEmsqkYNV74CMAJSDbVuPZGQKxLPojr61FVfgagiZEQv39NwMYpU9Fm1Yf0dOSZZ9MqDh08gD/+NybnOGl7FNA+rc7mM1kMDZhcG6pInLo+jse+9T+8Z9WdYfia1qUugVfKqdVVDaUGWq9u3DQKrhqQik5b0sLJa1JOE/WL+Uo69jj6bW7XLOddF575jKQNgYdVRalqkJKyyF5XdSmU0/SqVpLay11Ckzuwnei4GALXssIpFPokjv3iJ5WtqphZ3Sare4ORzlUEHE91qTD9jYAjNy/AIdBQuGF4YPAjA4dfHLFVqKSrcvkyskrLUnmIQwUrwGGmU8uH40kQVY3AYHHJGTVw6Lp2nnnAcerUboCXsh+5JUqlwEBfLkW5p10b8gO6GEE0dyj8aaz87XcrJ1Y68fi32UrXwKFOs9KSUG7GvwGdxU9366uucsDRiHeB8+KvXsSRX760LolD1GZ0v1w/5WTMeQOuAo16aX8z4OhEM82D4123HHDktUQcNSXSZu2iqiIMuf4zFwj63VYCHK/EiV0NWY9ssq7uflxfD1vFwC98KjeuFVo1LYoFOK7YC9ZymIw3N3WU1BSpK1FVVD8l5whwqA3g0sI8fvD9J9A3cOGmwDGqgdIoSVX5LnsBji62k0i1VlPyfVZVzsKEvN3Cq+wSKbG61M4+BRySutm8UlVW4gTsGwc4AcIGVsU3xw+NQSnJ4X5zTSGBxBNt9oKO93meefs8Ifw2jj1ToariWNXh/+LRnEi0uCnV7t3TWg4C5yEkiCb1TKtpPProI7j30F18jViCKFf9HJPZyVHv2v0Dg/jB934Koi8hRgr6391cBxc5vcry36hAppt/4wHHIZokg1H3hKKMOw0U+tuN7wT8OKpLMKvJZBxdd/egoUNYKYzfSiRHKQlBE8v7XIApZcQ2ZiW19zda6fGiIOwnrvH7VznjlAPvkWfSh1zeFGM/WTH0Cay8VKGqoljVW9/5ZmCsyOrXwBEHYKnlOKNWxVKIh5ei1Ro4lMhFL4tBWSxAgEOgOX96EC/++lX+/Y8TOOWStty0DDa4Q1R8qtStC5y1PQrWgDuQz5yMY/cXDnrnhImQ+wYbSYlAiEUDZ03DU8NTXEqysGS0wOFJIlFyuwr2SoKdIHG4YIz96trPVq6q9n7+yzj9s295+S7mB0sDRxx4a2qVNUU8c/gV1gCHwW3BMzVh2EMJOC/88iUMXb5cFjQ8Ux2Xuitx+IWpe3CT0ulzl1jAfMeWsRCbvE5/tcC50cx2cSBpoiJxNHCiEZX05nxRG6kCoAAzeoFihM6XdDmSkxjPZxJ5hk1d5b8Viyq/C0dPC3BWC/esT1V9+Ph/XCNxKFZFXViMiHVfk2/l8cMG6qpuDBxSWVriEHD6+geNxNGFdXZ60OBWApw1A1kmTVRLHEncctUQ0/U6YCwlMDx1ZVWVt5pzJI4GTjlJoa/v+e5oMhBTmU319GJu9n2XvdYa70nwQI5dEL6RR8Chbd2q6uh3/9wA00akiak8kUgiZskD1tg4a5NYvecWguxHHn0Ydx06xMeTdT4DFc38wUvGED595iye+dkRUNCPqivWBDUteNY42InjT9lM4hX1DGLFxkDX9PJjhBuZouEBv00QFkSD726arMlTAZKQbisx5ZZquuLYdb+vqty4lrzncgMvKmUpl0WCCgckrUOsAkd9iXtAa1Q5hVlQ3VJcx8YDTElUdXWZVdUXvvU3xeWlFeQWJpFs3YjpsauoT7Uhn8lgeWWFs8PqGup5v0h0YdTnMZ3h44n6OmQyGS4ko/0VOZ5IIEO1Urkcamk/S9HoVe5MR0HD1WwOtbW1TM9B+zW1Nchks7xPN7uSyfA+ERmu5lfVfgGrmSyqa6ibTAGruSyqubNMAavZDKqrq1EoFjmtIlZdjSLvEzlTDEVKws5kvf1sOsOkTcVQiI9TUJXSKrNZsx8Kh5Dl41UIUcJ+JoNopAqhKrNfFaniICE9fxVzJFaZfW54EkUmk2aboyoWRSadQVW0CtW11fzuIuEQs1/wfiiEKDdxzSCMELdqpOPc9iMeRyadRqhYRHVNDdPRhYrg52dqumKROwLyfqGIeKLWdEwuFFGTqMUKjVmhiFreT6OYz6O2LsFJ/DSWep/Gj8a4kFv1xpv2GxqaGRMb2rswO3Ed0fokj2lo8+2fL25vDuPc+Qvo7u7GQN9J7P7qn2Hh+Cuoy17H6evA5k1tqM+N48xYEZs2tqF+dRx940V0dbaifnUS58YL6KSOvoUp9I/n0d62AQ3FaQyM59HatgGNxRkMTqxiw4YUGjGLCxOraEm1IBmax8XJHJpazP6lyRwam5vRFF7E5aks6pPNaK5axPBUFnWNTWiuWsaVqQxqG5rQHF3G1ekM4nVJtMTSuDadRiyRRKo6g9GZFURrG9FSncXYzAoiNY1IxXMYn11GqLoBG2pXMTGzjGJ1PVprC5iaXUI+Wo8NiQJm5paQi9ShtQ6YnVtEJlKHtjpgbn4RK6EE2urDWJhfwDISaGuIYHFhHovFWrQ3VmFpfh7zhRp0JGNYXpjD7GoNOppiSC/MYWY1jo6mODKLs5jKxtHZHEd2cRYTmWpsbKlFbmkGYyvV2JiqRX55BqPLMXRtqENhaRrXlmLoaq1HcXkKIwtRdLU1ILQ8heGFKmxqSyK8MolLc1Xobk8isjKJodkIujuaUZWewIUZsx9LT2BgOozNnSlUZ8bRPxnGlq4U4plxnBsPYfOmVtRmxnB2PIQtm1qRyI7x2O958Cs49dO/wL69+zA0MoHe7lYML1YhdMvv/2mxCkUMn3gdxUIOqbo4dnzpEdTSLEiv4sKxN7H77k8gky3g4vG3ccud9yKbK+LiiXew89BdWM2HcPHkUWy/7Q7ki2EMnXoPvfsOoIAoLn34Hnr27EcxFMPl0+9j86491JUCl88cQ/fOXQhHa3D5zHF0bd+BSCyB4b6T6OzpRVW8DlfOnUL75i2I1jRgpP9DtHZ1I5ZoxNXzZ5Dq7ER1XROuDpxFS3s7ahqacXXwHJKpFBLJFK5d6EdDczPqmloxerEf9ckk6prbcH1ogCVjfaoDY5cGeVY2tnbi+qULiNdUI9nWhbHLQ4jFqtDUsQnjVy4hEgmhpXMzJkaGEUIBqa4tmLx6hd9V66atmLw2gvxqBm2bezF57RpWM0to79mOqeujyC4voGPrTkyPjSK9OIvO3l2YGR/D8twUNm7fjdmJcSzOjGPTzj2YnZjE/NQoum/Zi9nJKcyNj2Dz7v2Ym57GzOgwttx6G+ZnZjE1chE9ew9iYXYOE8OD6N1/OxZmFzB26Ry23XYHFucWMXrhLLYfvBOLC0u4dv40dtx+N5YWlzFy7gR2HroXpGGGzxzDLXf+FlaW0zxONMYry1lcPPkObr3nHyG9ksPgsTex9fZ7MPTCjzA2PYsiwth026c4OzLUfccXisVcGns2t+LCbBEY78Ouf/INnPu7l7CvLYw33nwHjb2HsLetCm+9cxR1Ww5ib3sU7xx9D4nu/djTHsN7772PeNde7OmoxgcffIDqzt24tb0Gx48fR6x9J3Z31OLUiROItG7H7o4ETn94EuGWXuzqqEPfmQ+Bps24pbMB/X2nUWjYhFs6GzHYfwardRuxY2Mjhs6fQzbRjh2dSQxf6Ec6vgHbNzZj5OJ5rMRasG1jC0YvD2IxksS2rhTGhi9gIVSP3q5WTIxcxHwxga2b2jB9bQgzqzXYuqkds9cvYzoXQ8+mDiyMDWMyE8GWTRuxNHkF48shbOnuQnrqKq4vFrC5exOys9dwbW6VpXJhfhQjMxls2rwFWBjDlalldG3uQWR5HJcmFtG1eSuiKxMYGpvDxs3bUJ2ZxMXRGXRu2Y7a3DQGRibRuWUH6vIzOD88jo6enWgszqFv6Bo6enahKTSPsxdH0N6zC6nwIk4PDqOtZzdao0s41X8JrVtvRWdsBSf6BrFh61501aRx/PR5pHr3YXNtFu+f6kOqdz966nJ478QZtGy7Db0Nq3j32Ck09x7EjmQeb79/As29t+OW5iLeevcDNG07hFtTwBtX0wT8AAACQUlEQVRvv4umbXdib2sIf/fmO7jja3+Ki3/9PWQad6EnVY1LI1eRKcYQ+tRDjxVnFrNYGXgD6Xg7Zi6dxh3/7N8jNz2Jzu5unDt9Gg0NDejYtAnnz55FXV0d7w+eO8f5uB1dm3DhfD/bLO1dXRgaGGC+vA7av3AB8epqtG/swuWhi6iOxdC2cSOuXLqEaFUV2jduxMjwMNsIbZ2duDYygnAoxMdHr17lGCAdHxsdZX3e2tGBibExNpjp+OT4OPKrq3x8enISq7kcWtvbMTMzDbJh6PjczAzbCXR8fm6ObYANbW1YXFzA8uISNrS3YXlpGUsLC3yc7ILF+XmkWlvZZpmfneX9XC7H16L91dVVzE5Po2XDBhQKBf7tFO0DmJ6Y4OMIhTA1Po6WVIptpInr13mf7J/x0VE0p1Js54xdu4bmlha2Z0ZHRng/XluLa1euoKm5GbV1dRgZvozm5hbmC6J3R8frGxsxPDSEpqYmNDQ14dKFC3w82dyMocFBJJua+DcuDgwgmUyipbUVg/39fJyec+DcOT5O7+h8Xx8aGxv5vZ87c4aP01jS2Lds6cWxJ/4rGjbuQE1+BvHeO9GYqEbod//8ueL40DkMH38bTd07kJr5APX3f4M8b+zToEEqIvSx7ZMBWizmUSyG2BgtFguECWc/xIatOU7uyyInfP397hf5HsxvFREKk6laRKFQRCgUJhygaHl2/uH2QzyRCJx0Azfb/zjHScY+VFOL5Rf/O8aaDmH6yiA6duxBx66D+H9GXzSRqw3c6gAAAABJRU5ErkJggg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357158" y="428604"/>
            <a:ext cx="8358246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dirty="0" smtClean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smtClean="0">
              <a:latin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500043"/>
            <a:ext cx="814393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71472" y="642918"/>
            <a:ext cx="8072494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Сердоба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, левый приток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Хопра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 Длина 160 км. 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Выдвинута этимология на материале иранских языков, где 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сердап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 – «холодная вода».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тимология от половецкого мужского имени 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Сарт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 и термина оба – «род, племя, семья».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Гидроним зафиксирован на «старом» чертеже Московского государства (конец XVI века) под именем 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Сартаба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 Данные археологии также подтверждают факт пребывания в верховьях реки половецких кочевий. 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Крымские татары термином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сырт-оба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 обозначали понятие «северное пастбище»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7" name="Picture 3" descr="http://s1.fotokto.ru/photo/full/335/335319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050" y="3643314"/>
            <a:ext cx="4357718" cy="27575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Содержимое 17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Содержимое 18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C:\Users\Admin\Downloads\1611386367_41-p-foni-s-rekami-dlya-prezentatsii-4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286652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4429124" y="4000504"/>
            <a:ext cx="43577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None/>
              <a:defRPr/>
            </a:pPr>
            <a:r>
              <a:rPr lang="ru-RU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.</a:t>
            </a:r>
            <a:r>
              <a:rPr lang="ru-RU" b="1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 </a:t>
            </a:r>
            <a:endParaRPr lang="ru-RU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32" name="AutoShape 8" descr="data:image/png;base64,iVBORw0KGgoAAAANSUhEUgAAAI4AAACoCAYAAAA2CNYjAAAAAXNSR0IArs4c6QAAIABJREFUeF60vQtwXGd23/lHX3TjNi660c0GG2gCJAWJIocaShzRmsxDMx6PnLFnHM84K2/5EVuu8o7Xu9naZJOs17VJnGxtNlWpysZJ1nnaFa9jO07Gduz1Jl4/5ml77BnrMeRoRIkiRQkiBRBkE81uNnDRF31xu7f+5/vO7a8vQQmYcj4V1U/cvo/fPed85/VNfNf/9h+HGyuXcf3CV1F98DTmml9F+bv+OpLeNiZzHnaTBJjAgZ97OQ+DJMFwAhh/nsNgMMAQfJ/Ph+B/930+kcNgaL9zwOe5iRwwHIK/dqDnwyFyuQlwJ/nb8hwTst8HfT6Rm0AOE0gGAxz4+cQEchP2b+/7HHJssv0JIJfzkCTJ2PNv5vrptZ+cCRD+zj/BzcMfwN1rV7Bw8hEsnH4cE0/92D8Y3tmMsH3lj7DjL6B97SLe+6M/ifjuHSwsHcVrL7+C0mwJ84tLeP3SqwhKARb4/PIVBDPT8v7KldcwPV1EfXER166+Dr84hfkji7j+xgqm/ALqRxaxuvImCoU86keOYO3adUzmPdQbR7D+1iq8yZw8v7m6JhfmcKOBWzfWMTExRL3RQHP9FjAcyPsbt5oYDhLMLSzgzu0NJEmMwwsLaG/cwW7cl/fv3mkj7u9gbn4e3c5d7Oz05PnW3U1EvW3zfHML0XaIWr2O7XAb2+Em5up19LYjhJtdeX8n2sFW9y5qhw+j34/R7bRRqx/GbpzgbvsODh0+jEEyQOdOC4fm5sgo7mzcxqHDcyAurdtNeX8i56HVvIXqXA2eN4mNm3x+CJP5KTTXb6Baq6Ew5ePW2pq8P+VP4+bqKiq1KorTM7jx1nVUDh1CMFPC2rVr8v5MaRarb76J2UMVlGareGvlDVSqFZSrNVx//XV5v3JoDteuXsVsdRbVucNYee01zFYrqB2u443LV+T9ufkFvP7qZZQrZbkGr71yCeXqLBaOLOLKy6+gduwBnP/lf4zSkYcxnbThP/h+zJaKmHjg3HcP4zjC4w8u4MqdAXZvvYrHfuiv4eJn/zO+ZX6IP3z2AmaOP45z88AfP/91FI8+hnMLOXzlay/CXzyDx+c9PHvhGyg0HsHZhUm88PWLmJw/hbMLeVz4xsvIHX4YjzUKePHiK5ioPYRHF6Zw8ZVLGFYfwJlGEa9cehXJ7DGcaUzj8pXLiGeW8EgjwNWrV9CfPoLTR2aw8vpV9IrzON0o4dqbr2O7MId3HZnF6rU3sDV5CCePVLD+1gq6uQpOLlbRXHsTHZTx8JFD2Fi/hvZgBicWa2jfvI7W7jQeWpzD3eYqbvcLeGipjq2NNdyKJrG8OI/enRu4uZ3DA0sL6LfXsbYFPLDUwG73JlbvDnB8aRHDrVu43unj2NJRTIRNvHknwtGlY8j3buONjW0sHT2OqZ0NvH5rC4tHH8B03MJrN7s4cnQZM7t3cPlGB0eOPojZQRuXVltYOHYCh3AXr1xrYv7Ywzic6+KllZuYP34S894mvvHGDdSPncKRwha+/toqDh9/F5amQpy/fB1zx0/jgeI2Xri0gtoD78aDQYTnX76KQ8fP4OHSDp596QqqDzyKU+U+vvriq6g+8BgeqcT4kwuvYHb5LB49tIs//tpFlB94D94zl+APn38R5QfO4Vx9gD949gLe+6N/G5d/459jcOgUHj5cxNXVdcTJBCbe9amfHE4ME9x65avY3U2wUC7ggaf/RxQnc9jZzeH15/4Qp9//JPqDSbzx/Jdx6s+9H/Ewjze+9sc4+S3vRYIpvHH+KzjxnnMY5HysXPgqHnzsLIbeNN78+p/igTOPAvkA1158Dsfe9QgmpmZw7RvP4+jJU8j5ZVx/6WtYPHECk8VZXL94Ho3lZeSDKt565euYP3YMhZkqVi99A4cXlzBVPoS1Vy+i1liAPzuHG1deRrVeR7FyGDdeu4RK7RCmD81j/eqrKFcrmKktYP31K5iZnUHp8BHcfOM1TAfTKM8v4taKkYyzC0u49eYbmJqaRKVxDM1rbyI/OYHq4nHcfusavIkBakvLuL36FiYGMeaOPYiNtVUMdyMcPn4CrfUbSHZC1B94GK2b69jd7mL+wVO4c+sW+lttLDz0LrSbTUTdFo48fBrt27exfaeJxVPvRmejha2NdSy96wzutu6g21zF0dOP4e6dDu6uX8Oxdz+GbqeL9uoKjp85i827W2hdew3Ljz2OzW6I2yuX8eDZc9ja6uHW1Zfx0HueQBhGWL/8Ek6cey/C7T5uXLqAh7/lfdjuxVh9+Ws4+d73o9dLcP0bz+Fd7/sAejsDvHnhq3KNoz7kuj7ygQ9hJ57A1ef+EA+990m89f/9G9xob2FiIof50+/DMDeJiWOPf2J4ai6Hl159HctLi3jtyiWc/pG/i+0XP4uZ+A5eWk/wwNE5lHY7uHhzF8cW51BKOnjl1i6WjtRQTu7i0q1dLDZqKA+7ePVWjMb8IZSxiSu3YszPH8IstvBas4/Dhw+hMrGFq80Yc3MVVHIhXr8d41CNz7exstFHhWLV6+HNjT7KlVkcmoxwvbWDYLaM2uQO3mrtYLpcxqFCH2utCP5MCbWpGDfuRChMlzDnx1i/E2FyegZzfoJb7R48fwZzxQTNdg8TUwEOTw9xu7ONYSFAfXqIjc42kvw06gFw5+42Ym8a8zMTaHe30c/5mC/l0Lm7jWjCx3zZQ7cbYns4hYXZSbmAW4MpNCp5UX/dpIAjlQK2N7fQ2S2gUS2gt7WFdpzHkaqPnXATGzt5LB7y0Q830YwmsVSbRrzdxa3tSSwenkYSdrG+7WHpcIDBdhdrWx6O1mcw7N3FW90cjs6XMNG7i2vdHI7Nl5GLOnizM4FjC7Pwort4ow0cb1QwudPB1TvmeWGngyutIR44UsVUv4NXbw+xvHQIfr+NS7cGeOBoDdP9Nl6+NcDy0TkE9tq/+7t/EC/94t/Do6cfwetrGzj1wDyubXqYePr//E/DXhQh6d5Bub6IjbXrKC80MDEcYDsMxW4oVyrp89JsBdF2D8lOhHK1il64LfZEuVxGFEWI477o353+DpLdXcyUZxH1eoh3eqKj4zhG3I8wFZRk27v9HUyXZrDb5/s7KAYBdpMBdno9+NMzso3+zg6K09Ni9I095/enp2n+oL8TYcr3MRwOsbMTwbfPuc2C74uhy+/QlqDlGPX4vABM5NCPIuQLBTEyd/h8qoBczj4v5JHzJrET9TA5mYc3qc8nkc/n5dj4Hj/j8XueJ9uS970c8oUpORZ9zve57UJhClHE5xOY8ovo9bYxgQlMFYtih9EcnypOy3a489PT0+ht9+Q4ijOBnHceeDGYke8MhwNMBzPobW+LDTg9M4MwNM953vn+YDjATKmM7XALA3tter0ekriPUnkW271t7Pb7KFWq8h0+nz10GK0b1zF39EFsNW/CC0pyzic+/rd+eXjr+gre+sIvonL2E7jzxkW85+lnEJT+FO5IkoG85I8kOzHO3eki/+Ay4jdWkNxtw0cEFHzzJ+UqipUK6o1lBDNVNNdX0N+5Pra9K70EwVSCejmW9/MzOYSbmwi3ughmygiTAM326E8SmG0PdhN5zE168ljNl1GZKqE4UcBqd8X8/FQFXnWAYDpIN9CLgGa3n74eFArp836cIOkliPpmX/xCHoUps33CKo+DRC6aDF7VIVCtAvyTeAeIejHydp/4FW8yn24/n/eAodlOUPQQ9hLEO+b1aJjzy9GP+8AuT2cAb9LsZ56/aUcwUxFI3VGZqcvLoh+gF4VodlpyE8v2dmPZnvncnMdgZnRuwq0QmASCsnkv7IZIklCO+ebER/DCr/4C6qefQOvrv4vGh74fRx8+iYnv/jv/fliYnob/3C/izrt/EHe/9LOY/rZnMD39J2M7RnAIDYeC49UqSFqde8HxiyjWF1Jwwq02uluXzN9G5uIoOIQnmBqk4OiPNsMAYQ8I7fkpTOaRWGi8SQ+1YlW+SmgIT7QbobvTFnjKU1UUAk9mgArPtWYfwZSHcCeRf54/Akf2q2cuZCcM4ecLCKbzIj1ScCxAMDwBmes+4MXhBbbwvB04/F6820+hk80NYnFbUDLJxY4MSNwO4XHBMe/bm9TuDsFRaKJeiNZWd+z6efDgF83fUNoqOP2dvmgBgiPn83AF8U6MsNuSY1/FR7D92X+B8if+F1Qu/zaSs59CbyfBxHf8zV8eJtEWVs//IU5/x/fj1h//Gua/9Wkkg8/KhugXkAON4xSceCvEE5sRvllwPD+PS21DhEqdrMRZ2QhSaPg9F5y8X8DyzKIAo4PgcCg8Rb8or+vz5k681jIXROEZTJjjorTh8D0PxXwB7TA0r6eoTgrj4PBPrLTZCxxX4iTIoeBIoLy9MJQ4ge+hs9UbAwewoFhwkl0PiYWRkofgxHEP+bw5rngI+HkfUWyOu+LXUK3WRdp02k20HYnEc5cFh39DVasjHhrw5f2pPKLtjjzvBJ/Ajc//eyx954/h8hd+A4cefgwz1fn7q6pK9fl0QxgkiIYDJDtGTQ12+qhsRTgFoAagRcDu8v92BAGKC8uoNxaN2tnqoos1tDfNRencDQFPRTcQBIA3YU6ASoTm3QB9K50Kfh59e6tXfR+Voo8qqugNQhRzRrz6lZHo7vKO6zTTu4qiuJ9fTHcv7IWI4KPgGXjyOS99ruAUVLKIWsyh4BkJJSqLj1b16EYLBUqnGElipLKHAjx7YZI4RsGC4xcT+H4iqqOzVUAvNkAX6Ch1fjPZHYh/q7dljktVTHoQ7pd5/H4VlbK5STrdJpqtNsIoROCb81M/VIc/5SPaidDudjCwgPLYzf6a48pbFR3TbuzHaE58AF/7zAFU1WzZsXH2A87GOpC34v9twFlZbcoOVitW1xb3BmcjLCOO+uAJdMFZrlYMKIMCoqGVDhMBvOK4zvfMjYlwM4SCU58zJ7a50US0a04Y4ekniQBBGyeK+6Kq3g4cqpS+BUQvpOeNbBS5ELnR3SyvnTta9t9PEO2YfSA8LjjUioSNqrk4Y1WStVF6fQtSMUClXEana1XSREHA8acCAYdTcd4gHEExkH8cBIejP0gQDxL0kwEKXg6+4RfBjLmGvIGpqtaHT2L79//5/lVVLvcFPSdwJQ7fjLvhvRLnbcBprq9iAzdle3uBU58DWnfDMRuE4NAQptTZS+IgMaI1GpiTo8bi4lwd5WKAkP9thqg36gLO5beMJEhP4K6RMoRGTlQUpdDQOMZEgsGugYESx7OqzUDhgMMpndgco9PlebSPCkh2R8Y4welFORT9ASpVY/xS4ig4RefvZZeGA/TpWCHcfgEe7JUlaP0IRQsCPxeANiOBhvAoOKM9AmqVmkCj4FDl6rEToJyd/BTyOZE6lDgEpzv957H+uX2qqse/9xnMVs+nM4E/S3BETcmZNheM0ARF4HqzK+DozKe3W90THEqcKqev21SfFppBeM8s49jRegoOf+fym6OLKKBZcPhcJQ6f087pcRIwMW79EhwCo2NM4gypVsbBkel/LxTDlirLlTiiriaTFBz5y+EIDN0Spa0OF5z1jZugCbN8fFGgkePpm30jONFOiFZ7NCWluqJ7wgWHEoeD0HAoOHxerfoicTjW4ifwwn5VVfDRZ1AuPy/EDVSnZ6bj9V4f5ShM/7WtKPXyBeRptMwtoL60jKBURbjZxvWNmwhj+iSAsB+hMGkkxvKSEentLWOMcXS28ujFjsK37wd2ilsvBgJPm7aKvaujxEDU3jSiu3G4IY9+oYCin8d618PKehOVmQCdrRCN+Tp6Owam4lQBPLyE03I7c+MswzWOCxMJch5nPWamxTvSHZ41smlX5CcLIiXdoe4MnTXR1yPnV2dr45tDaWB+4Nk3LmNptibe9PT8bIeoTPqoz1cRTNuZUgR06HOwo7fLm8B8RtvGD3y5uSKr6jDhyfFHO9YFYW/k4lQe/lQB0a5xC9wcPIlwv6pq4SNPYyL3B/Kj6gvQA+9vhRjEfSzs4kDgXFpfEWCCgi+PYS9CteShMmvvtInNfYMTcLpsjUMFx58xoHXudlGZLaNaKqPdDRH1+wIPCjUBx4AZYvmYMZb5HQWH03wdOg3X1/mJRKDhv36/jzA00iQdFjhOs3mHJxMjstSgVolFeAghx0HB6RCa6QC8iYJSUcAJtyNEu+Y8xvYGJzgchEfB8QtFRP2ekc452jtxevPAzkrlb6by6Nvd3yz+edw4sKqyDjBKnawD8CASp7m6gkud9fQch5xC7kLA0eEHRhpx0Gh8O4lDcOasI0v/pueN7jZCQ2AIRbpNGJGuM7vqoYq5s+xdx/OdBUfhEW+wAw63E9Jwp/9Dx24iLoN0JjNJG2EgRje3I9A5qk4lz2gDo2dUG4Hj8BMg8r7se7UUyGMWnM2d8S0pOHy3OlNBpVoVaOT8ij1n9l2l7v3AuZm872CqKghGsyoFx3UAHhSc69ttkTRy0vcAB5PjNogLDu9K3qFysihtJvMoWungTxZEZcFPRMoYOLqIMp7Z6M8AHL00VGEU5WPGr1VV4qUVgzY/Bk7BzjhV+hQcH0oWnnwci1+Jg2qKY2Xb3ASUNpQ66jNSiUNw8l5uT4lTmakABQtMP4JPD/8eEoc3kTu4zxuT34btz+5zVkVVNRiOZlUpOLvmLhvsWlXVi1DejlDu9dB2RJ0/VwXm6MdhyKEiIYcrdzvo9pwYAk9uvoCc9ScUiubE9HtNFIp1MILB5CQO3rHFCWMzVObMtLI6aefb6ZH20LwxUnf+tPl+fcnYBisjEwphm6D5MsPSKSsdZBzcH0oH1yHG33dVl+yPONBGElPvYN2d1FbSN+xXVfoUJvJp2IRf8dT24D6XAk6dzP5PmeNcmUxQ9T20owSdXoKeFXapMY8CiozDOb8ngIjBXJW4WKfbQW8nQrVcATwf/ThCbKfnnAy4xxhvmnPZq/9FrH/+P+zPAchZ1UzZcQCq5/htwOnmRjo9z5jHNwlOEocGnF40diCe1dkKTnzLSK/6ohqNI3DqR0rodsb9Os24gKA6is/0d+nZLaC/25fHLBwDezwSWO2P7kQ1mAvWqFV4XHDokR0MaWg7U+qisYdSFbU7irfx/VbHOFDPzNdRZ4xtK0JzpzcGDoHRQXA0tsb3/MLo2AQgj+/5MpsS28aCI9+d8sWGUWgIEPeLN4wOqubN9iZuF5/C+V/7xf3Fqjir2lNV2RkMpU496qPsSBwFJ6ExmpE44VYHr7fb6IbmtqfkUZ2vEqdYougf2SRePIoTyQm34OiBha+PpAvfa95qo37EqKr6sTIocZpvmN+rP1hBOFMVSTOCZzzWo5JAAVJwRrewkXypvdLvpxKHAVHGbzgYmlFw+FrhKWTAyaVBLxO41VklwTG3+rjaWHPsI/nYShyNre0FTqVcMdDQIO6NfDguOIRmDGiR8AMMrGq8U/oEtn7vn+3PAaizKs6oGKsaM46t1MmCQ1Xl2YhzVuIQnKYVAJtWXW1sjYxlpl/6MyPjWI7Efl/vgvabo6BdZyMEbKwrvbCOH0XuqsxrHK4KNEHN3JlB1dgOHJQ6g3iQBgEpYfYChykIOrPyhwlia9dUqryjzXay4KTw7PbTm0VmVQ44hKpm3R7pTvX6aFo1wsdqZbS/LjiqqmjTVctVkSZy/NNW0vSNirKhMPOZI3HeCZydhaex9tlf2b+qogNQdd5e4BzfzSHYDhFshfLYo42jM51KFWBaxdIpBKUaws0WNpMAeW/k22iJzdNCN9ow52pypFrizQjlko8eASFD6yGiTigBydjOEzU46YJD9aAj53h60zcFmEAM1/IDDQSUjHbkGX1n1FzTKYZmJqQjjkfS0NAWw58yx8PZmQBi/TJGMg1QsJ/n8wVxa0j6gthGBTjzMfEtVX0g7PUkg4+j3Qe8KR/eVBHJTg/UlvfOzEb714sZwuijWg7s/owkKuEYZCT2WLoIf9AxNZIhHaQ9lPPAGj6KFz7zb/evqtQByG0SHCZB0W/BmQRV1UHBCQdlqWRQ1z3v0NX2lfuCk99JDDAWnj7v8P4gjWZzv9x8m7Afil0hF3CQIG+Dki40+lzAWZiTl/VHl83FL/rGAWjhYRDTBcfzbIgj6qPXi1GkDeGAE1s7aJSGMQ4Of4PgECAFRzzUMl0OUJ5MUmjo49LpdKFcEXhIGh1yI1+QUeXpPubGPc+J9VDmrQRScLL+KeMuGMC5p2Wf1Fm7WfgYwt8/QFrFEOOzKoIjF8XOqpbhH0jiRDDByf2AE6514N3pp9DIDZ4Bh9Aw30YOkoFMBxy5ge4jcfgZwVGfDaUO4VFwFC4XHONBH0nEdjsUVci7Ox0ZVaN+L0qd+0kcFxxvx0gjQiPH6/mSZUmpUyhXBZzsRSdInJkKPHuA07ee+kK+iGRgwCJ4hEUBVHAKU7zhRodDcChxOjOfwo3P7XNWxQzA0uxoVuWqKsZfOB0/KDhZVRXvePdIHKqofjdCvNkD1sdnRQqOHlrlUE0kTrhtgpkEhyNVVwNOrUeiXAKlTpqG6+wTeB5ehl8dSZ2BN0Cewc7UCTq+P5JMY4dIHguOSgCmJHCohBldEvPMVVV8HcBIHwUnmTY3msLj5YrGONffkaSvcVVFj28KviNxOHtydtcAxFmUhUjesKqK3hECpODcwEfx/H5VFTMAZ2ZGDkAafLzD4p0++juxPC4wRTOK7L8emLectXGC0hzqSyfFxrne9oz/wI7eJNBpraN9y0TNkW8jvNpETB8LR0Yn0+HmjlopQG02kKh6i3k+jh9JTrgTpJT4kvUD0TdE51vOSXMQZ1yeausUgjljhK6325JeIbGbfEFs9SSOxN6QYSVQYFVBPIjg5z34U544H89fuIjlE8uo2jSQyP4ZE7rIY4m5RNY2ove2E8ayj0lulNZAacKkKgHNFtqNZn+UNKNks/FZ4QCFSSNh6C5gQhl/n2ESvRmcYDsSBmmlcNIcmsTthkB5so83Bk9h66CqSgN6lDj5icGBwXGNY4JDa54+BiYSRcMeKrVGCk+8tSrgpCMDCv0R7qDK2w84elcqOOZu88bAEdvL9wSaoDEnj8zL6e3EAo65AoV7wFFo5MJmwElDGxYcZoHEu0wtNdkA1QkbXJzKS2hEwYk9o/5U1WXBGZ0Dcz70+NLj1KCpozoJT7RNGzFOwXElbj+Jx/KPuN2+nWdsl77jm49VyQ4OjaShxOGo7TA6npE4/IAXeI9Z1ZWbffhTRZE6BGf95gqq85RbwMorF5Df6o6kDd+04AR+AUHR5N26o7vVF3A4KHVU4oj0sRLHFeVZcPT7qs4K6ml2pI4mdXF7qqgodVgvxVTVermCYKqIZrctUmShylTOgQl3OMnqsj8ZcBr2PpBA7E5sotFegIGVjJqMr8esEmd0TP6YcTx2rAknB1STCfpMhJvMye9T4ogUKxgbT9WeXF9VVRNG2ig4tyc+cLBYFWdVOkQMWnCExp34wOBkJQ7B0UGVhbdGfh2+H0waYAiO4XFc4viZZG2CQGhUdfWHZgaihiBVAI9DY0RufgwddpQ48rtW6nizJfO7NsbkgkN1FfY6oMSpl6sId3oicQhOekwZk+ig4PjF8ZCKuzljJN8fHO5DzqaCqq8pC46rqt4WnNyHv7m0CrlbODVN4lG5xU6MoNfHUhiipBHijo1DMT7CWUDGj9PcCSTBSO5ePt5dRXR3E71WF9HdLmBzR/TENypFNObqWGgYT6rq7L4bkbZfJgw0Rjs2eYkS7dL1JtZbozzogT1TOSu5NMfWbNuDbwOkfF05sYhCtSz2Be9QKVeRZHFbycCQgvXrBMUC6nMB2q11cbTRW1utVrHhlOJwm4MoRmjzi+szMWr5PNq9GJ3QGMXdwUiiig3mF1CwsbBwq49kAqYOzI7EplHoa9oozLFJhxrOVuXQOSnTbi9nHq0NNNrgQGwc2Q6Hlfh3Sh/D2n5nVWkGoO6kA46qqnvAYbGYjj3AuW4dv0xrZIqjgtN+Y9X8lQPOsfk6zpw8Lm8THjmxvfFyj9GPmWcMGhIYDgLE6pLzr1xJ4YnT0hpjs7gVCVKNsAv4VROy8GsllB9c2hMcjW15dhbE7xOcxcNlXHjpQgpOb+BLkr6Ozc2RczLID1CyiVOyv2EfrYhmlAFDweFzrb8iOO7wvIzNlwlJSLDKGW5yvUgsuz2WwvDGCIrF1DgWeCw4b028f/+zKs0A1N91JY7MquI+KrsYlzhvAw63s7JhhC2ljcATtdF+Y81IG7mS5kR8+NwZEBzflrfoPtCT+bbDHqjCc7PVFmjWb7XkkeC4aRAsOXEHVaMLjn+0buwBlTo2nEBwONwcYb5eXiyi3W6LtOF45fKKVFAGpbJ0vxjAhjryAykJyjEfqWikzspGKLYNwVFVqhKH0oZeclZhsgaKUkcM5oGtTrDpGW6ujzmuvcHRCY/aNwRHTv8k84VGZ0S5fiv3of3PqtwMQG4qq6roAX1bcHjRWZBnQw7cxqW1lkCjWfi4dR2ptLHgEBiCw/FnAY6eBoLzwitX0Y+MqhQPuD2xqgIJjg4CVHnPQ1Jeo3k0/ExjUXzcCxx+Z+Wasd3ox2N5EAfBKeaLAkyQN5Kn1/MEHEJDePYCh9+jxNk3OJQ66WzKVVum8nTk1R5JHP4GjzFx0jrkHFkB+U2pqrFY1YSpqxKQdmKUwz6WoxBVm7jUo41D+4Y7QFXlgEM/zpWbowMJKXFur+D6DaumAHzw9Gk8/ugjI+Qlg87svXFAmudutcHoyyZfWC4ua9N3+sYxaIvrgiDAi1euYO1WC6stGxubsKBYW4C9e1joJyeykEflaAPVEyYcwZFz/EI0OL3JAbrbPZSnrRG7YyRnrxeicXQZiIzNF+8aVRBvmWj+4w8voLNlQgoh/3G2Q2mps8gMrIw/0S0QObnzPmeZni8VlzpdN1Wgo4wCSXHdYb6NkdSSPmun7+JI1HJma+O551KOg6nknPExAAAgAElEQVTB+QQryZN47j8cIFZ1T1rFO4HzDqrqwmvG/iA0YaeJ8NrldF+PHVnChx87nWbsywcZcNzobvYgRX9LcrX11tJtEMcpOASh1SI0LTz7iv3dId30FmbPE1g4CI+C489VUKRrQWZXlDiaOpGIp3q12cFSvWLgseD4TNSXUucROAygEpzKjI/lRmUMnKZqYAuOSjjGcjWkQXja26NYWaUaoOiXjdFuY2CU0EXG2/QGs+CEdBUwWX2sVr4v038O2ndUU27VqeQgDT0DzuAj2Py9fcaqVFVlJY6cEFvNeY/EeQfjWCUOwWlevwg45Rsfev/7cPbY0jgPDjjyQaaqQN5yqyr3AIe2mLr+Nze7Ag6HwPMO4PglH5UTyyk4WYlDcLpbEZbqNsJuwdGDyHvmolLiMNMwHzNf2Nhx7c0ISd4fSRu+6UgcmgK8sKNIN7NI+tLYIIr68OnbmjHugnQMjTNQrxkTzsYGvd4WKgI3gCc3ggLDCdxY+Y8Fp1n8OFY/u89YVTYDUFSFzdq/Lziqqri3e8yq7geOSJv3vw+VTP4MQwauN9Tjhc4MSpoUHjq7rJri11LpY+EhOByER1TWna6xByh1HInD77Brw17g8CSr1OmEZnuuqqKa4mCxXECtbSUCpUidZb+c6s/4InE4V0jVlAOOGuTMmtV0DX6sfhwGWDkKeX8UjtiJJS5HSZkmmlmJI21dhGADjusoTCXoLivdxxPqU4lzYFWVaXMysBlucnF2+3iiu4l8uYS4u4nw+ioq2uJEwZlroH58GUG5grDbwfU7PjrNVbRvrMkjM5+WFxtYfqCB5cWFe4zhexx8DjTqkNS3KMp5kjvdUU4zc2vlfNl0B9o8As56E5thiMurNyX/RUeBLgI7cvkCGks1VI/VULHpF3rhaNwGBWbsjcKU4pH1StD8c2rMyux4hiLvfxrJ4XYX9fkltKKKqAPZx4GH3pbZd9aIi/MvcyNprIvfEZvJ+mxSO87OEnUWyO9J/NAOhlU40hDFIDZppbaDRafdEbuHU3Hz2ENpcoBX4+9E98CqykmM+i8FzlNPPi4HlJ1FHQQch6kUHgVH4VFwumGItfUmVtsdNDdGoHnWWPbYSInBzUlg+c+dTMHxLDD6W5ffXJOnWo8eRxpUpKOOFQcGnIgVFxYWBWd5+TTWO0CYjNSJAi7nolhE2aaM8DWbKCg4GiEnOKyBl7pw2lWO8Ux4NNaVnhtRZSN4PAccSStlcy1rMDPIWfAMONfzfxGr34wDUB1H9wOHO9a5eMlk2+isaq4B7EPiPPXkOZE2HIxaMz3CvUNKpTLKM6NWJvI9Nf4yRfyyH1bitNudezyjCg6/R6lzvdVCc6MzkjpOJSrhoUe4sjCSOuWgn06lw9gDwVFoVOJw25Q6wQwlB9Db3hRwOBrziwi3DUzBdOkecCgJTPcthvqqWF4wlaiEZq3VFHBcw5d+LwHHGuMKDqFRp55CKJLGydchVLwx2KWUUofSxm3U5EqcSzvfjuf2m1aRlgBbiSN2hJXMWVV1Dzh8gzbOAcHp3t2UKXR2lGdKIECMqmuvHo3Wax2QBAq3O2OqihJLPbHcZjwYJX9T6lxcuS65L6nUccCRQ5gNxsBpVEZqjeBQVbnlNZQ4qqoUHG6H8Mg9ZQ+MUodOwW6/NCZxsuDUZsvSPEHBCbdG2Y20g0ItVbbb5cxNjtN6ggmCUUVFUX+uD4fgVGd8AUeuXwYcs0lzvKuDj2Fz32kVH3kaudwf7JlzLPqVsarNLk7GwFwCbNC+vLVueu3xjpLoeAOVpWX4pQqizQ5WNoDOrVW019bkcaHRwLlHjJ+kwc5eMVCzXlc5mE4bG+1RMdQc744Z4zNhzRJboHStb6Qr6qCP+uEq6ofMyeCJ626F6Gq0PJOh19ruYH2jhZvrG/KYV7+OU8JSb8yhfryGeqOG6qIP3/ps2ANx406IclBAN+xjkyUHk+zbwzYp6n7dRHkqj9JUQR51dGOAxXMbsbGp0kK9dKrPBppVNCi1bXEhy5q7Gq7WDWV6FGiqqMDDdntOTbrryFSDvcq+1PP1USJcJqe6lDMJchuzP7T/WNV7vvcZlGx03G06oD/6duDk/aIByAGHB3NppSPArJx/Vg5dwSE0HJWZ6liHhXbHqaADcD9wCA1HWUW2nlgHFMLjphDwK1lwsrM2RsxdcJhMX503+9pjNzKngc4a86InfelAweHnByjk+gKN7Nse4Fyz5pVeVLeAj+/dDxydcnO6reEPBl/Hym205iujttzEMBec5q0m+jBpqHqN/b45/2/mPokXfnWfdVXTH30GM7YEWCPC3MifJTiPnzmNxnxVpI1IkRhotTrYsP6dNErL3J9adQycaKs3Jm1EwmyP1yH5bmckp5OWcuWCw/c2Wpvp1J6vFRw+P/P+k/DLQNH6YSh5VletBxpIJQ7BodThCJwqT4JDScMcXj6y6XYfgUhu+a2p/JhH3AVnZXVVSpo9O+tLXRTOxMW02TN5xJpfdE/026oxPf56tZxKHIIT2swF9UQfqxawsrKC26UfRvjZf7m/uqr5jzyNoVMCbMSfOch3UlXvJHGoqjiWD5fGwGneHEHDzzuOxKlVKzh1YjlVVQqOSpvuVheFnFGTzTvmTqG/ZMmmZFDiNDdaqB2q4NSpZVy+vDImcfj9docVCE4fPGuwqNQ5dqom4Ki6orV66a0OSsX8mKpSqaPguNKGv+OCoxeRj9pNVaCbCVCaMY5FqikFZyxZKwMOJY7W2PPv9gLH/T1KHCb7S742wzMWHP3OQwsmn/vNie/Bjc9/Zn91VVRVlep50ZVp88ihl7aqZZsTf6sDhiOZ9MCEz2R1HYWij/x0UR57M+N1Vc03m+jcaaJyyLZVtQFHzbdp3hzlzmhTIFf9LD+4NNbTr7neFIjFUAxDLM7X0Op2ceW6AVML8mqzVqLtJujc3cTj7zmNlZVV6cDFMARHq91Ce8sYg2ceNHZXq0tj2xb6lwNUH65j+dFRH0EmzNH5t3arje52hMC2dgtsVqLvtpedCxBJtTn7APXR2YyRZJoOsNGTdrZg48uKlW7NNnv5RQgo8uygIzLR/GC2fUtMuxQ9H/o9N1k/6xcKfB/1agXNdke2T891HLF1C7u7xqgH5gdeGxwkWf2jz2DWNlbSnYgtOOw4Sj9Hod3cExy5Y2rVPcFZuXxRNlc9XAe2w7FErYENUm60jMSgX6PslJ+4XlTp6UcjvR+n09HEzppaHWPzMHHcHWpDVA+V0b7TFe/uRrsl8BCcvOejXqugPmvu9EtvraTg+H4ejXcvodIoozpnXP0VvyhBzs1N42Srzfrj7oQoRr5ojOLAgnP+tTaqtsdeFpx4OCrqI0DBtE1aZ5GeOPL8sbgSwWF8VvoFctLbN+DoGJVYazzOORs0xZj7bCczLjj6rbxN9NoofGz/aRVZVSUFeXa6Kl1H7yNx+KMqdZLDo7QKiY6fv4j2bSN1lk+dEXAef/RMmqilfgSVNuoRLQWBeHpZz6W9eQlOu8M838IYODXb1oz7oS1VUvDjvgBDcDiiXpKCY0Ab76BFibNuHYTFQgGV4zVU58opPJQ4Ck2p5KOQM/VdzdWmqIAy82YccNa32BEs3Bc4sj82lVWqOyN2MBvPH2L3dwVHHm3dlBy7rRg13UAsOJSA7kwskxhGicOyJx2aetqrfupgsyqqKo1tSLBwn+CoxHHBaa5ewdrr6yk4VFfVIHhbcNxjVHDYCJKDaioLDm0adzBSzLFx10ow527cLzhUVb1+H+8EjlzoXIJQ+xvKTMqAE/dikTgbiS8qSgc7iTGNVVvauhInC475G8fLvJvAtxJpJGHckl/jMuEYU1euEN4nOM3Jj+Jrv7rPtAqZVZXPpwdJEqn3tLESPzj1VhP1holor1x9BTXr8k64RkKtCv/YQ6jZtM/WRhPXL61JhhwlS6NhfBTvO3cGi9qdgY2KbM/BtG2czSVhrMubyMtCIALO6hrWb5rk9qVFA1O+yKSrkdRgFr82ORLwIxNj4+D79AOJUbhljMPEK2DRJl5tbnWxcbslHls64OiI84Iyzrx/GfUj1n3gm9Yh9FILiFttVOe4toXt/kBVEFTQ3FhBUKzias+UBmlTgP5gIFmJsu9MXc3W4NqzrwYx41kabnDLgPUiJZn2uJoVkIJlwwlacEfp4+bkMAdb90eAs67oZv5jB+iszllV7svymwoNn7sduR5pthFY1cB2tAoOv+dNF8fAufLSRWzc5CJjpv8cwSEwvOh7gSO/ZetR+6wg4KIeTnvW8G4XV1+7koLDuI6Wv1CEy35rCsFubJon0fh7G3DavQhLjUWUZsq4HziEpn6sKvDQxhFgFJ4kQnXOOh97EdqddSwfPSfgcKwNKtLUiEMKE61IZfmKDAuOWyflOvEITgqJkx6hHeT3AsftL5gbMtFrVHQn4LipKu4szUbL+Xth5VMHa6w0e/iVtCW8K3Fo43AQHEqcMOwiC06+VkXh8KJIHEqbyy9dBHa5KooBh57RE8ePHQicWt1IKQkU7gFOLpNDLLMMm52YBYd9+giSShxut8usxlJpDJxLq3ZREStxsuAQGoFH6r0Jt4/1t9bRONpA17oTKHU4rvdtd9CdyHTFqlSk5ikd0hv53tQR/dwFx9xY4+10CY6bj8OJgzQpsL0HtYN6+ns0rt0cY/Y9dsIYmp/9Z6aq1Dg+02bz6XFwKGk4ckVfwOForTexsdHcFzj8vtvllNKGaoqpGeVZtr010MgqM2E3DSdQclUOM7ncqCrG0xQcY58Z1SSf8TklTwYcXflGJc6Lr15K1ZQIhKAskkYlDjEwwJj0BWtSob1hVFal1EDotK5rTlQRWdXLfsOJTYsIbFtbLf2V33IAUkCy4NwjfYajLEZRaWyOZOGSNrtOqqgAkwlZqMNV4UnBOYiqkh6AGVVl6/VNmxPO87e6Y2s5JDfb8Kz4zrEZs53qrV01fhVJR7Q5y8zUP/vwmbRmqlGvgyueqDric0qmns0ZlpNpc367rTY2afDShrAVBHwszdbSZXNECnDtLKfyVN6zBjJboDHpKrK+JH7GgGDLVly0Wl1c15p2sUHy0u6NMSvGrjiOHauhecumVswvSq41gUgbGxWshLR3cXcyRsxzwB7JGWnBvsixU5XAJpBuAZ62oB2JJ9bGj195j2tt2ApMgcCqHtottKE0Od/dBm8q9TYX7PeZ020yIvpSzbld+RRuHKgHYPVF+Q1VU/sBR3cqX6kKON12FwSnXC1LW3uug6Rjqb6E7/rYU+nrDqWSHeaijpdCaiPoLDj8k2C2xLVa3HOSdq3QOjAFR/vmueD4ouaSFJwrb6yhvdUWWDTqrOAw/NBc55I8TUnIkt+fLoEOP213L/AMR02bGMl2wZHFRxxjWLIVvXzaMZTgDJzlAuTG44rEtpmmvN4DHP2e3qhjxm6mhFqurSORFJzRSTQSem3io3hhv7MqSas49JKRFLumy2hom869ncRJ7MUuVKroVyoCDUepVpKpqoLDqeLy0eUxcChl5OKqlMmujpI3d1iXnbxabWm1RmAobTi0H45KGbc7l8JDiSPSRhYSY/5uCEJj1nnqCjiUNi2meFhplAVHo+VJvCmqs05pQ4k1wVRPazBTJTngNHt9dJ0+zAoOJY0OlUZ8zc8zFcRpLTc/j7lKzT7Ake+q3TIximON3WH2hYIzaqNiW/J7B2isJMnqBdPm5CDg6A5R4vBkbbY2BRqOvcB5/OwZUE3tNbISB05BHuFhfo1CIxfOqS0nKARHW7LwcUxNWXD4d4SG8HAWRHAobTg08iwX0l5gVVV8zHTcF3DcEcajEEGTSeaTo3yePG8Ka+OkLoQJD/K+gJEgcZ7L/qi7Q/KsB28LjhsgTm2WTIFe9py7EsfU25sf7JQP0liJaRVW4siBxOymYDty2SqHekgbJ48aPLSQILk1UjX9HNDZMU2CgqKPwC9ivdNGbPN0tQbqO7/9KZw4bmuX3NVTqHuduWL3bhuDTMFY9sA5q3KNY669oE2K2FdP84vbXZNYtbbRxqID7aWVFTDBi4uzcrARN9WrDq7g0lisYOGBqjyymyhb7+sUn6mnie1uzsfQ9m3mMophxDqskQzhOQl3C2ktufxGpm9zYMt19PdDm59swg8jGyZdNZCLlOwxK9MMziRTIpz6cKiumOjOXGN2l1c3ge3mtZE/YKxqZvbrsn9Cd5IcCJzQA5rtSFzlDKQRnNXbGxjscHnG0TRyP+AQms1WB9qWLL2SOa55NbIj7geONmPMgvPsS6a+ihF0ppKuNQ34GlhVcLSPDB8JzONPGtBdcDhTK+bHQwJ9j6ECZ/WXyRxW1m9KfIjnJIxjNLecMEcGHNo5QaGQGtIuODwW7eJBcBSetK2bc1e54LjT72xeGFNJXZud57vqD3B18J0HyADk0op2ViUn6ZsAhw7UvSTOQcAhNGtvGF9KtJ3R+vbOqMxVBCA6ANX5J1LS2iguOCptOu0uvnjeGP/ZoeCUir70kHEbEGXBSaURly50JI43xV43dqUcCw9DDIxEmxuJNVUjcNiEgJ3OU+myS7VlwOEI+33EtlOXRssrvi/rWBmInVVvNKswmyGoK+FZx59IHIcUqQR1/kbBuTn9F/HWfuuqmFYRVF4cczIdRFVR4hCc0YkyqorQqLriAVNNUerIcFRV1GmjdeMmCI4OBad9x75nv09oCI8/U02DoDSQMWQlp4EtK21Wrq3iwtVRfx4XHhccvTD6uQsOW/irT4hGLgOwgx0WLLLN7Agc/m2zHaO11UqljewTK013PKee3OYT9ZhPfH9wVFXRiz+2aIkjyaUvkA0ZpE0iHTCkVRuNZo3f0c+j7V9s1L0XGYnz+uDb8exBSoC1sVLqgIrj1A/DWVEt7GI5AapDoM0ZhU0v4EnpRH204wSdjY5c1CLrhCIWb5pYlTs+/d/8kLwMPHbn9KSLVMh+eHFoDGqbMxw7XdfZPkTbuYoNNe2jXJ0bs3ESlTjWu9u0nty1Zgur6xt4/UZrlC3HkzrkckHmDqZTTlbe5VqcdrGRRFRVDY8/yZVIR45KnbHRWNZGkaw80O4anV6IlY0muJJkvVoXu4gztm57E9UqDfPxqDzdHqy5i2D8QOmNYzug6+vsrCqmH8eRIEnftG7jMB24xjYn7gd3sFxGR4UrKKMrpsbL3jMHr6vihtzAozrw9gJHjtaOaDfBeoe1QNEYOKSYGfXueOrbP4Tl48cFHB39PqsKR+UyBCje7YnHWIe28pcLzd4u1jjWCs63A+fZFy9LiW2aZpnzUJ4a7ZULDt+VxKkMOOzBQymjrWhz9sRrDbo2ryQ0hOdkYwQNQyBJNECjMWqmOQKEazQAvSGXxB63m1yI9gJHrxcfmUM9lp9zH3A0lINNM5usFm19GMyaYi8XfmT/qsptrJQFR8P1WYmj4BAa/uuxO3fIwJ8xYHsdu55ARuIsHz+Gp779w8gn7KDpBvLMHaASp6NdJuzZy9m1MPVkEhwOUVP061BVWWnDO4f/VNrw0QWHs7Fg0hiyhIaSh5lw2nxJeutYyfP4kyfle+XZonROV3CYcajPGZn2pnICjK4qXK+wLNhIG/M7949LUepEiYfeLiWXXS1npoJebLzTXDJap9mjtIzRSjsSo3JKpqWNybCPxEog1o25EufyixfQOHEay3OFMXBoaryc+8GDqyqFxpBsGvvsBxx+n6qK4HBJP1VVKnFkfUgHIEqdk0vLe4Kj8CgQ8nqriyw42nQxlUgWHIWG77vgaPmtLhJPcBQaftf1C7ngqLrSmBphkfNjc3YpcZiE5rNGXNVUMYCCI/svyzrfHxx+hzYloWlHxs+loQwFhxJHm5Uzr2egKtX2Qo63TZBTIA0CUVUERzMcCixud8aJQ2MvkbcuyC91P3lQVfWnso72YMAaHbbMtInqNupa3Y1wBnnU4aFJU2zDqBHVs3QAUi1p0ZekNVg7KVs5wTviYx/9CE4un0j33o30iiThXWZXeONzbWuiQPUzlZ0aueayg+FWhNZ2G807m2je7qLJhgNOzxh5Pp1DmaW3gQ/OqBg7Sqs6GGXPeWg3N7B89hSq9RpqR8so24vfjRK0NhlMHfUXLk8P0oVplw/7CLxN5DLdz/Vg7xcV7+4UsLmTBx8rJaPWCHE/ZgCzLxKRr+nVz9nuGGoM6yKtPV0SexIo2xVsuJ2a/b7uQ3HXLB2dtx56LkbHycXLpQOqqpmyjVXtAY5Q3OveFxyeiPUto5q0qF3beBAaTW3kdnhxeIeePX0Gn/zEx8ewT3NTcjnTicKFp8du4aaJkmzHAYezKI1cExpZsxK9+4IjBmouuQccd2dCLvTe3EC1PoflsycFHB1dcfLZ3jw2qDiwPQK5snG9nN8THPrIFKa94HHBCbgukx0uOPoepZhKQXnPOgOlubf0bGZC2ijE8U7gcDIhNs70AVVVEJgMwL0kzv3AUdVG8d3ZNbOotwMnbQwUhmBC0snlh1J4TB7JyLGg4Agk/R5iC47chYyCUzXZ2msBRafi1v9zP3AIDZsOqaNWJQ4L7NjbJr0wFhy+ptSpP3Is/Wwzoh9lvMm+N5nIcthyrgjPdCiQ7JUyYc7zQGq5smOtG4jEYbK6OzRbgO9R8tDu4eA1EIAyXuR8LkY5GG0/b22tC6+uoFIK8Mh83XRhn/JE6sjylwC+1DugqhoMbQbgPlVV/5aZLTGxnSU1m0MP6+vrYiuwoWLPlp+YFVRGNVr8G0oczWTLwqMnQwCxB+OCo9KLaw8QGNkeuy9sjU/79wMOoeGgqiI48pvais1GplXqNJ58DCWrqghOzun8xL6CutqMglOb6goYWckyal41kJX4dL0rbSZwP3A0X0Zb2ibD+J7+Nxqfo9RpjJzs6Pb6UHBW1prSwKlhMyxVXREcujq+GH0Sq5/bZ12V21gpLQGOeGA9xNaord3p4FS5glrBx+VuB2XrmNMWYVyHnDaOgkNVReNYW2pozC3ajNBjNy9nuvgXPvEXcHp51H9PrqAT5GTmXje0bUSolrYj9HpRGgnmjCO2F5LVC1z2kE0I1ltt3LzVkUcan3KHFcwdVi+VR50frHHq3uF52xW1XKtKdD4uFbB81jS6lJGd7nK9p6lRyGGxZCsIVIiyMsFx2umkg5Kjt9tDEUXk8wG0b8/VzvjUXB18nBFqlJ29dwTU6TK8oXneZfcmzgILRgIGU2YHoog5SX15pNSts6v7ZoScrediUl53p4c/7H8Uzx0orSK7YP0e4HxwzrQoeTtwaByLNDkgOMcOZ3wcTi24VB9qs20LDZdzdoeXqati6zYXnMSupaDgVP2igKPqouskeXG7bHDNcfq9j2P16gqavY6AU9VA6X3AKU0l2NzxIODQ50btxVooL8GgP0COdTXS5dOoNZlNWeNfIJixlR2hj27suCskuZz9iYN7wJENOQ492T4dnAKObXNrE7cID4eCw+eER7M5//PWh7D52W+yB6CoFs6q3kbiBK122s2JN1I0afr+0sbZCxy2SqOkoMTh6NkZE59T4jy0tDC22Gjs1IZT4mjSFCUNh4KT9rRzupDLBdlJ9gRHLk6QB8EhNNo7r2crMxVGBWfRdiK9uroi0KRSxwEnn+OqxREITXkqQXfHQ9lpiM1tSk6NlTiE3F09UD4fFtDfCVNwqF4IoMLj5c2EIStxTPOmTfgzFTGG1a6hSndtLlfy8Pcqk2Uk2z3Etzrwpn306OoG8ELhU1g9SAagLq3oqip2sNSRVVUKDj9nAG1zoiiqicMFRz3HWXAomdZvmZKXc+fO4an3fxChbW/GpQELXj6tczYgWOAsOJoiqfvHnjDuaG9F9wWHUodLNrvGaWTvSHUCKjilagVLJ5axcmsN7WYzlTr5QiIt2eQi5HtozGSCstmlDa3EkTu8kEslju6z1llRXcnY7Qk0Cs9e4MgNtN2VlFaCszQXpDOpbreL0FmLvcLlqKtBqqr83WIKDrfTqpnz97WJj+P5/XarkAzA6eeNhW69jVpyy43xeWMrwnI+j6rnoc0Yye3mmCXfhSdlqTr6PVr7ZirOC0QvKp2AaQjCNgZa32hKod73fvLj49N2W9oStjuIo15aPjM2BbU/lic01jGnvx95Pq6+ehVXV16Xt2TFGWfUDtdQtH0Me/1IRDuHGqnap9gvBags1RF3ewhbHdQfWUbAjhu2dw9DF6UprhfeAxep5ZCacC1vyS7aqvElJna5OTO2OFyNae3fsxknWN3qp7Xo3L4/YewX9ksOmIvNrmBWAqr3vNWznnFnYZWVNy6jfbeF6mwNJ2rLaXYBMzXjSXP8X8598gCq6lufxmDXLK2o4Cgw+rrW7u4Nju3uTXDM39vG1fcBR/0tDFPoYCOCj3/0w2MX1s3IIzwsQ5Z90qXfnJyAAm0qN0eARqK1IRSeLDgMEXBhdx0uOLQjooht2WwTgqU6yvUamq+sCDSEh+AoNHz0YcDRVMwUnLGjcl7w+HnubEooQwZpB1G2L3FCCGtbfXR3PUT2PQVHt1a3PbuZgpHeOE5OtrsqDz9v391AsetJsr8GbRWc86XvO5iqmpk2yw65Esd9TXDOWXUwJnHsXRNZP4JZuTcBJY5OxV2Jcz9wPvzEuXTNTQHEqWvmzI4Vo660YfWAACNNrsfVFKf7lDgnlk/g937390TqEBwNSGpsiWt0a6gh2m6njRldcChxRBKVSyJxOJY//HgqcRbLLP99G3A0lcGViIScqozxN5VIQ+NzSZsHOOBQ6mz0EnRs88msxCE4lDRpBmREB+j4OalMj0fHyzsm9pYF58sTnzjgrMqqKs2E19anWuhFVbUnOBS9LI+1qB8UHEobrhjT4DqZtlb8fuAIyJkLkYVG77hqw0zvs+BoYFKj2YRHxqAnzSEJDYdKnCw495M4hcR0AdMQgNbeCxg2XXNM+NgFzqwu2KAAACAASURBVAQeSp3d8foqt9Uc/+7mZg/tpCBSxwWH0FBNqYoaSRxPQhOcRDCIm8+NL6pCiTM2rGn15dx3Y3PfjZW+9WkMraoiOAxwygpudopK59Nyp4NzFTNlXuFaj057EhF5tp+Lcfn3TAmuY+No9Fa7SnS7ER45dRpPf//T+M1f/U0szwdYPmEi0Rw5271SC+zYBTW7dhUjxZ6dTWn0uFxroDy/gHxQxcVXLuLi+YvyqEFW7aPD+zF0bkJv2EO9VhUnmADqqA6+TpKRjbT46EmUl02pDP0lZT+Bn0SZlXYz3mVnah0nffiskNFkKvEgj1/ItFUbk+I9s3oNY2SrXKBcVrOx0tZLUPASSOWm45JQeROrI9Zuvt/dRNzpIiiM/EQRa+nzHjgZunruJ7H6hX06ALkKcKVsulUoODrdVXgIznIQoJrPHwgczekhOG4rkncChxdYMu5sZabbPlfhKsyMDl7BWXrkcZRqDQGFwHzm331Gvs7u5jo481RwwgHAnkJ7gcP8He16FfdHa1EpOApNqTAYW4xWmzlqOqsstuaAw/0oOLMukyqxBzhSaGf2OraJWIyTESCCk7fQ8PMUHE75uZa6k7jV34zQ6ZqmUvlKOQWHwOjg+mDhZgdXv+Vv4rlf228PQK4C7JvymIOCw7+hxMGMkUYMAzSb7VTiSGqG9eQ27cJkcgf3ge/9/qdx+tRpkTiVQiQSp1o1lZMKjmyTS1g7nd75nitt+JrgKDR8rRLmp/7WT6XgMIuQd67k0kwAhEZHY5oeWD+VOFqiq02mo56xb8pzNSw+egoo+SJtOBbLcQpO2vyAjaCiUGJazPXJDYsoOB0m3BJdpkvIssR20M8ja3RKnvA4OHxFeOLdwr3g8EN7nggOgeGIqQUGIfrdLgq2cYRnwe3Z3jqxlyAoV/GVxg9j83P77QF4H1VFFfVOEofre0t/4T3AkYtuY1WytrUNX4T9HnwU8VN/92/Lgbng8DXhUZWSSp3I1IcLdHZNBlVTuXwec8unRdLo2EviaPqpfMdx4AUe8M2AIyAVkhQcd//SPsO2wNEFJ+8VxpoayTFxgXo70ywUnQZJFu7Y6S4hNwZVd+IZNUVnY2QllnUyarGkng9KHIKTnh8rgf3pAMWZAP4hc8N+deH78Na+HYBPPwOdVQmhvVFSUDodj/tjteO966Pkb5Ia+yYNgN0qBJjYhPQ3rP8kbI96/kVJDv5wgH/xy7+C8197Fhe+/Cyw3cTyscV0KSK3+E7KksWf5DjZdPWVuUUEjSUElcUUTP7u5laEz/yHz+DiJdNOrscTSuCcTEJPp8I5TyLmZcnRMRdAwdUT3bUdspaWa1hcmoPnVCAfO16RHonpRUnYFmkEuUyzY0b/Rzk/3sDURaWNkHbZ3sVmQbLWi/4Zu2573laMcvtGI3DbfEx/Mn2ScP0iSuTtXBokZtwtijqI7EImPQI09BD1I2nBwglCZWEBYdjB71S/B8/9+i+hfvoJtL7+u2h86Ptx9OGTmPjuv/Pvh4XpafjP/SLuvPsHcfdLP4vg255BMfcnyFnjiuBwuE7AWgacpLmOPgv9+xHyBR+Fukk72AscrtbrMyajHRB5Ye4DDrdRKZdlLaa8H6TpC1oIp2eoz+I/hWZuUZK3BFhpvOgLOD/1d42aGgPHvlaLQmdB7vpOcuKtRKpM51AteiA4a6stLC7V8L4Pn7oHHNztwE3yc3vVyGyr78SdbOd6N3Kesw5I6ZTOnCOb4cd94Y2ZSjO7IowmcnFTdt0TEJqBXSEtP2BmYieFR90O7fVVRAwY22wAv8AQkQ9qUX7/hXf/BDY//6/21652gQ7A2DgAOfYLjsDFfnX0o5TrqNnpNFudhFuxLO9MiSNrg9sELP5NNPDw1BPn8Om/9lfHJE6lXEK1Uh4DR/eJhWZsuKQjH3Cx+SWBR4ChHnfSU7/x0kWROCk44jextygvpAJk/VAU+2NDy3GKHgjPzbvj+Tfve/I0jp2ogtLm+rUO6mWGHsY3wVciIRxw1ODWRDd+hxKE8S4593YVPApIrniXLiNkKzdHlQ1M8B81k0yvHfvj0mIa5G0inO0Y5hyewGOlm/4dL2G9sYw/OvYM3trvrErSKoqjdce/WVVFcLSd24WvXsDl1aaBxjZv1J1kYvbf/okfx7lveZ+89fP/9GdEVe0Fjk5Z3crOQr6I/MKxETQbawjt4qkCURTh//3130rVFN8T+8axE7xMKCCxXUDTS5+JfmfX5FxYMvbU8eMVAYjzAwVnT8mT7SrgzKpccFIAxlaHKToqyl0cxER9KHFURbkSx2RQ0nEayWxEVJQdLjiUOvXFhrSi+w3/o/jT/aZVsAfgFD3HqjSZZ2zlX2zTC052QtTrxo5pNjdR7o46jfO9zqRx3zfbIS5eZWMl5+7j0WWy3X7un/591ObNyf/K7/4OLj3/RbO2pR0PLdYRlEbpk2m+TXUBfq2BYqkqGYCmTpz/DKBnHjkjU/DP/f7n5DU9zAJuf7wOyU1TlS8M4rEOEc7ey9N7vm9tpX6UoLrg40MfaODU8ig1RFu/pdthl08HXJYEucO3RpOGYgoOuDLD4t/r5CC1c0ZbcNNzec0ocXSwdChm14+7xs4sz9bS8xKwgVRjMU2s+5Xch9H5/X++P1XFdrV9qioFhxUO+wBnzYrv1VYf+jzdW3eFO6aEOqmNtWoNP/cv/2H61datdfzWz/70GDgLs366qi6/SHB8habaQLjZTqHh5wSH0HBwCn7tzVVpHyKNjZjNN8jJUkcaD9If13RVaZbpdLFyYdnzbzLlOjTfCc7Jd1XlcS9whE8LTy7pS0mMe758x64ZcDrdM9WbMj1PY4GmXRuvD+vZdQycxWf5d9gebdorBPDCFrp3RhMUnheFprm+hkLSRaWxjN+b/z5c3++sig5A3/px5Oe0kSNTGyMjfc5sx6nEufjiGlq32vfC4t5CdKlrY6CMtDl54hT+wf/xk2N33Pk/+h3cfH00UyM4wUw5lTpetY7qiXPyN732uqzIorEZenvrdr0ndfqxNx+HSpyYXU7t/hAWt6pC3s9GsTPdHvg3/F76t5mcYzPvG40Pv6+M73zSyRi0EpjgSG8fm+FIeASgJEmbfAtAk+Nt+1mp6Y6xKs7dAbLgJHfGswHqh+rYtBKH3czkZrNZlSH9O0kXflDFby/8AJ49iANwSsGR1t33SpzKpXU0myMdebOTVdpjxwVoLMbcumMffuC9H8RP/I1Pj723vnIJF/7gi+l7LjgEqHj6gyk0fEJwdASBj6BkVCXVFOGhxNHhShy98HJ/uCW0DgimZ54j6i0wYzvsSByqq0xMEY2lCCcW6yk8LN9h2zRppWbBUWgEHAsSoamwOsEBh6qKiW3ZBpJj+8OSZGtWUOIoOIO+LQgsmvZ3Cg+92QRGRwpO44fRPYgDMOmPZlVuBn/7zQ10Xmuhu9aR5Cod2YNIp5ba0Xti1DWLf+P+7X//Vz6ND3/QgNBsrqO5flOyItgTUDt16ZqVS8eXUbbpD7ogSbpoql24lH4OnX38q3/283jh/PnUc5wu75NphKTSIz0eRxoZ1g3sqSOP6+jqOpfsm5c6I1VdjCQCj4WNCDh+4FMncebEHMJwtPYCZ1YEaa1XkHQJDlpHxUlKHbuUkV3SKD3hVmKxPyA7W3CxVndENkfas7YeBWB/MwSXVJDjCGN5XdBoPyPj2lHN9+FNDJAPAnzp+H+7/1kVVVVQfD51jys4Ck37zZbM9d2xJzg2IMfv8a5KGztn2pC54Fx88YLA01hooFKrQ+MnwXQe3XYH5WplT3AUFHWO8fXz58/jX/+zn5fd1JCDC879CuH2upOzBYLatZNS4x5pJdCZC65pQQrOmRM1/MCnTsEmLsp3aOQyTYLgcCwW+yg7oHCBEG8Yp8Vy8iUGja0JQXBiq3b4UX46wF7g8DPCIvvbixF3w/S1a3wzw6BYLAg4v107oKqatq3cFA7Cs/K5yyA0HC449Km4hlkq/vcJzs//wr+QPBiFhttfXj4Bur/lojNa6yyLQ6njrp0lX8rl4ELDt1Ta7AWO2yJk7A7IqKzsZ+lrW62QBUftJoIz1kfYShyCc+aRGh5amks3xSBo21G1LjTu78cxy7CtJMsBbtcugtPXNRwY7HVWZU6KQao5U4nDFIu1ZgoObMc1+uDGwJk7oKoaDr+cZtmx3f36S1dFRb0TOGPLFGfAMXegzbK3UueJc+fwl//Kp9HttgUcjnq9gdrhetq+ttNqjoFDqeN2WjfgjHz+WTX1XxKc9MJaDTUyuDNtRJxuGFRXWXDe1l6xP0JwRGoQnpxpMilqiiOOEHOJAdtZjI2XCAzHgNUbTmd6OR+3TUhE1Bcljw0BKThcPsnLFw6mqh5/mssOjdZy4A9c+L+/Yn7IFtO56yZIR6h4NMNIT6YV40yJtCXJ8pFGmPn8mR/9AZx99AxW3lyRNTnn7Ip5uckiinZJwh6bP26GsuiXjlJ1vA5KF/3Qz7/y5a/gi194FivXbDPIuJv6PYQz3Tf7B65PZa+LyBosd1Ab7fW91FZyylPMcsyjvz79sI+nP2lmhDp0rSh9nY07sZzGAGI91jaUkG7A2jTyFWYdOK2B+91QehcHtnNIcKgC7RjT346kKra7dk02FVRthuNkUST+b88fQFUxVlUORp7jlS9cRusNE6xU30fBJpfLe/QfcF3rzKLo6UF5zDgbnaS9wGEnUUJDeLj0EH0KXKPKt/DISnGtzRQedoOoOD0As+D8yr/7dQFHRz8DDiPS5niS1JfiGrhu+TG/txc47oXn347UFLNp+Hr0DRecxUYe3/Udj6BeG+UP6ZI/4j9imuwkDVQnnuWW1xCeDDi8+LkpH96Uj2QngqdVretNxGEo3d8JjMIzyI+ck4Qnaq0itD2OmKzemJ+DPxPg88s/ju5BYlUTwz+Qo+5ca4HgyEl2bwPHOeaCc4/BabP3FRwXGm7zH/3jvy/bbhx2alT5hj1pCo7si4WHz6OkbwvoDAAuOFxK8Wd++udSacPPCY4ON+Co790PGj2ebKMJp1e16RpvJUF6/Bk/kAtOacbDUx9axplHRq163bWiZDJi3Rdp6unEeMEhbG6NNpAaWAcr4eEgOASG0oaPOeYWZSROXtcR4Pm8uYLmtWbai5rgVOp1fOmhA8yqXFVFaAiPgpPOLvYAx1VfY+HiiRzyEza871iMVFFUVS++dBEff2q8qkF66NjAm6wvbj2slDpyYmwLNO1P44LzyqUV/Oav/tYYOEz11Bxgyd9xpAHVlIJDALThwVi0OtOMUcG5dxpuUNSMO5U6mbVl8YH3NvDUh0chFRcc2QBTVS18kn5BcAgnDeB8XpL1B0wM00be9WUMuEaEDfyy5JnAiLQMAiR9I3F0RLvjs2IFh59T4lRKRRSnA/zxmb+CZ/ebVjH9bc9g1qoqtW2STEGZVLK6XStJPH0dNH69HHJcQs4ZzHDLSpsnzp7FE+8/i/eePYt8uTQm6t3suDbXx+y0peMVKxMUFk0k58+0nI5dX/zCF/HFz3117PfZdGBs7I6m6PK+nVWk36GPKmMHjW/AvtJ404Qp+h+JtUx03Ua79fOzD9XwnQ44XFjeHdn9ZY/FsNVE3AvF0OUjh7oZ8qx9X1xEaBfLDfQGpZShZKFppLu0R94OVtdNXb8tqY7aPZRnA3zlif8Vm1/42X3Gqr71aeSGfzCupt4JHM5qLDQ8oL3AkTsxU+9EeP7yf/cjKTipnWSPkhWbXKaH4Jja7tHsieCwEsGcQAPGyrUV7Accf9IsVKYnn8nw7kq89yw85kKUyb5jKCWx/XBccMbWg8qNqxqW5xKcE0sjKeDCQ3CSnUGaIutHXQGHwwUnlSC0YRYXweRzjnvA0fvY1q6PRURYm9bcSMHxp32Et41qf/Ej/ztWv/Tr+1wF2Carj6mpDDiMpYzFephl70CRBaewRzcqV+LknERz8QNlwHFrqFyJkwXHPZEvnDfT++f/5Dz++LyZFeogOC5wyS7zgZ0g4TCjm8b+OvNiD3AS6wHWU+KCRdXDyktCo1JHoWFTSoFjupBCw9dZcLxhMqrU8H3EQWbNTupStm1RO+btwOEMzAk38Peo5rqtEF/5lp/Ac//x3+0vA1BVlaopbiirqrJ5it47SJz9gKNGqxTs2QXapefdTgSuLe4OwkOJoyW6mvbpguN+v70Z4cI3jIvh/HMXsPLGipx4lTpsEKteZQI0eCdw1MjRG8J2vzCzK9pQBbmPuK4Co+xZiUSJ44LD/WIfIQ7OgNiNI+724dnuEgTHHZQ+7U5HHLG0B72aCVTqyGv3LQUnuwanKwA3Olx8K3NjAZt3Q/z+g38V3c//6/2pKi4C8ubXfgGdC6MSUl3qUCBiBptdrll/jYYkLyZVEb+bZHZ0DByKfS/Bp3/0R/D4o2dlE1w5V1UFp9qa2sgqTFZF9Jw+yvw+jWGFhqA1r11Hd62J8mId5fk62reaqOp6n7xj7QLwur/MIb6+uorrK2vy+MorF/HVF0bTd+3QmR4fHZbcb6opkTC2PYlnS3VtY6O0CC+T+OWuPif77w2wPF/CU+dMPZabQlGZqwvQoaqdcgnecDy6zaW1mRbRvW0mLoUgQMmBJxo3mSTnWfJ4dFhOBlGEfqdNXT8GjjpUv/Tw/4S3vvCr+1NVzAB867O/hPjuCMu3AyctjH8ncDSjm3fkPsBRaAgGO2y5C5S64PCI2zfWBRyOzVtNMYXPfWK0HpbO8tTjnE0+pw31lReexU//9M/INvYDzpiqvg84o9px57rkPBQnYgFnebGM5fmygNNeb0LX7fJts0iue1o/tohqNUOCjZ4TntXLVxBt9lCuzaE8XxOADgKOVEBwcRdrcHvFAFwJkQ2X/mP1GTz7a/tMVp/+yA/jjV/7uTECCY4atjJltRIn9XPYtR/vK3Gyq9y+DTh5Pw+uoue2NmP6qvbC4W9Q2mgvG1fiKDj+fB3L586I5DG3ZEEWqdfBWvRjS+Zu59g3OPwyp+/0HDvOHJ4PhYRf8dyezdKtwv6QDbkQHI6nzpkc6dOLRk0RHg5xQUhiehlBpYxyadzmosTRQXiaK2vo2pnl0iOnkNh+f37VNLnUKgs+F8mTmWQObPCTnycSGzT799tHfhzdz+0zWb3+of8K3/iFf5LuWPbJXuCowfqO4PDEJX08/vhZnHvi7J6qygVHf1vynpnllgxkSk5VpuDIwSYJus7SR1RXciEccNzj0MbSCg/B+Uc//TOputpT4ugGBgPYqhN5R6bhdjqvN9d+wVGps5CLUXVq5cdmZEJSeyxjj79XPlTD0qmT8r6uddG9ZVRX3/qAitUyKicW4amD0npic5lKUk3tHVipE7CwizVu8z+2f1X12Kf+Eq791i+Y06QJSjYoKfaL4xXVBtOu6DffsTaA3ijuanBxHx947zl8/BNP4YT2+rM2gTY3ynqg6WPQNb2LgT/qZmovZj7nS2kOB8tzaJjS+NV1wV1oyuxdaMMVxWnjCDv/9Uv4iZ/8n9OvSR4QJYo1fu+5kAPb5VPPhZMhKBMFxwY0BYPjt1/BbvDYoTyOHS7g1OESfJt8Jt+05SoCQbcFbxCli5w015uozpn865I1qHXrm+02uq0OgjmTv80Vmrnorj+VQBsmyAeZtBhVhGk6aS9EUKvhM8X/Gl/9zD4XrPc/9Jfw5m/8mz3B4Zu0+rX9Bl/zLsvaDPcUh00a5x0HbZdnvu97ceJdy/eAowavm2wtv2nbz/L5XuDoHUNoZJ/shVIHmQJEaMrVKsp2tsFWc4TyF37lM/jlX/ylETg2jVLBcZ2BImEccBJ7c3lcAjrHCUJeFjHR8U7gfOhUAGyxrV07hafAFfNs+TO3E9l8G04iOAq2CaSLIyFScEKnMSWLGam5KotGCnfWmmDfZrWH5JyylNjJQYaVPP9p6X/A3f12qzj8we/BS//WUVVO4pUrcdIUCc+EFLLOPe5QClBG4hAcShwd+aKBStUPL44rZeTk9Xqgv4PgVLSmXNdwYCWGM6VU6aOzM0/blzCrn9WKzqyn3ergM//Pb42Do5lzGe+xBjM96/BLwwKTRSQDrqr7zYFT9Hz07nYEHhEIPBflUc5O1zYEYOsXSpyy7Q6q56/bbssNwUe5cWaMbcPlC5hqW857InH8coCoG2L9xqoY0xwEyF0asrvRkg7zHF84+Tdwfb+zqjFVRV3ndIoyMIxalKmq0liUfC7im3efcz844FCq/PW/+umRtBFv6Khxo/kN4xdvb3QEGB0EpzpXQaVSl/U0dWj/Hr4mNGzRoU2b+J6W3hAauTAOOOur6/h7f/8f4sWXR4ufacpqVtKk2QE2Wp2q7YyqooNOV6eT48kkr2dV1THbsMAFR4+NABGc5YdNbGvltZU0J5mwcCgwCo87uVZw5LitxCI47mDor3xoTpooEBzP5iZ//vRP4tn9OgD9J6mq7KzKFvRrizH9MU0n1eaKWRe9AWqUVqmt0fj3iwsN/OiPfxqLjTrK1mNMRxcba+vwhjmwu6i0puXdZi90eaaMxcbSmA3Av1GVpJC5xi2bQ2pRQHm2hLJdOVh/i0HWf/j3/gGazTVpvijDnQWm6aGxSBUZbpyOs5Ssg208VId+6gMyNwT9OAJ0AThZBhp+T9JIdDal+xbY3oIsl27ZtIdaNUDerq2l3+vcNpKmMldFZ6MN33YnS8+nTU8JakYSBbNlREmCnrXRqjuhpJyyVQwzCTdvmDymLz/2t/Yfqzr8ge/BS7/0f91jGJvzZc/I/9/blwfHcV75/WYGMxhgcAyAIS6CIEHwECkeIkWdu47L67ItZS3t2lVOrb1ZlxMlKa1TkVPRVmqr4tqt2lJVKo5zlNexUz5kW7QOayV6s0o50sqSopV1UAcvkQRBgAQJggRx38AcmJnUe9/3ul9/mCEHinabf7DR09PT3d/ve+997/g9h5UzEo17JSac40JlrNJZpZAHNVeV7a47DuKLX/oS98OUjTydoup46W+BMy6rIgucro4u1JMYVsbjLOnmUJjVGINoZQURUGUGEVaa321pM55VFzR07ImfPIMjzz2JpcUFHzicDqJEJiekG+DQ/1TZ5A2KBU4god0Fjpwsq50ywKHkNUpcE57mRD2VBRmHqACHLhV3gJOLRjEzarL6BDjxhnqkrRNRPOStW7sYNDPUSptKcCIRNJEXvtaYCgQeyiTkvOW5WbzW8RCuvPpsZQ7AfQ/QqsokefOmVlTesWLe6+dEFPT5kB98FODQucK+4ALna//8a5604RuuEDgkcWhLJIyITlo6DlfiUC8HYU5fWsryDC0lbQQ4h3/6P/l6JSUOv4MgcJhqjTroOQPoRchLAUetRstJHMl6zBYKINDwsypPuj8oVEdmlsxEBkm9M2QjAJHDlIBDy3Ha8tQNZmoeS3PzIPBE6hIMHto6iBy8BHDos+eK91VeVxVQVQo82nssmZQEGr4xCxy9VJevstqy7At07IsP/C4+848/VxI49BvErczVh7ScdCSOXDMeNvYNSxsW0R1s+3gRZqIJkRxd0lORCOYX5lniaACRmiKJc+qD3+gx4Qaq3sYOP7HrbBumCoCj3wW3byYpZom3XeDsbg2zqqKN1FUlwAncsMqG5PeyCKRt4DJO5EnWz0TAoY2A473LSCQAHH3d58MPYO6lCpnVU/f8Hk6TqlKqyW1pHfa4ZMzPSJN0KZuNhGsMg5TofhUm+YMvfxGf+8wnvB6a9H3pR0DxKgk2UnBzZn4GceKDCVGLQytOKS/H7h87dRI//uFhnmEUKadVB/3fc2sPDu4/4L8cx28hNsDRd4/iO//5O5hfmgkY82o1a8qEizlm+SIibtqo6Qcxa3m8fbacxQuUOuXDVBnKTVat1InZ8EtvaxzbOuI42GpTRjmgTH3eDbMZ9dMsuZGEoQi/VdmFmgbodpPynQL1CKN4n9O3PWr9VwapS0xAyRtxAVIPiSojzV5o+kNcfvnpylTV3ge+guH/ZR2AFjzlgMOg0VFg2/TcAw6doKod6M/H/uI/oLu7NdBJ5WbAkexCTuZS+c4EGgKP2y1GjGkCz4F7DiIWi+PQAQ0kYw8JcJZW/IAuHXeBQ6JeQGOAbqs1qkwbRu5Wy4NuCZTKAEcGVPKJCTj37W9CssqsHAu2glSog24KnLhZJRasPUngYWJupRbz2Sxz4ORt2wNyTUSphwStdCmDcDXrlRt792ej8s/W/SHeqZRZvfq3voKBX3zfK2VhcDgJbeIKDYeCXNR0zwZIRkp4NqSVPHt27QJJnJ6eYJfbcsChJC6eCNQlxb6c9QDHm61VPnDuuOcgfvseUzlK0obAQ8ARu58LI+0E9JLQ89k1wCFpY0DD0/aGwHFfXzng+Pfr7QV36L40KONNLHUEON7JTs7zCvEmEj+0BY9nXFv+6DjZHsppKRPv+dS/xtzLFaZVkKo69uNv3xQ4Lmh4xmngyFMon0k54FDiFgXfXFVFwKmhzP2CWaVp0JCkOX701A0ljgaOHoG79pl0DgINbaSq9FawgyOJ6G5OMKk6HzQGOH4+j7Gp9OYRNzkORVfiaOAQbZ4ncQQsbtqnBU5O/R47Zi1wiA+R786mTVDuMQsCMk0JNCThXIlDALJj9uLmP8HwKxWuqkhVDT5DEsc8BqcSEyGk3izztxzS+tsvuiP/CXlTDTUHbQf27cND/+KrSDUFk6U1PSsPADUfZXunYPJ0uMuu3yhsZiaNU6dO4okfHfbuigbZa1qilv/6tj3Pt131eD0sKRlcsXrqenkqVyEJJPaJyTsyHfz8mJrfoc6rPdO+IJULw3VWFgi9rQnct78VybgFLn1IDKWqVaRJpyUCSd/eyVmKfaK3Y2Ao9wT97YaACg79rcdgk1tCJJowDGA1TcDUENF/eBL0+bZv4J1nD1eWAciq6snv3hA4BRvElMI2GYAguHc8kQAAIABJREFUuvy//n+BE5Y+S3awygHHSzG1M0ZWgjolhO+KJaN1UKraKp3QLeAh4KSV0SPAEbvLLMH9oCf7oUJhM2HEeagEUFng6EhqMRsoIOQ0DhuxplhY1tLx06PE4glkld3HxyRaH08gHE+QKc+PHbbE5QVtxDEZB6VazADLs/y/qL5ftvwrzFWaVkGq6uQP/1MAA14qoj1KwNFEAp7kkReladLomB3I9UicrKXpMGIvWPBHwDn8oydw8tQp/jggbSh905bjGIlpXQY2ss/OSU0TSsYweYTFp0eDZNMQpIXhjSQOp5mE/XwcAY5RCRacBCJ7/UqBw/j2PNQx32vNPD8x5k32NifjkMpj+PclLBNPIBJv8IBD0bCCsmkCwKH3YZ2fr3Q8hOFfV8isLqpKWg7QA7vAQTEKWlLqeIxGGs00+Yxn3U2AQ/ws5FATTheK7chKiROPHOC8/vpRnHz3pAcckTSeA45UnZMLIY5JckrSP+1nKUj5CqkwyhGW1Q1R4xKju8pB1qrKT+YKZkZJsr28E/LjBEgIrK1SUlXRl5Tfy1wjqNpJVRHntAeeMsDxxoTyl5JdN5Y4dLJdXUqh6P+O34+jlXIAkgOw76nver9JejxGlYWahy5AW+KDxMu59eyjoJH48MN/xHVUlFespZSOU8lMo5bIsrk6+1cvv4U3XjuK4SsmpsIpbWQ3iMfWXQ7bs+iatIIrkN9Fn6OMTu23oa/xMlzRrBEBeMS2RNRZgPw9a6TGLK+NJzBcWjh7P73dLdi2vQV7YjZT0R53LUCXtkp6n5aXOMHK2HRd0ouYs4R2auF93lVimV1CvirKztKXpm/F/It/WVmyOsWqPvjxt/meZAbXkOgrAxwtabwZxjQf1tehLP6PAzjzi2k8+ewL+M1rfnI5A0eWqqrnAT9D0SeKJH5kBo5Eq50iNXlecfi5wCHQsG3DEi1YLy7AMUazcaBp4OgFkV5qfO7TOxg4kSbfReG6/YLkuNS70zoiW2y8z0kUi1gCb76JRj89g++JKkasY1Gnm0ixn5ZvL07vxPBLP6/MAUixqotHTKxKeGhKAYc+L2sUB0gGfKnzUYATJQ+t7R5DvzkyOoMX/s+vg8DJW4njoFiSrGhQhVS7UuDw84u32EocAY60KdIJ68F9snvMzTD/MHEOqnsT4JDEue/TO9FQF0dYAafUZNTH0qorcslzbd3Yja5DPp2bAee5yx04+vTjla2qSFVd+CuTVuG5yEuoKrkpDR7PtlkHcFxDVWqkZi2tvQucvoFRji/5aopuNAgcAgxdpxRweDB1qYgLNhtiqAQ45QYmX/CBw+dwbZW/ucBJKmrem4GGPv+owGFpY/vDy++Qb0dUlZQWk6qiWrYPo5/BYqVdgDmt4nETq6KN2b9Dlh3THiPDWHw0dl5ZoMlflsrMqimxaR75tw/hrtsPeA4p7l9AKs2xAXLpLFPOirfYUy3ktHvzGJ597ghmFQdMPk+rGv+VU1qF3rhdkSRsB/wvNiSiHH4MGHuuMKFzhqOKTen8pJJN6J32zVlSn4IcmlR2f9u2Dtz34AEkbddd756rgNkpn06W+ZsXlrj+jP6XFaCXYuvWvjukAiv2cwrw0pZzHJFiU1EqLW8RSk+NoT92P0ZefqpyVXXlr5/wloK8CqkKrkLkAbWzjysWxbEmHHgVAIcce7r8lq5tusxkKwJOOpsFebFlI6+vzkjkGUoNYG2Em20UHQ6xKyk6T+wWsXVktUYueT+gGfVsv1I8giYnOWiV3Ag423a3I1L0m4bwc7hAUEHaRG2Ck9sSKsJN3l/dKEUaw3ILqFKbW9LtnmPt2TemDuLd9aiq4ef9ICcDsAxw+DPr6AoQSgtFRwXAcSUOeYopFVQGjaSOljjPP/srvPr6/+XWx7KRxOGBp/ieAxxSt+Jy97y9ZHaJEV0GOLpeXYATDDOsHRE/H8cax0LxRqeWWOmRxCHgbOt1+IEcdguiPQls1D7Rcv4ZoOU5t1hLrNKIsUcrBc70nVhYz6rq3OHve/YNd4Vzlm+uxHE7unEagVpNlVJVnppSL1XKgLl+emWJY1MaOCNXR3H0zeP4laXY98VMNsCEzjXbyuFnnHQqROBGHZ2gZo5quKiQzhYiVgoc+h1eXdngr0hgvnwZ4Iiq8lpp07kVAEeenZvRq/xrPu74ddaAqELgHMt8EiN/+2Tlqura3zwZ6LLrpka4HHqcX6KXwaI6JCfHMkWJjUO1yiTFvHpm+1Ip1kSOw6W5JS75pZIaDcCTZ/vwxOHnMWX1v2e809JYkVTnJGtRqNHsm/PUjZM87ksuw64lto04EbkA0AYMS6on53fY2NTgpOWzrsGyE7FnSwd+57MH0NAYjF5q/xCzrzuxJrpfWSVS87dA2m0kjJiigzFjFVzgexLckBn6uHIyGtatqq7+8gkeMI/Nwcmp0TEq9gzrZG0Bi6ys6DPrAtfAERXotQ201j4BZ3563qvaLAWc2dlZa4+Yh45Z4AiQcmLsqrbT5vfMekb3qNSOO5EYvifa6BoBjr4Xj6/PJl+Z65sB8hxqMpmYrEB6i/uedAFOot5IRA/AmiuujLQS8Gjg6CIBuVZJ4Hj+K0OiEGhBoMbtjfWqKr2qsm86AA43uOmBh37Uzfhn0Wms9VLAYcms1BpJnclxy8Igjir7uUgcDRyOPTlNOEjiyMBK+CCQsackjgBHUih4QGw+rqgqTumw0Xk2oC2TuY6iC3AInFmvF5YdPgGwpJBaVVJO4jD4NHiUmqNE+bxdNZLUEeBo0LgaQcqVRHUWNHAYmK6L0dz3ulUVrapk40CbozP1jXlR4FJSh1HBXeRLAse8bNVSkLPvspixPLwkgjmFwQKH1BSBR4BjXnAeEacJhwsckQRe8pVatYhBKzVTLnA4icymlUjzD8oddgFJvyHHvCYgkqphjXdTo7ZW4jQlycNtPNFeBxsLHK/DDNdurFVbFEbh96RKkoLjQwMgmQBmVCsCTh54Y3adq6pLR2wJMIth6hdABXZ+GoJHSa9roVRgU0sdAgapvEO3HcTDXzfNPhosm4JUCehYFRnI49PBxKqWhga8f/w43nv7GP8vKtTvjBScMdKr0mstFMgPjgaWuyY2FaxioJWZzgjUTUC0hJS8HG+W2R25ngE2rfh8O0IPcM+2DvzOgwcQdvKHChSy0GaPa8y73WPs31LBGbdpHnJfa2JbbpcS53z53vpVlU1W5wdXwPErF82lS3mN+RxnBUEzpRLgSIR86PKw12IoUUv8MWDAfP970pthRbfT4g5WetPA4eOUH6NTPV2Js0pECXZJn8/xkj7gUHTyXTjQWYKejt8JSUcKMeg6LBt/cON3BBoCzxrgOM/j2SCc4rn2/Uoboo8bOOtWVZdtsro45kivajvEZV9YE7NSaquUxLGl4qZHOZNN+lOKJA51621t2wgCDW0ucJaW/DQGzm+JBkuTaTktG9sKDnB0bwge7BtIHKNO/VVJOdAIlS//n/GL9+Q+XHVCxwU4USJmUkAsCHA8B7gVPwIc4vpRDeY/KnCIij/Gdfhpj86f79dO/GPhz+Ld9aRViKoi4FAKp/hTjOjN3zDWY2a4P//LAYfyaQU42nNM4Ya+gb41wCFpQ1KHNhc4EUuPKzk3niPO3gY5J2VFxYfE5rCfa+DQoRwtr3UIQ0pzJDoekG9r6fklt9fP2jM2iCeR7Pc1cPQlc+THkSY0/DXqG5SnjDNzmr7/ZcOcHtgiUaTnDAMpb67fxgmS5mKxIHDs+cMHH8XSKxUmq1Os6oQiVvJ8JaqzXVRVbvKNqaCm0HroF0UZaQf378FDD/8Bn05/C28xvwel48mdPnxhGMSFJyxaoxOjeObnR3D6bJ99ESuew0+8xfyBrK7IeNWNy4hFIlCbLmrJzGQ3NuXgwvIbmjxjd/D5/vVv2ZaN7jU4r4nCK5y3Y1TrXdui2NgUQRrxAH0cFf3ThGWPPfmAyKGoVp7UCCRHjO5ENMWGsVM66tgwEotK2wkdL7oZPg5htr35qU99E9deqzBZXadVmJdq+j5q5vRw0e8/5QLH/Zu+Ww44xFxBS18NHKrenBqf+nsDDjvLrI0jA14OOMwAZldVN7JpbgQcLlZ0WjNKoheBpqslDGHAErBJ33EGadQkygUk1qrfJtJ8x/+cv2PTQAgeGhICHJcFNR+OoUEZ4wKr4Tu+gfefqzBZndIqzqu6qlLAIdHHwU/NSqGJo53EIqKfdSWOEF5XApyXX3+VJY5s2UwwVVPKWdYjcUotw8VjbKSImcUucEp103OX0NqhRjglh6A+h4AjoKHfuBlwRPVLhiWpVukvejPg8OduR0CH0JuAozdZakze/iiWK1VVuq7KxGvy7MLWxEkkcRjZJfQ2p1uofJdyEkczpev8kqGhIc43FlVFxWS/efdoADj5HEW7TUCTN1JRFGZQqkqnUbgvhkgQKgEOPbPkGJvnDc6IgJNOvXntmTYS2IROJPp+M+BEq8jJ6IuAgkq+51Jf64ghdWXuy7hMxKwoFGMIODQcP9yaVNQysa26e76J65WqKkpWH3rW5BzTw9IA0KwzCeXWpU41ZyV8OHq57orWQwf24Y+//lW+LgU9dWBOEw8NDQ4ht1pAa8onff7x40/irbeNYUybBpougfH2i1nPYCzna2GpouwRLW307POJMX2pEZie9g9XEsn7k3MDQO3IoycVRVONmYDxRaenJtKYD/Q8Dbobalw/jDJ+V6IRpIsmb7gghFbKPRIOU+V7cAtbllRSq4xXqz02bP86TlSqqkxdVZB1tBRw5Kf9tArLKs4zzHzqqbJV4KMCZ3xyCj/56TM43++3k74RcFicF0zilhiU5ewTDRy6Xxc8dP+skm0BXikwBGhrHYkUWKLbHGUGUBc80NA1XTraFXdoHQdgJB9GmmxHMcod0yCnJBRPEJujbDIS1gIH5L23HAAB4Ox8BJlKmdVTd/8ejv3A9JGSjfW8Ct1z6YzXJtF6lC1KNVmid04xUjFwjr93nJOSROKc/rAfT/z8rzA17Sc7EXAkjlSqDEaAI/Eld9aLtNHHpYZJ0inoM54wzsKgZMZfKRFU4phHl9KRDwAHyWD0OprPYcFKnPp8DjnLqOVd0l1el1E1XijGShwCDYNZxwbJ52VNCw/3NkOwe9+/w/irFTKr7/38V9D/1H8LLP9c4OjEIl1DZQbE0LN+VFXlAufV197Ck0/5hjH9hgDHK8dRg8S/v5q2tlkwLcNd/fD92llbzjBeL3AEWK4vScBK0i+xpYBkIozZJas0HOCsWSy7wKgQOPJaomILCb2e/Z/4nqn4kGylQMqVBU7L1n+JE5X2q6q+98s495Shppf+Bdw4lEmpDT2INtxKTjbHihd75qGH/wgH9+9Hsi4eMKDFxpmankJ//3l0tPtNwI48/TzeOn48kEZhQgq+pubaZ7VRxp8x6oPA4Xsv5pG1zOH+DE57YQadyUjfZwpdvWJUQUqvHbVDBuDaO2KosxSrj6JlWwQR1fElXR0B0ZHcaKPmqnkbtXfrrm6auFXmwlTlwAwWaySWGedk1z9FptKG9am7H8R7P/yWeVmW9FCAI78fcRi4tJ1jABe8Uxc4LcmEBxwmF7ARvfP95zE5PRUAzmN/9hhmLRC8VYM0iLfgIeDQIMsAaeDQnQTyaBzgcIZj0cSnjFQwHV9oY+p/cny6Pars9CwHHJEu8ha09CHgtO730zwjDQnmHQ5sZQoK5Rzi7gtsjo2z5n5d4LhN3OzlIjFyRNK9GNXZsfVrGHul0hLgz38Z/U//pfMgeSQs1St/UIxwE1Q3vcL70kcEzltvv41UcwuiMfNi+/rO4vmnj2BqybRGlM2zRyS1084YAg7FqXSLRP4OG36+LaYlDl/L6dpLwBH/TSnguN1xqAsyA7REMparshJdCaT2BdsErbjsGi6diTPwRHcb0SxjLnCckIqLm0DrS/pwTQ6VeVeJ5AM4/uzPKqurolXVucNqVWVnmwsc92YCgc6bAKc11eDx4dB1qCkHbS5wSE2d7evzgFOqESt9T0qECTDE3M6DuIaKxNxxlqLW2kdigaNjUxo49B3mOhTKWb4GlcvoOIu5diAsIMQFDs18064kknuCxFLpNeUta4Y6cEDcdWELnkI2jbBlled9F0ju5RxaFP1xIZdGOEqkBDkkmr+I9Hrqqj6wqyo/rzWCpqTfBlCXo9hXFvDrkOrRQCLv8D2H7sC9nzyEew8dQkNjE5e0SPpCvmg8wW+98TZSLS3MhUPb4Z8f4cQt2FUUHeNAZijK3/eqJS1QNXACzWWtxJFkKU2WQEFVTp/Um6Up8VhTXVtJ8xva75UiYCCQuouHrk/0IN6WsDErN9FmbcBUnKmeWuS0LP975jjlcPsrM69DnzhiXc8xhTB0UaJb226lc0Pq9zH26wo5AClWNfALYxxLaiJFPDRwSMUHySCCnmTPj2N1MSVeaeAk6pvYihe7Iptf4QT0/rPnPeAQYAg4vFng+A5G85LYnU9jblWNVlMaOAGWc3L6WSnqMYBVABzBFUuVCoFjgO7/Hv1NwEl0NHhN4TRevecrkX4bGOg1VQqubrPjIayw1qMu6ReCOwmi6h7nfD+cTRBGqOpTOLaetIrzT/mqyrBGlAaOT93hMHY5bBUucEpJnI8KHGE8peclNSX2TUDiOFKBJIGU4vCMLQEc3ThWX6tUlYMMvkg0A+qwT3NrgdrQlWTglNoC/iiuNy+dvsIq8mblLWtUE62ElVQlaa1VbbnrRT+zPlX14eM+sRIlQy+l82VVlQFPEDhaVUm1BEmcP3n0YX6kSoDjqSmatZmgccyxHwGnmp0CnDWOPxLNNrVVJMB6gFPOXvIyHdU9aPBoQPFzlwGObiTH32EqO2twqwEmsqkYNV74CMAJSDbVuPZGQKxLPojr61FVfgagiZEQv39NwMYpU9Fm1Yf0dOSZZ9MqDh08gD/+NybnOGl7FNA+rc7mM1kMDZhcG6pInLo+jse+9T+8Z9WdYfia1qUugVfKqdVVDaUGWq9u3DQKrhqQik5b0sLJa1JOE/WL+Uo69jj6bW7XLOddF575jKQNgYdVRalqkJKyyF5XdSmU0/SqVpLay11Ckzuwnei4GALXssIpFPokjv3iJ5WtqphZ3Sare4ORzlUEHE91qTD9jYAjNy/AIdBQuGF4YPAjA4dfHLFVqKSrcvkyskrLUnmIQwUrwGGmU8uH40kQVY3AYHHJGTVw6Lp2nnnAcerUboCXsh+5JUqlwEBfLkW5p10b8gO6GEE0dyj8aaz87XcrJ1Y68fi32UrXwKFOs9KSUG7GvwGdxU9366uucsDRiHeB8+KvXsSRX760LolD1GZ0v1w/5WTMeQOuAo16aX8z4OhEM82D4123HHDktUQcNSXSZu2iqiIMuf4zFwj63VYCHK/EiV0NWY9ssq7uflxfD1vFwC98KjeuFVo1LYoFOK7YC9ZymIw3N3WU1BSpK1FVVD8l5whwqA3g0sI8fvD9J9A3cOGmwDGqgdIoSVX5LnsBji62k0i1VlPyfVZVzsKEvN3Cq+wSKbG61M4+BRySutm8UlVW4gTsGwc4AcIGVsU3xw+NQSnJ4X5zTSGBxBNt9oKO93meefs8Ifw2jj1ToariWNXh/+LRnEi0uCnV7t3TWg4C5yEkiCb1TKtpPProI7j30F18jViCKFf9HJPZyVHv2v0Dg/jB934Koi8hRgr6391cBxc5vcry36hAppt/4wHHIZokg1H3hKKMOw0U+tuN7wT8OKpLMKvJZBxdd/egoUNYKYzfSiRHKQlBE8v7XIApZcQ2ZiW19zda6fGiIOwnrvH7VznjlAPvkWfSh1zeFGM/WTH0Cay8VKGqoljVW9/5ZmCsyOrXwBEHYKnlOKNWxVKIh5ei1Ro4lMhFL4tBWSxAgEOgOX96EC/++lX+/Y8TOOWStty0DDa4Q1R8qtStC5y1PQrWgDuQz5yMY/cXDnrnhImQ+wYbSYlAiEUDZ03DU8NTXEqysGS0wOFJIlFyuwr2SoKdIHG4YIz96trPVq6q9n7+yzj9s295+S7mB0sDRxx4a2qVNUU8c/gV1gCHwW3BMzVh2EMJOC/88iUMXb5cFjQ8Ux2Xuitx+IWpe3CT0ulzl1jAfMeWsRCbvE5/tcC50cx2cSBpoiJxNHCiEZX05nxRG6kCoAAzeoFihM6XdDmSkxjPZxJ5hk1d5b8Viyq/C0dPC3BWC/esT1V9+Ph/XCNxKFZFXViMiHVfk2/l8cMG6qpuDBxSWVriEHD6+geNxNGFdXZ60OBWApw1A1kmTVRLHEncctUQ0/U6YCwlMDx1ZVWVt5pzJI4GTjlJoa/v+e5oMhBTmU319GJu9n2XvdYa70nwQI5dEL6RR8Chbd2q6uh3/9wA00akiak8kUgiZskD1tg4a5NYvecWguxHHn0Ydx06xMeTdT4DFc38wUvGED595iye+dkRUNCPqivWBDUteNY42InjT9lM4hX1DGLFxkDX9PJjhBuZouEBv00QFkSD726arMlTAZKQbisx5ZZquuLYdb+vqty4lrzncgMvKmUpl0WCCgckrUOsAkd9iXtAa1Q5hVlQ3VJcx8YDTElUdXWZVdUXvvU3xeWlFeQWJpFs3YjpsauoT7Uhn8lgeWWFs8PqGup5v0h0YdTnMZ3h44n6OmQyGS4ko/0VOZ5IIEO1Urkcamk/S9HoVe5MR0HD1WwOtbW1TM9B+zW1Nchks7xPN7uSyfA+ERmu5lfVfgGrmSyqa6ibTAGruSyqubNMAavZDKqrq1EoFjmtIlZdjSLvEzlTDEVKws5kvf1sOsOkTcVQiI9TUJXSKrNZsx8Kh5Dl41UIUcJ+JoNopAqhKrNfFaniICE9fxVzJFaZfW54EkUmk2aboyoWRSadQVW0CtW11fzuIuEQs1/wfiiEKDdxzSCMELdqpOPc9iMeRyadRqhYRHVNDdPRhYrg52dqumKROwLyfqGIeKLWdEwuFFGTqMUKjVmhiFreT6OYz6O2LsFJ/DSWep/Gj8a4kFv1xpv2GxqaGRMb2rswO3Ed0fokj2lo8+2fL25vDuPc+Qvo7u7GQN9J7P7qn2Hh+Cuoy17H6evA5k1tqM+N48xYEZs2tqF+dRx940V0dbaifnUS58YL6KSOvoUp9I/n0d62AQ3FaQyM59HatgGNxRkMTqxiw4YUGjGLCxOraEm1IBmax8XJHJpazP6lyRwam5vRFF7E5aks6pPNaK5axPBUFnWNTWiuWsaVqQxqG5rQHF3G1ekM4nVJtMTSuDadRiyRRKo6g9GZFURrG9FSncXYzAoiNY1IxXMYn11GqLoBG2pXMTGzjGJ1PVprC5iaXUI+Wo8NiQJm5paQi9ShtQ6YnVtEJlKHtjpgbn4RK6EE2urDWJhfwDISaGuIYHFhHovFWrQ3VmFpfh7zhRp0JGNYXpjD7GoNOppiSC/MYWY1jo6mODKLs5jKxtHZHEd2cRYTmWpsbKlFbmkGYyvV2JiqRX55BqPLMXRtqENhaRrXlmLoaq1HcXkKIwtRdLU1ILQ8heGFKmxqSyK8MolLc1Xobk8isjKJodkIujuaUZWewIUZsx9LT2BgOozNnSlUZ8bRPxnGlq4U4plxnBsPYfOmVtRmxnB2PIQtm1qRyI7x2O958Cs49dO/wL69+zA0MoHe7lYML1YhdMvv/2mxCkUMn3gdxUIOqbo4dnzpEdTSLEiv4sKxN7H77k8gky3g4vG3ccud9yKbK+LiiXew89BdWM2HcPHkUWy/7Q7ki2EMnXoPvfsOoIAoLn34Hnr27EcxFMPl0+9j86491JUCl88cQ/fOXQhHa3D5zHF0bd+BSCyB4b6T6OzpRVW8DlfOnUL75i2I1jRgpP9DtHZ1I5ZoxNXzZ5Dq7ER1XROuDpxFS3s7ahqacXXwHJKpFBLJFK5d6EdDczPqmloxerEf9ckk6prbcH1ogCVjfaoDY5cGeVY2tnbi+qULiNdUI9nWhbHLQ4jFqtDUsQnjVy4hEgmhpXMzJkaGEUIBqa4tmLx6hd9V66atmLw2gvxqBm2bezF57RpWM0to79mOqeujyC4voGPrTkyPjSK9OIvO3l2YGR/D8twUNm7fjdmJcSzOjGPTzj2YnZjE/NQoum/Zi9nJKcyNj2Dz7v2Ym57GzOgwttx6G+ZnZjE1chE9ew9iYXYOE8OD6N1/OxZmFzB26Ry23XYHFucWMXrhLLYfvBOLC0u4dv40dtx+N5YWlzFy7gR2HroXpGGGzxzDLXf+FlaW0zxONMYry1lcPPkObr3nHyG9ksPgsTex9fZ7MPTCjzA2PYsiwth026c4OzLUfccXisVcGns2t+LCbBEY78Ouf/INnPu7l7CvLYw33nwHjb2HsLetCm+9cxR1Ww5ib3sU7xx9D4nu/djTHsN7772PeNde7OmoxgcffIDqzt24tb0Gx48fR6x9J3Z31OLUiROItG7H7o4ETn94EuGWXuzqqEPfmQ+Bps24pbMB/X2nUWjYhFs6GzHYfwardRuxY2Mjhs6fQzbRjh2dSQxf6Ec6vgHbNzZj5OJ5rMRasG1jC0YvD2IxksS2rhTGhi9gIVSP3q5WTIxcxHwxga2b2jB9bQgzqzXYuqkds9cvYzoXQ8+mDiyMDWMyE8GWTRuxNHkF48shbOnuQnrqKq4vFrC5exOys9dwbW6VpXJhfhQjMxls2rwFWBjDlalldG3uQWR5HJcmFtG1eSuiKxMYGpvDxs3bUJ2ZxMXRGXRu2Y7a3DQGRibRuWUH6vIzOD88jo6enWgszqFv6Bo6enahKTSPsxdH0N6zC6nwIk4PDqOtZzdao0s41X8JrVtvRWdsBSf6BrFh61501aRx/PR5pHr3YXNtFu+f6kOqdz966nJ478QZtGy7Db0Nq3j32Ck09x7EjmQeb79/As29t+OW5iLeevcDNG07hFtTwBtX0wT8AAACQUlEQVRvv4umbXdib2sIf/fmO7jja3+Ki3/9PWQad6EnVY1LI1eRKcYQ+tRDjxVnFrNYGXgD6Xg7Zi6dxh3/7N8jNz2Jzu5unDt9Gg0NDejYtAnnz55FXV0d7w+eO8f5uB1dm3DhfD/bLO1dXRgaGGC+vA7av3AB8epqtG/swuWhi6iOxdC2cSOuXLqEaFUV2jduxMjwMNsIbZ2duDYygnAoxMdHr17lGCAdHxsdZX3e2tGBibExNpjp+OT4OPKrq3x8enISq7kcWtvbMTMzDbJh6PjczAzbCXR8fm6ObYANbW1YXFzA8uISNrS3YXlpGUsLC3yc7ILF+XmkWlvZZpmfneX9XC7H16L91dVVzE5Po2XDBhQKBf7tFO0DmJ6Y4OMIhTA1Po6WVIptpInr13mf7J/x0VE0p1Js54xdu4bmlha2Z0ZHRng/XluLa1euoKm5GbV1dRgZvozm5hbmC6J3R8frGxsxPDSEpqYmNDQ14dKFC3w82dyMocFBJJua+DcuDgwgmUyipbUVg/39fJyec+DcOT5O7+h8Xx8aGxv5vZ87c4aP01jS2Lds6cWxJ/4rGjbuQE1+BvHeO9GYqEbod//8ueL40DkMH38bTd07kJr5APX3f4M8b+zToEEqIvSx7ZMBWizmUSyG2BgtFguECWc/xIatOU7uyyInfP397hf5HsxvFREKk6laRKFQRCgUJhygaHl2/uH2QzyRCJx0Azfb/zjHScY+VFOL5Rf/O8aaDmH6yiA6duxBx66D+H9GXzSRqw3c6gAAAABJRU5ErkJggg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357158" y="428604"/>
            <a:ext cx="8358246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dirty="0" smtClean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smtClean="0">
              <a:latin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500043"/>
            <a:ext cx="814393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/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785786" y="571480"/>
            <a:ext cx="7429552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Гидроним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Арчада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рт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чад — «гора, возвышенность, кряж». Окончание -да прибавлено позднее татарами.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Picture 2" descr="C:\Documents and Settings\Администратор\Мои документы\Фото. Гулёновка\Изображение 1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571604" y="2000240"/>
            <a:ext cx="6643734" cy="4329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Содержимое 17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Содержимое 18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C:\Users\Admin\Downloads\1611386367_41-p-foni-s-rekami-dlya-prezentatsii-4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286652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4429124" y="4000504"/>
            <a:ext cx="43577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None/>
              <a:defRPr/>
            </a:pPr>
            <a:r>
              <a:rPr lang="ru-RU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.</a:t>
            </a:r>
            <a:r>
              <a:rPr lang="ru-RU" b="1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 </a:t>
            </a:r>
            <a:endParaRPr lang="ru-RU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32" name="AutoShape 8" descr="data:image/png;base64,iVBORw0KGgoAAAANSUhEUgAAAI4AAACoCAYAAAA2CNYjAAAAAXNSR0IArs4c6QAAIABJREFUeF60vQtwXGd23/lHX3TjNi660c0GG2gCJAWJIocaShzRmsxDMx6PnLFnHM84K2/5EVuu8o7Xu9naZJOs17VJnGxtNlWpysZJ1nnaFa9jO07Gduz1Jl4/5ml77BnrMeRoRIkiRQkiBRBkE81uNnDRF31xu7f+5/vO7a8vQQmYcj4V1U/cvo/fPed85/VNfNf/9h+HGyuXcf3CV1F98DTmml9F+bv+OpLeNiZzHnaTBJjAgZ97OQ+DJMFwAhh/nsNgMMAQfJ/Ph+B/930+kcNgaL9zwOe5iRwwHIK/dqDnwyFyuQlwJ/nb8hwTst8HfT6Rm0AOE0gGAxz4+cQEchP2b+/7HHJssv0JIJfzkCTJ2PNv5vrptZ+cCRD+zj/BzcMfwN1rV7Bw8hEsnH4cE0/92D8Y3tmMsH3lj7DjL6B97SLe+6M/ifjuHSwsHcVrL7+C0mwJ84tLeP3SqwhKARb4/PIVBDPT8v7KldcwPV1EfXER166+Dr84hfkji7j+xgqm/ALqRxaxuvImCoU86keOYO3adUzmPdQbR7D+1iq8yZw8v7m6JhfmcKOBWzfWMTExRL3RQHP9FjAcyPsbt5oYDhLMLSzgzu0NJEmMwwsLaG/cwW7cl/fv3mkj7u9gbn4e3c5d7Oz05PnW3U1EvW3zfHML0XaIWr2O7XAb2+Em5up19LYjhJtdeX8n2sFW9y5qhw+j34/R7bRRqx/GbpzgbvsODh0+jEEyQOdOC4fm5sgo7mzcxqHDcyAurdtNeX8i56HVvIXqXA2eN4mNm3x+CJP5KTTXb6Baq6Ew5ePW2pq8P+VP4+bqKiq1KorTM7jx1nVUDh1CMFPC2rVr8v5MaRarb76J2UMVlGareGvlDVSqFZSrNVx//XV5v3JoDteuXsVsdRbVucNYee01zFYrqB2u443LV+T9ufkFvP7qZZQrZbkGr71yCeXqLBaOLOLKy6+gduwBnP/lf4zSkYcxnbThP/h+zJaKmHjg3HcP4zjC4w8u4MqdAXZvvYrHfuiv4eJn/zO+ZX6IP3z2AmaOP45z88AfP/91FI8+hnMLOXzlay/CXzyDx+c9PHvhGyg0HsHZhUm88PWLmJw/hbMLeVz4xsvIHX4YjzUKePHiK5ioPYRHF6Zw8ZVLGFYfwJlGEa9cehXJ7DGcaUzj8pXLiGeW8EgjwNWrV9CfPoLTR2aw8vpV9IrzON0o4dqbr2O7MId3HZnF6rU3sDV5CCePVLD+1gq6uQpOLlbRXHsTHZTx8JFD2Fi/hvZgBicWa2jfvI7W7jQeWpzD3eYqbvcLeGipjq2NNdyKJrG8OI/enRu4uZ3DA0sL6LfXsbYFPLDUwG73JlbvDnB8aRHDrVu43unj2NJRTIRNvHknwtGlY8j3buONjW0sHT2OqZ0NvH5rC4tHH8B03MJrN7s4cnQZM7t3cPlGB0eOPojZQRuXVltYOHYCh3AXr1xrYv7Ywzic6+KllZuYP34S894mvvHGDdSPncKRwha+/toqDh9/F5amQpy/fB1zx0/jgeI2Xri0gtoD78aDQYTnX76KQ8fP4OHSDp596QqqDzyKU+U+vvriq6g+8BgeqcT4kwuvYHb5LB49tIs//tpFlB94D94zl+APn38R5QfO4Vx9gD949gLe+6N/G5d/459jcOgUHj5cxNXVdcTJBCbe9amfHE4ME9x65avY3U2wUC7ggaf/RxQnc9jZzeH15/4Qp9//JPqDSbzx/Jdx6s+9H/Ewjze+9sc4+S3vRYIpvHH+KzjxnnMY5HysXPgqHnzsLIbeNN78+p/igTOPAvkA1158Dsfe9QgmpmZw7RvP4+jJU8j5ZVx/6WtYPHECk8VZXL94Ho3lZeSDKt565euYP3YMhZkqVi99A4cXlzBVPoS1Vy+i1liAPzuHG1deRrVeR7FyGDdeu4RK7RCmD81j/eqrKFcrmKktYP31K5iZnUHp8BHcfOM1TAfTKM8v4taKkYyzC0u49eYbmJqaRKVxDM1rbyI/OYHq4nHcfusavIkBakvLuL36FiYGMeaOPYiNtVUMdyMcPn4CrfUbSHZC1B94GK2b69jd7mL+wVO4c+sW+lttLDz0LrSbTUTdFo48fBrt27exfaeJxVPvRmejha2NdSy96wzutu6g21zF0dOP4e6dDu6uX8Oxdz+GbqeL9uoKjp85i827W2hdew3Ljz2OzW6I2yuX8eDZc9ja6uHW1Zfx0HueQBhGWL/8Ek6cey/C7T5uXLqAh7/lfdjuxVh9+Ws4+d73o9dLcP0bz+Fd7/sAejsDvHnhq3KNoz7kuj7ygQ9hJ57A1ef+EA+990m89f/9G9xob2FiIof50+/DMDeJiWOPf2J4ai6Hl159HctLi3jtyiWc/pG/i+0XP4uZ+A5eWk/wwNE5lHY7uHhzF8cW51BKOnjl1i6WjtRQTu7i0q1dLDZqKA+7ePVWjMb8IZSxiSu3YszPH8IstvBas4/Dhw+hMrGFq80Yc3MVVHIhXr8d41CNz7exstFHhWLV6+HNjT7KlVkcmoxwvbWDYLaM2uQO3mrtYLpcxqFCH2utCP5MCbWpGDfuRChMlzDnx1i/E2FyegZzfoJb7R48fwZzxQTNdg8TUwEOTw9xu7ONYSFAfXqIjc42kvw06gFw5+42Ym8a8zMTaHe30c/5mC/l0Lm7jWjCx3zZQ7cbYns4hYXZSbmAW4MpNCp5UX/dpIAjlQK2N7fQ2S2gUS2gt7WFdpzHkaqPnXATGzt5LB7y0Q830YwmsVSbRrzdxa3tSSwenkYSdrG+7WHpcIDBdhdrWx6O1mcw7N3FW90cjs6XMNG7i2vdHI7Nl5GLOnizM4FjC7Pwort4ow0cb1QwudPB1TvmeWGngyutIR44UsVUv4NXbw+xvHQIfr+NS7cGeOBoDdP9Nl6+NcDy0TkE9tq/+7t/EC/94t/Do6cfwetrGzj1wDyubXqYePr//E/DXhQh6d5Bub6IjbXrKC80MDEcYDsMxW4oVyrp89JsBdF2D8lOhHK1il64LfZEuVxGFEWI477o353+DpLdXcyUZxH1eoh3eqKj4zhG3I8wFZRk27v9HUyXZrDb5/s7KAYBdpMBdno9+NMzso3+zg6K09Ni9I095/enp2n+oL8TYcr3MRwOsbMTwbfPuc2C74uhy+/QlqDlGPX4vABM5NCPIuQLBTEyd/h8qoBczj4v5JHzJrET9TA5mYc3qc8nkc/n5dj4Hj/j8XueJ9uS970c8oUpORZ9zve57UJhClHE5xOY8ovo9bYxgQlMFYtih9EcnypOy3a489PT0+ht9+Q4ijOBnHceeDGYke8MhwNMBzPobW+LDTg9M4MwNM953vn+YDjATKmM7XALA3tter0ekriPUnkW271t7Pb7KFWq8h0+nz10GK0b1zF39EFsNW/CC0pyzic+/rd+eXjr+gre+sIvonL2E7jzxkW85+lnEJT+FO5IkoG85I8kOzHO3eki/+Ay4jdWkNxtw0cEFHzzJ+UqipUK6o1lBDNVNNdX0N+5Pra9K70EwVSCejmW9/MzOYSbmwi3ughmygiTAM326E8SmG0PdhN5zE168ljNl1GZKqE4UcBqd8X8/FQFXnWAYDpIN9CLgGa3n74eFArp836cIOkliPpmX/xCHoUps33CKo+DRC6aDF7VIVCtAvyTeAeIejHydp/4FW8yn24/n/eAodlOUPQQ9hLEO+b1aJjzy9GP+8AuT2cAb9LsZ56/aUcwUxFI3VGZqcvLoh+gF4VodlpyE8v2dmPZnvncnMdgZnRuwq0QmASCsnkv7IZIklCO+ebER/DCr/4C6qefQOvrv4vGh74fRx8+iYnv/jv/fliYnob/3C/izrt/EHe/9LOY/rZnMD39J2M7RnAIDYeC49UqSFqde8HxiyjWF1Jwwq02uluXzN9G5uIoOIQnmBqk4OiPNsMAYQ8I7fkpTOaRWGi8SQ+1YlW+SmgIT7QbobvTFnjKU1UUAk9mgArPtWYfwZSHcCeRf54/Akf2q2cuZCcM4ecLCKbzIj1ScCxAMDwBmes+4MXhBbbwvB04/F6820+hk80NYnFbUDLJxY4MSNwO4XHBMe/bm9TuDsFRaKJeiNZWd+z6efDgF83fUNoqOP2dvmgBgiPn83AF8U6MsNuSY1/FR7D92X+B8if+F1Qu/zaSs59CbyfBxHf8zV8eJtEWVs//IU5/x/fj1h//Gua/9Wkkg8/KhugXkAON4xSceCvEE5sRvllwPD+PS21DhEqdrMRZ2QhSaPg9F5y8X8DyzKIAo4PgcCg8Rb8or+vz5k681jIXROEZTJjjorTh8D0PxXwB7TA0r6eoTgrj4PBPrLTZCxxX4iTIoeBIoLy9MJQ4ge+hs9UbAwewoFhwkl0PiYWRkofgxHEP+bw5rngI+HkfUWyOu+LXUK3WRdp02k20HYnEc5cFh39DVasjHhrw5f2pPKLtjjzvBJ/Ajc//eyx954/h8hd+A4cefgwz1fn7q6pK9fl0QxgkiIYDJDtGTQ12+qhsRTgFoAagRcDu8v92BAGKC8uoNxaN2tnqoos1tDfNRencDQFPRTcQBIA3YU6ASoTm3QB9K50Kfh59e6tXfR+Voo8qqugNQhRzRrz6lZHo7vKO6zTTu4qiuJ9fTHcv7IWI4KPgGXjyOS99ruAUVLKIWsyh4BkJJSqLj1b16EYLBUqnGElipLKHAjx7YZI4RsGC4xcT+H4iqqOzVUAvNkAX6Ch1fjPZHYh/q7dljktVTHoQ7pd5/H4VlbK5STrdJpqtNsIoROCb81M/VIc/5SPaidDudjCwgPLYzf6a48pbFR3TbuzHaE58AF/7zAFU1WzZsXH2A87GOpC34v9twFlZbcoOVitW1xb3BmcjLCOO+uAJdMFZrlYMKIMCoqGVDhMBvOK4zvfMjYlwM4SCU58zJ7a50US0a04Y4ekniQBBGyeK+6Kq3g4cqpS+BUQvpOeNbBS5ELnR3SyvnTta9t9PEO2YfSA8LjjUioSNqrk4Y1WStVF6fQtSMUClXEana1XSREHA8acCAYdTcd4gHEExkH8cBIejP0gQDxL0kwEKXg6+4RfBjLmGvIGpqtaHT2L79//5/lVVLvcFPSdwJQ7fjLvhvRLnbcBprq9iAzdle3uBU58DWnfDMRuE4NAQptTZS+IgMaI1GpiTo8bi4lwd5WKAkP9thqg36gLO5beMJEhP4K6RMoRGTlQUpdDQOMZEgsGugYESx7OqzUDhgMMpndgco9PlebSPCkh2R8Y4welFORT9ASpVY/xS4ig4RefvZZeGA/TpWCHcfgEe7JUlaP0IRQsCPxeANiOBhvAoOKM9AmqVmkCj4FDl6rEToJyd/BTyOZE6lDgEpzv957H+uX2qqse/9xnMVs+nM4E/S3BETcmZNheM0ARF4HqzK+DozKe3W90THEqcKqev21SfFppBeM8s49jRegoOf+fym6OLKKBZcPhcJQ6f087pcRIwMW79EhwCo2NM4gypVsbBkel/LxTDlirLlTiiriaTFBz5y+EIDN0Spa0OF5z1jZugCbN8fFGgkePpm30jONFOiFZ7NCWluqJ7wgWHEoeD0HAoOHxerfoicTjW4ifwwn5VVfDRZ1AuPy/EDVSnZ6bj9V4f5ShM/7WtKPXyBeRptMwtoL60jKBURbjZxvWNmwhj+iSAsB+hMGkkxvKSEentLWOMcXS28ujFjsK37wd2ilsvBgJPm7aKvaujxEDU3jSiu3G4IY9+oYCin8d618PKehOVmQCdrRCN+Tp6Owam4lQBPLyE03I7c+MswzWOCxMJch5nPWamxTvSHZ41smlX5CcLIiXdoe4MnTXR1yPnV2dr45tDaWB+4Nk3LmNptibe9PT8bIeoTPqoz1cRTNuZUgR06HOwo7fLm8B8RtvGD3y5uSKr6jDhyfFHO9YFYW/k4lQe/lQB0a5xC9wcPIlwv6pq4SNPYyL3B/Kj6gvQA+9vhRjEfSzs4kDgXFpfEWCCgi+PYS9CteShMmvvtInNfYMTcLpsjUMFx58xoHXudlGZLaNaKqPdDRH1+wIPCjUBx4AZYvmYMZb5HQWH03wdOg3X1/mJRKDhv36/jzA00iQdFjhOs3mHJxMjstSgVolFeAghx0HB6RCa6QC8iYJSUcAJtyNEu+Y8xvYGJzgchEfB8QtFRP2ekc452jtxevPAzkrlb6by6Nvd3yz+edw4sKqyDjBKnawD8CASp7m6gkud9fQch5xC7kLA0eEHRhpx0Gh8O4lDcOasI0v/pueN7jZCQ2AIRbpNGJGuM7vqoYq5s+xdx/OdBUfhEW+wAw63E9Jwp/9Dx24iLoN0JjNJG2EgRje3I9A5qk4lz2gDo2dUG4Hj8BMg8r7se7UUyGMWnM2d8S0pOHy3OlNBpVoVaOT8ij1n9l2l7v3AuZm872CqKghGsyoFx3UAHhSc69ttkTRy0vcAB5PjNogLDu9K3qFysihtJvMoWungTxZEZcFPRMoYOLqIMp7Z6M8AHL00VGEU5WPGr1VV4qUVgzY/Bk7BzjhV+hQcH0oWnnwci1+Jg2qKY2Xb3ASUNpQ66jNSiUNw8l5uT4lTmakABQtMP4JPD/8eEoc3kTu4zxuT34btz+5zVkVVNRiOZlUpOLvmLhvsWlXVi1DejlDu9dB2RJ0/VwXm6MdhyKEiIYcrdzvo9pwYAk9uvoCc9ScUiubE9HtNFIp1MILB5CQO3rHFCWMzVObMtLI6aefb6ZH20LwxUnf+tPl+fcnYBisjEwphm6D5MsPSKSsdZBzcH0oH1yHG33dVl+yPONBGElPvYN2d1FbSN+xXVfoUJvJp2IRf8dT24D6XAk6dzP5PmeNcmUxQ9T20owSdXoKeFXapMY8CiozDOb8ngIjBXJW4WKfbQW8nQrVcATwf/ThCbKfnnAy4xxhvmnPZq/9FrH/+P+zPAchZ1UzZcQCq5/htwOnmRjo9z5jHNwlOEocGnF40diCe1dkKTnzLSK/6ohqNI3DqR0rodsb9Os24gKA6is/0d+nZLaC/25fHLBwDezwSWO2P7kQ1mAvWqFV4XHDokR0MaWg7U+qisYdSFbU7irfx/VbHOFDPzNdRZ4xtK0JzpzcGDoHRQXA0tsb3/MLo2AQgj+/5MpsS28aCI9+d8sWGUWgIEPeLN4wOqubN9iZuF5/C+V/7xf3Fqjir2lNV2RkMpU496qPsSBwFJ6ExmpE44VYHr7fb6IbmtqfkUZ2vEqdYougf2SRePIoTyQm34OiBha+PpAvfa95qo37EqKr6sTIocZpvmN+rP1hBOFMVSTOCZzzWo5JAAVJwRrewkXypvdLvpxKHAVHGbzgYmlFw+FrhKWTAyaVBLxO41VklwTG3+rjaWHPsI/nYShyNre0FTqVcMdDQIO6NfDguOIRmDGiR8AMMrGq8U/oEtn7vn+3PAaizKs6oGKsaM46t1MmCQ1Xl2YhzVuIQnKYVAJtWXW1sjYxlpl/6MyPjWI7Efl/vgvabo6BdZyMEbKwrvbCOH0XuqsxrHK4KNEHN3JlB1dgOHJQ6g3iQBgEpYfYChykIOrPyhwlia9dUqryjzXay4KTw7PbTm0VmVQ44hKpm3R7pTvX6aFo1wsdqZbS/LjiqqmjTVctVkSZy/NNW0vSNirKhMPOZI3HeCZydhaex9tlf2b+qogNQdd5e4BzfzSHYDhFshfLYo42jM51KFWBaxdIpBKUaws0WNpMAeW/k22iJzdNCN9ow52pypFrizQjlko8eASFD6yGiTigBydjOEzU46YJD9aAj53h60zcFmEAM1/IDDQSUjHbkGX1n1FzTKYZmJqQjjkfS0NAWw58yx8PZmQBi/TJGMg1QsJ/n8wVxa0j6gthGBTjzMfEtVX0g7PUkg4+j3Qe8KR/eVBHJTg/UlvfOzEb714sZwuijWg7s/owkKuEYZCT2WLoIf9AxNZIhHaQ9lPPAGj6KFz7zb/evqtQByG0SHCZB0W/BmQRV1UHBCQdlqWRQ1z3v0NX2lfuCk99JDDAWnj7v8P4gjWZzv9x8m7Afil0hF3CQIG+Dki40+lzAWZiTl/VHl83FL/rGAWjhYRDTBcfzbIgj6qPXi1GkDeGAE1s7aJSGMQ4Of4PgECAFRzzUMl0OUJ5MUmjo49LpdKFcEXhIGh1yI1+QUeXpPubGPc+J9VDmrQRScLL+KeMuGMC5p2Wf1Fm7WfgYwt8/QFrFEOOzKoIjF8XOqpbhH0jiRDDByf2AE6514N3pp9DIDZ4Bh9Aw30YOkoFMBxy5ge4jcfgZwVGfDaUO4VFwFC4XHONBH0nEdjsUVci7Ox0ZVaN+L0qd+0kcFxxvx0gjQiPH6/mSZUmpUyhXBZzsRSdInJkKPHuA07ee+kK+iGRgwCJ4hEUBVHAKU7zhRodDcChxOjOfwo3P7XNWxQzA0uxoVuWqKsZfOB0/KDhZVRXvePdIHKqofjdCvNkD1sdnRQqOHlrlUE0kTrhtgpkEhyNVVwNOrUeiXAKlTpqG6+wTeB5ehl8dSZ2BN0Cewc7UCTq+P5JMY4dIHguOSgCmJHCohBldEvPMVVV8HcBIHwUnmTY3msLj5YrGONffkaSvcVVFj28KviNxOHtydtcAxFmUhUjesKqK3hECpODcwEfx/H5VFTMAZ2ZGDkAafLzD4p0++juxPC4wRTOK7L8emLectXGC0hzqSyfFxrne9oz/wI7eJNBpraN9y0TNkW8jvNpETB8LR0Yn0+HmjlopQG02kKh6i3k+jh9JTrgTpJT4kvUD0TdE51vOSXMQZ1yeausUgjljhK6325JeIbGbfEFs9SSOxN6QYSVQYFVBPIjg5z34U544H89fuIjlE8uo2jSQyP4ZE7rIY4m5RNY2ove2E8ayj0lulNZAacKkKgHNFtqNZn+UNKNks/FZ4QCFSSNh6C5gQhl/n2ESvRmcYDsSBmmlcNIcmsTthkB5so83Bk9h66CqSgN6lDj5icGBwXGNY4JDa54+BiYSRcMeKrVGCk+8tSrgpCMDCv0R7qDK2w84elcqOOZu88bAEdvL9wSaoDEnj8zL6e3EAo65AoV7wFFo5MJmwElDGxYcZoHEu0wtNdkA1QkbXJzKS2hEwYk9o/5U1WXBGZ0Dcz70+NLj1KCpozoJT7RNGzFOwXElbj+Jx/KPuN2+nWdsl77jm49VyQ4OjaShxOGo7TA6npE4/IAXeI9Z1ZWbffhTRZE6BGf95gqq85RbwMorF5Df6o6kDd+04AR+AUHR5N26o7vVF3A4KHVU4oj0sRLHFeVZcPT7qs4K6ml2pI4mdXF7qqgodVgvxVTVermCYKqIZrctUmShylTOgQl3OMnqsj8ZcBr2PpBA7E5sotFegIGVjJqMr8esEmd0TP6YcTx2rAknB1STCfpMhJvMye9T4ogUKxgbT9WeXF9VVRNG2ig4tyc+cLBYFWdVOkQMWnCExp34wOBkJQ7B0UGVhbdGfh2+H0waYAiO4XFc4viZZG2CQGhUdfWHZgaihiBVAI9DY0RufgwddpQ48rtW6nizJfO7NsbkgkN1FfY6oMSpl6sId3oicQhOekwZk+ig4PjF8ZCKuzljJN8fHO5DzqaCqq8pC46rqt4WnNyHv7m0CrlbODVN4lG5xU6MoNfHUhiipBHijo1DMT7CWUDGj9PcCSTBSO5ePt5dRXR3E71WF9HdLmBzR/TENypFNObqWGgYT6rq7L4bkbZfJgw0Rjs2eYkS7dL1JtZbozzogT1TOSu5NMfWbNuDbwOkfF05sYhCtSz2Be9QKVeRZHFbycCQgvXrBMUC6nMB2q11cbTRW1utVrHhlOJwm4MoRmjzi+szMWr5PNq9GJ3QGMXdwUiiig3mF1CwsbBwq49kAqYOzI7EplHoa9oozLFJhxrOVuXQOSnTbi9nHq0NNNrgQGwc2Q6Hlfh3Sh/D2n5nVWkGoO6kA46qqnvAYbGYjj3AuW4dv0xrZIqjgtN+Y9X8lQPOsfk6zpw8Lm8THjmxvfFyj9GPmWcMGhIYDgLE6pLzr1xJ4YnT0hpjs7gVCVKNsAv4VROy8GsllB9c2hMcjW15dhbE7xOcxcNlXHjpQgpOb+BLkr6Ozc2RczLID1CyiVOyv2EfrYhmlAFDweFzrb8iOO7wvIzNlwlJSLDKGW5yvUgsuz2WwvDGCIrF1DgWeCw4b028f/+zKs0A1N91JY7MquI+KrsYlzhvAw63s7JhhC2ljcATtdF+Y81IG7mS5kR8+NwZEBzflrfoPtCT+bbDHqjCc7PVFmjWb7XkkeC4aRAsOXEHVaMLjn+0buwBlTo2nEBwONwcYb5eXiyi3W6LtOF45fKKVFAGpbJ0vxjAhjryAykJyjEfqWikzspGKLYNwVFVqhKH0oZeclZhsgaKUkcM5oGtTrDpGW6ujzmuvcHRCY/aNwRHTv8k84VGZ0S5fiv3of3PqtwMQG4qq6roAX1bcHjRWZBnQw7cxqW1lkCjWfi4dR2ptLHgEBiCw/FnAY6eBoLzwitX0Y+MqhQPuD2xqgIJjg4CVHnPQ1Jeo3k0/ExjUXzcCxx+Z+Wasd3ox2N5EAfBKeaLAkyQN5Kn1/MEHEJDePYCh9+jxNk3OJQ66WzKVVum8nTk1R5JHP4GjzFx0jrkHFkB+U2pqrFY1YSpqxKQdmKUwz6WoxBVm7jUo41D+4Y7QFXlgEM/zpWbowMJKXFur+D6DaumAHzw9Gk8/ugjI+Qlg87svXFAmudutcHoyyZfWC4ua9N3+sYxaIvrgiDAi1euYO1WC6stGxubsKBYW4C9e1joJyeykEflaAPVEyYcwZFz/EI0OL3JAbrbPZSnrRG7YyRnrxeicXQZiIzNF+8aVRBvmWj+4w8voLNlQgoh/3G2Q2mps8gMrIw/0S0QObnzPmeZni8VlzpdN1Wgo4wCSXHdYb6NkdSSPmun7+JI1HJma+O551KOg6nknPExAAAgAElEQVTB+QQryZN47j8cIFZ1T1rFO4HzDqrqwmvG/iA0YaeJ8NrldF+PHVnChx87nWbsywcZcNzobvYgRX9LcrX11tJtEMcpOASh1SI0LTz7iv3dId30FmbPE1g4CI+C489VUKRrQWZXlDiaOpGIp3q12cFSvWLgseD4TNSXUucROAygEpzKjI/lRmUMnKZqYAuOSjjGcjWkQXja26NYWaUaoOiXjdFuY2CU0EXG2/QGs+CEdBUwWX2sVr4v038O2ndUU27VqeQgDT0DzuAj2Py9fcaqVFVlJY6cEFvNeY/EeQfjWCUOwWlevwg45Rsfev/7cPbY0jgPDjjyQaaqQN5yqyr3AIe2mLr+Nze7Ag6HwPMO4PglH5UTyyk4WYlDcLpbEZbqNsJuwdGDyHvmolLiMNMwHzNf2Nhx7c0ISd4fSRu+6UgcmgK8sKNIN7NI+tLYIIr68OnbmjHugnQMjTNQrxkTzsYGvd4WKgI3gCc3ggLDCdxY+Y8Fp1n8OFY/u89YVTYDUFSFzdq/Lziqqri3e8yq7geOSJv3vw+VTP4MQwauN9Tjhc4MSpoUHjq7rJri11LpY+EhOByER1TWna6xByh1HInD77Brw17g8CSr1OmEZnuuqqKa4mCxXECtbSUCpUidZb+c6s/4InE4V0jVlAOOGuTMmtV0DX6sfhwGWDkKeX8UjtiJJS5HSZkmmlmJI21dhGADjusoTCXoLivdxxPqU4lzYFWVaXMysBlucnF2+3iiu4l8uYS4u4nw+ioq2uJEwZlroH58GUG5grDbwfU7PjrNVbRvrMkjM5+WFxtYfqCB5cWFe4zhexx8DjTqkNS3KMp5kjvdUU4zc2vlfNl0B9o8As56E5thiMurNyX/RUeBLgI7cvkCGks1VI/VULHpF3rhaNwGBWbsjcKU4pH1StD8c2rMyux4hiLvfxrJ4XYX9fkltKKKqAPZx4GH3pbZd9aIi/MvcyNprIvfEZvJ+mxSO87OEnUWyO9J/NAOhlU40hDFIDZppbaDRafdEbuHU3Hz2ENpcoBX4+9E98CqykmM+i8FzlNPPi4HlJ1FHQQch6kUHgVH4VFwumGItfUmVtsdNDdGoHnWWPbYSInBzUlg+c+dTMHxLDD6W5ffXJOnWo8eRxpUpKOOFQcGnIgVFxYWBWd5+TTWO0CYjNSJAi7nolhE2aaM8DWbKCg4GiEnOKyBl7pw2lWO8Ux4NNaVnhtRZSN4PAccSStlcy1rMDPIWfAMONfzfxGr34wDUB1H9wOHO9a5eMlk2+isaq4B7EPiPPXkOZE2HIxaMz3CvUNKpTLKM6NWJvI9Nf4yRfyyH1bitNudezyjCg6/R6lzvdVCc6MzkjpOJSrhoUe4sjCSOuWgn06lw9gDwVFoVOJw25Q6wQwlB9Db3hRwOBrziwi3DUzBdOkecCgJTPcthvqqWF4wlaiEZq3VFHBcw5d+LwHHGuMKDqFRp55CKJLGydchVLwx2KWUUofSxm3U5EqcSzvfjuf2m1aRlgBbiSN2hJXMWVV1Dzh8gzbOAcHp3t2UKXR2lGdKIECMqmuvHo3Wax2QBAq3O2OqihJLPbHcZjwYJX9T6lxcuS65L6nUccCRQ5gNxsBpVEZqjeBQVbnlNZQ4qqoUHG6H8Mg9ZQ+MUodOwW6/NCZxsuDUZsvSPEHBCbdG2Y20g0ItVbbb5cxNjtN6ggmCUUVFUX+uD4fgVGd8AUeuXwYcs0lzvKuDj2Fz32kVH3kaudwf7JlzLPqVsarNLk7GwFwCbNC+vLVueu3xjpLoeAOVpWX4pQqizQ5WNoDOrVW019bkcaHRwLlHjJ+kwc5eMVCzXlc5mE4bG+1RMdQc744Z4zNhzRJboHStb6Qr6qCP+uEq6ofMyeCJ626F6Gq0PJOh19ruYH2jhZvrG/KYV7+OU8JSb8yhfryGeqOG6qIP3/ps2ANx406IclBAN+xjkyUHk+zbwzYp6n7dRHkqj9JUQR51dGOAxXMbsbGp0kK9dKrPBppVNCi1bXEhy5q7Gq7WDWV6FGiqqMDDdntOTbrryFSDvcq+1PP1USJcJqe6lDMJchuzP7T/WNV7vvcZlGx03G06oD/6duDk/aIByAGHB3NppSPArJx/Vg5dwSE0HJWZ6liHhXbHqaADcD9wCA1HWUW2nlgHFMLjphDwK1lwsrM2RsxdcJhMX503+9pjNzKngc4a86InfelAweHnByjk+gKN7Nse4Fyz5pVeVLeAj+/dDxydcnO6reEPBl/Hym205iujttzEMBec5q0m+jBpqHqN/b45/2/mPokXfnWfdVXTH30GM7YEWCPC3MifJTiPnzmNxnxVpI1IkRhotTrYsP6dNErL3J9adQycaKs3Jm1EwmyP1yH5bmckp5OWcuWCw/c2Wpvp1J6vFRw+P/P+k/DLQNH6YSh5VletBxpIJQ7BodThCJwqT4JDScMcXj6y6XYfgUhu+a2p/JhH3AVnZXVVSpo9O+tLXRTOxMW02TN5xJpfdE/026oxPf56tZxKHIIT2swF9UQfqxawsrKC26UfRvjZf7m/uqr5jzyNoVMCbMSfOch3UlXvJHGoqjiWD5fGwGneHEHDzzuOxKlVKzh1YjlVVQqOSpvuVheFnFGTzTvmTqG/ZMmmZFDiNDdaqB2q4NSpZVy+vDImcfj9docVCE4fPGuwqNQ5dqom4Ki6orV66a0OSsX8mKpSqaPguNKGv+OCoxeRj9pNVaCbCVCaMY5FqikFZyxZKwMOJY7W2PPv9gLH/T1KHCb7S742wzMWHP3OQwsmn/vNie/Bjc9/Zn91VVRVlep50ZVp88ihl7aqZZsTf6sDhiOZ9MCEz2R1HYWij/x0UR57M+N1Vc03m+jcaaJyyLZVtQFHzbdp3hzlzmhTIFf9LD+4NNbTr7neFIjFUAxDLM7X0Op2ceW6AVML8mqzVqLtJujc3cTj7zmNlZVV6cDFMARHq91Ce8sYg2ceNHZXq0tj2xb6lwNUH65j+dFRH0EmzNH5t3arje52hMC2dgtsVqLvtpedCxBJtTn7APXR2YyRZJoOsNGTdrZg48uKlW7NNnv5RQgo8uygIzLR/GC2fUtMuxQ9H/o9N1k/6xcKfB/1agXNdke2T891HLF1C7u7xqgH5gdeGxwkWf2jz2DWNlbSnYgtOOw4Sj9Hod3cExy5Y2rVPcFZuXxRNlc9XAe2w7FErYENUm60jMSgX6PslJ+4XlTp6UcjvR+n09HEzppaHWPzMHHcHWpDVA+V0b7TFe/uRrsl8BCcvOejXqugPmvu9EtvraTg+H4ejXcvodIoozpnXP0VvyhBzs1N42Srzfrj7oQoRr5ojOLAgnP+tTaqtsdeFpx4OCrqI0DBtE1aZ5GeOPL8sbgSwWF8VvoFctLbN+DoGJVYazzOORs0xZj7bCczLjj6rbxN9NoofGz/aRVZVSUFeXa6Kl1H7yNx+KMqdZLDo7QKiY6fv4j2bSN1lk+dEXAef/RMmqilfgSVNuoRLQWBeHpZz6W9eQlOu8M838IYODXb1oz7oS1VUvDjvgBDcDiiXpKCY0Ab76BFibNuHYTFQgGV4zVU58opPJQ4Ck2p5KOQM/VdzdWmqIAy82YccNa32BEs3Bc4sj82lVWqOyN2MBvPH2L3dwVHHm3dlBy7rRg13UAsOJSA7kwskxhGicOyJx2aetqrfupgsyqqKo1tSLBwn+CoxHHBaa5ewdrr6yk4VFfVIHhbcNxjVHDYCJKDaioLDm0adzBSzLFx10ow527cLzhUVb1+H+8EjlzoXIJQ+xvKTMqAE/dikTgbiS8qSgc7iTGNVVvauhInC475G8fLvJvAtxJpJGHckl/jMuEYU1euEN4nOM3Jj+Jrv7rPtAqZVZXPpwdJEqn3tLESPzj1VhP1holor1x9BTXr8k64RkKtCv/YQ6jZtM/WRhPXL61JhhwlS6NhfBTvO3cGi9qdgY2KbM/BtG2czSVhrMubyMtCIALO6hrWb5rk9qVFA1O+yKSrkdRgFr82ORLwIxNj4+D79AOJUbhljMPEK2DRJl5tbnWxcbslHls64OiI84Iyzrx/GfUj1n3gm9Yh9FILiFttVOe4toXt/kBVEFTQ3FhBUKzias+UBmlTgP5gIFmJsu9MXc3W4NqzrwYx41kabnDLgPUiJZn2uJoVkIJlwwlacEfp4+bkMAdb90eAs67oZv5jB+iszllV7svymwoNn7sduR5pthFY1cB2tAoOv+dNF8fAufLSRWzc5CJjpv8cwSEwvOh7gSO/ZetR+6wg4KIeTnvW8G4XV1+7koLDuI6Wv1CEy35rCsFubJon0fh7G3DavQhLjUWUZsq4HziEpn6sKvDQxhFgFJ4kQnXOOh97EdqddSwfPSfgcKwNKtLUiEMKE61IZfmKDAuOWyflOvEITgqJkx6hHeT3AsftL5gbMtFrVHQn4LipKu4szUbL+Xth5VMHa6w0e/iVtCW8K3Fo43AQHEqcMOwiC06+VkXh8KJIHEqbyy9dBHa5KooBh57RE8ePHQicWt1IKQkU7gFOLpNDLLMMm52YBYd9+giSShxut8usxlJpDJxLq3ZREStxsuAQGoFH6r0Jt4/1t9bRONpA17oTKHU4rvdtd9CdyHTFqlSk5ikd0hv53tQR/dwFx9xY4+10CY6bj8OJgzQpsL0HtYN6+ns0rt0cY/Y9dsIYmp/9Z6aq1Dg+02bz6XFwKGk4ckVfwOForTexsdHcFzj8vtvllNKGaoqpGeVZtr010MgqM2E3DSdQclUOM7ncqCrG0xQcY58Z1SSf8TklTwYcXflGJc6Lr15K1ZQIhKAskkYlDjEwwJj0BWtSob1hVFal1EDotK5rTlQRWdXLfsOJTYsIbFtbLf2V33IAUkCy4NwjfYajLEZRaWyOZOGSNrtOqqgAkwlZqMNV4UnBOYiqkh6AGVVl6/VNmxPO87e6Y2s5JDfb8Kz4zrEZs53qrV01fhVJR7Q5y8zUP/vwmbRmqlGvgyueqDric0qmns0ZlpNpc367rTY2afDShrAVBHwszdbSZXNECnDtLKfyVN6zBjJboDHpKrK+JH7GgGDLVly0Wl1c15p2sUHy0u6NMSvGrjiOHauhecumVswvSq41gUgbGxWshLR3cXcyRsxzwB7JGWnBvsixU5XAJpBuAZ62oB2JJ9bGj195j2tt2ApMgcCqHtottKE0Od/dBm8q9TYX7PeZ020yIvpSzbld+RRuHKgHYPVF+Q1VU/sBR3cqX6kKON12FwSnXC1LW3uug6Rjqb6E7/rYU+nrDqWSHeaijpdCaiPoLDj8k2C2xLVa3HOSdq3QOjAFR/vmueD4ouaSFJwrb6yhvdUWWDTqrOAw/NBc55I8TUnIkt+fLoEOP213L/AMR02bGMl2wZHFRxxjWLIVvXzaMZTgDJzlAuTG44rEtpmmvN4DHP2e3qhjxm6mhFqurSORFJzRSTQSem3io3hhv7MqSas49JKRFLumy2hom869ncRJ7MUuVKroVyoCDUepVpKpqoLDqeLy0eUxcChl5OKqlMmujpI3d1iXnbxabWm1RmAobTi0H45KGbc7l8JDiSPSRhYSY/5uCEJj1nnqCjiUNi2meFhplAVHo+VJvCmqs05pQ4k1wVRPazBTJTngNHt9dJ0+zAoOJY0OlUZ8zc8zFcRpLTc/j7lKzT7Ake+q3TIximON3WH2hYIzaqNiW/J7B2isJMnqBdPm5CDg6A5R4vBkbbY2BRqOvcB5/OwZUE3tNbISB05BHuFhfo1CIxfOqS0nKARHW7LwcUxNWXD4d4SG8HAWRHAobTg08iwX0l5gVVV8zHTcF3DcEcajEEGTSeaTo3yePG8Ka+OkLoQJD/K+gJEgcZ7L/qi7Q/KsB28LjhsgTm2WTIFe9py7EsfU25sf7JQP0liJaRVW4siBxOymYDty2SqHekgbJ48aPLSQILk1UjX9HNDZMU2CgqKPwC9ivdNGbPN0tQbqO7/9KZw4bmuX3NVTqHuduWL3bhuDTMFY9sA5q3KNY669oE2K2FdP84vbXZNYtbbRxqID7aWVFTDBi4uzcrARN9WrDq7g0lisYOGBqjyymyhb7+sUn6mnie1uzsfQ9m3mMophxDqskQzhOQl3C2ktufxGpm9zYMt19PdDm59swg8jGyZdNZCLlOwxK9MMziRTIpz6cKiumOjOXGN2l1c3ge3mtZE/YKxqZvbrsn9Cd5IcCJzQA5rtSFzlDKQRnNXbGxjscHnG0TRyP+AQms1WB9qWLL2SOa55NbIj7geONmPMgvPsS6a+ihF0ppKuNQ34GlhVcLSPDB8JzONPGtBdcDhTK+bHQwJ9j6ECZ/WXyRxW1m9KfIjnJIxjNLecMEcGHNo5QaGQGtIuODwW7eJBcBSetK2bc1e54LjT72xeGFNJXZud57vqD3B18J0HyADk0op2ViUn6ZsAhw7UvSTOQcAhNGtvGF9KtJ3R+vbOqMxVBCA6ANX5J1LS2iguOCptOu0uvnjeGP/ZoeCUir70kHEbEGXBSaURly50JI43xV43dqUcCw9DDIxEmxuJNVUjcNiEgJ3OU+myS7VlwOEI+33EtlOXRssrvi/rWBmInVVvNKswmyGoK+FZx59IHIcUqQR1/kbBuTn9F/HWfuuqmFYRVF4cczIdRFVR4hCc0YkyqorQqLriAVNNUerIcFRV1GmjdeMmCI4OBad9x75nv09oCI8/U02DoDSQMWQlp4EtK21Wrq3iwtVRfx4XHhccvTD6uQsOW/irT4hGLgOwgx0WLLLN7Agc/m2zHaO11UqljewTK013PKee3OYT9ZhPfH9wVFXRiz+2aIkjyaUvkA0ZpE0iHTCkVRuNZo3f0c+j7V9s1L0XGYnz+uDb8exBSoC1sVLqgIrj1A/DWVEt7GI5AapDoM0ZhU0v4EnpRH204wSdjY5c1CLrhCIWb5pYlTs+/d/8kLwMPHbn9KSLVMh+eHFoDGqbMxw7XdfZPkTbuYoNNe2jXJ0bs3ESlTjWu9u0nty1Zgur6xt4/UZrlC3HkzrkckHmDqZTTlbe5VqcdrGRRFRVDY8/yZVIR45KnbHRWNZGkaw80O4anV6IlY0muJJkvVoXu4gztm57E9UqDfPxqDzdHqy5i2D8QOmNYzug6+vsrCqmH8eRIEnftG7jMB24xjYn7gd3sFxGR4UrKKMrpsbL3jMHr6vihtzAozrw9gJHjtaOaDfBeoe1QNEYOKSYGfXueOrbP4Tl48cFHB39PqsKR+UyBCje7YnHWIe28pcLzd4u1jjWCs63A+fZFy9LiW2aZpnzUJ4a7ZULDt+VxKkMOOzBQymjrWhz9sRrDbo2ryQ0hOdkYwQNQyBJNECjMWqmOQKEazQAvSGXxB63m1yI9gJHrxcfmUM9lp9zH3A0lINNM5usFm19GMyaYi8XfmT/qsptrJQFR8P1WYmj4BAa/uuxO3fIwJ8xYHsdu55ARuIsHz+Gp779w8gn7KDpBvLMHaASp6NdJuzZy9m1MPVkEhwOUVP061BVWWnDO4f/VNrw0QWHs7Fg0hiyhIaSh5lw2nxJeutYyfP4kyfle+XZonROV3CYcajPGZn2pnICjK4qXK+wLNhIG/M7949LUepEiYfeLiWXXS1npoJebLzTXDJap9mjtIzRSjsSo3JKpqWNybCPxEog1o25EufyixfQOHEay3OFMXBoaryc+8GDqyqFxpBsGvvsBxx+n6qK4HBJP1VVKnFkfUgHIEqdk0vLe4Kj8CgQ8nqriyw42nQxlUgWHIWG77vgaPmtLhJPcBQaftf1C7ngqLrSmBphkfNjc3YpcZiE5rNGXNVUMYCCI/svyzrfHxx+hzYloWlHxs+loQwFhxJHm5Uzr2egKtX2Qo63TZBTIA0CUVUERzMcCixud8aJQ2MvkbcuyC91P3lQVfWnso72YMAaHbbMtInqNupa3Y1wBnnU4aFJU2zDqBHVs3QAUi1p0ZekNVg7KVs5wTviYx/9CE4un0j33o30iiThXWZXeONzbWuiQPUzlZ0aueayg+FWhNZ2G807m2je7qLJhgNOzxh5Pp1DmaW3gQ/OqBg7Sqs6GGXPeWg3N7B89hSq9RpqR8so24vfjRK0NhlMHfUXLk8P0oVplw/7CLxN5DLdz/Vg7xcV7+4UsLmTBx8rJaPWCHE/ZgCzLxKRr+nVz9nuGGoM6yKtPV0SexIo2xVsuJ2a/b7uQ3HXLB2dtx56LkbHycXLpQOqqpmyjVXtAY5Q3OveFxyeiPUto5q0qF3beBAaTW3kdnhxeIeePX0Gn/zEx8ewT3NTcjnTicKFp8du4aaJkmzHAYezKI1cExpZsxK9+4IjBmouuQccd2dCLvTe3EC1PoflsycFHB1dcfLZ3jw2qDiwPQK5snG9nN8THPrIFKa94HHBCbgukx0uOPoepZhKQXnPOgOlubf0bGZC2ijE8U7gcDIhNs70AVVVEJgMwL0kzv3AUdVG8d3ZNbOotwMnbQwUhmBC0snlh1J4TB7JyLGg4Agk/R5iC47chYyCUzXZ2msBRafi1v9zP3AIDZsOqaNWJQ4L7NjbJr0wFhy+ptSpP3Is/Wwzoh9lvMm+N5nIcthyrgjPdCiQ7JUyYc7zQGq5smOtG4jEYbK6OzRbgO9R8tDu4eA1EIAyXuR8LkY5GG0/b22tC6+uoFIK8Mh83XRhn/JE6sjylwC+1DugqhoMbQbgPlVV/5aZLTGxnSU1m0MP6+vrYiuwoWLPlp+YFVRGNVr8G0oczWTLwqMnQwCxB+OCo9KLaw8QGNkeuy9sjU/79wMOoeGgqiI48pvais1GplXqNJ58DCWrqghOzun8xL6CutqMglOb6goYWckyal41kJX4dL0rbSZwP3A0X0Zb2ibD+J7+Nxqfo9RpjJzs6Pb6UHBW1prSwKlhMyxVXREcujq+GH0Sq5/bZ12V21gpLQGOeGA9xNaord3p4FS5glrBx+VuB2XrmNMWYVyHnDaOgkNVReNYW2pozC3ajNBjNy9nuvgXPvEXcHp51H9PrqAT5GTmXje0bUSolrYj9HpRGgnmjCO2F5LVC1z2kE0I1ltt3LzVkUcan3KHFcwdVi+VR50frHHq3uF52xW1XKtKdD4uFbB81jS6lJGd7nK9p6lRyGGxZCsIVIiyMsFx2umkg5Kjt9tDEUXk8wG0b8/VzvjUXB18nBFqlJ29dwTU6TK8oXneZfcmzgILRgIGU2YHoog5SX15pNSts6v7ZoScrediUl53p4c/7H8Uzx0orSK7YP0e4HxwzrQoeTtwaByLNDkgOMcOZ3wcTi24VB9qs20LDZdzdoeXqati6zYXnMSupaDgVP2igKPqouskeXG7bHDNcfq9j2P16gqavY6AU9VA6X3AKU0l2NzxIODQ50btxVooL8GgP0COdTXS5dOoNZlNWeNfIJixlR2hj27suCskuZz9iYN7wJENOQ492T4dnAKObXNrE7cID4eCw+eER7M5//PWh7D52W+yB6CoFs6q3kbiBK122s2JN1I0afr+0sbZCxy2SqOkoMTh6NkZE59T4jy0tDC22Gjs1IZT4mjSFCUNh4KT9rRzupDLBdlJ9gRHLk6QB8EhNNo7r2crMxVGBWfRdiK9uroi0KRSxwEnn+OqxREITXkqQXfHQ9lpiM1tSk6NlTiE3F09UD4fFtDfCVNwqF4IoMLj5c2EIStxTPOmTfgzFTGG1a6hSndtLlfy8Pcqk2Uk2z3Etzrwpn306OoG8ELhU1g9SAagLq3oqip2sNSRVVUKDj9nAG1zoiiqicMFRz3HWXAomdZvmZKXc+fO4an3fxChbW/GpQELXj6tczYgWOAsOJoiqfvHnjDuaG9F9wWHUodLNrvGaWTvSHUCKjilagVLJ5axcmsN7WYzlTr5QiIt2eQi5HtozGSCstmlDa3EkTu8kEslju6z1llRXcnY7Qk0Cs9e4MgNtN2VlFaCszQXpDOpbreL0FmLvcLlqKtBqqr83WIKDrfTqpnz97WJj+P5/XarkAzA6eeNhW69jVpyy43xeWMrwnI+j6rnoc0Yye3mmCXfhSdlqTr6PVr7ZirOC0QvKp2AaQjCNgZa32hKod73fvLj49N2W9oStjuIo15aPjM2BbU/lic01jGnvx95Pq6+ehVXV16Xt2TFGWfUDtdQtH0Me/1IRDuHGqnap9gvBags1RF3ewhbHdQfWUbAjhu2dw9DF6UprhfeAxep5ZCacC1vyS7aqvElJna5OTO2OFyNae3fsxknWN3qp7Xo3L4/YewX9ksOmIvNrmBWAqr3vNWznnFnYZWVNy6jfbeF6mwNJ2rLaXYBMzXjSXP8X8598gCq6lufxmDXLK2o4Cgw+rrW7u4Nju3uTXDM39vG1fcBR/0tDFPoYCOCj3/0w2MX1s3IIzwsQ5Z90qXfnJyAAm0qN0eARqK1IRSeLDgMEXBhdx0uOLQjooht2WwTgqU6yvUamq+sCDSEh+AoNHz0YcDRVMwUnLGjcl7w+HnubEooQwZpB1G2L3FCCGtbfXR3PUT2PQVHt1a3PbuZgpHeOE5OtrsqDz9v391AsetJsr8GbRWc86XvO5iqmpk2yw65Esd9TXDOWXUwJnHsXRNZP4JZuTcBJY5OxV2Jcz9wPvzEuXTNTQHEqWvmzI4Vo660YfWAACNNrsfVFKf7lDgnlk/g937390TqEBwNSGpsiWt0a6gh2m6njRldcChxRBKVSyJxOJY//HgqcRbLLP99G3A0lcGViIScqozxN5VIQ+NzSZsHOOBQ6mz0EnRs88msxCE4lDRpBmREB+j4OalMj0fHyzsm9pYF58sTnzjgrMqqKs2E19anWuhFVbUnOBS9LI+1qB8UHEobrhjT4DqZtlb8fuAIyJkLkYVG77hqw0zvs+BoYFKj2YRHxqAnzSEJDYdKnCw495M4hcR0AdMQgNbeCxg2XXNM+NgFzqwu2KAAACAASURBVAQeSp3d8foqt9Uc/+7mZg/tpCBSxwWH0FBNqYoaSRxPQhOcRDCIm8+NL6pCiTM2rGn15dx3Y3PfjZW+9WkMraoiOAxwygpudopK59Nyp4NzFTNlXuFaj057EhF5tp+Lcfn3TAmuY+No9Fa7SnS7ER45dRpPf//T+M1f/U0szwdYPmEi0Rw5271SC+zYBTW7dhUjxZ6dTWn0uFxroDy/gHxQxcVXLuLi+YvyqEFW7aPD+zF0bkJv2EO9VhUnmADqqA6+TpKRjbT46EmUl02pDP0lZT+Bn0SZlXYz3mVnah0nffiskNFkKvEgj1/ItFUbk+I9s3oNY2SrXKBcVrOx0tZLUPASSOWm45JQeROrI9Zuvt/dRNzpIiiM/EQRa+nzHjgZunruJ7H6hX06ALkKcKVsulUoODrdVXgIznIQoJrPHwgczekhOG4rkncChxdYMu5sZabbPlfhKsyMDl7BWXrkcZRqDQGFwHzm331Gvs7u5jo481RwwgHAnkJ7gcP8He16FfdHa1EpOApNqTAYW4xWmzlqOqsstuaAw/0oOLMukyqxBzhSaGf2OraJWIyTESCCk7fQ8PMUHE75uZa6k7jV34zQ6ZqmUvlKOQWHwOjg+mDhZgdXv+Vv4rlf228PQK4C7JvymIOCw7+hxMGMkUYMAzSb7VTiSGqG9eQ27cJkcgf3ge/9/qdx+tRpkTiVQiQSp1o1lZMKjmyTS1g7nd75nitt+JrgKDR8rRLmp/7WT6XgMIuQd67k0kwAhEZHY5oeWD+VOFqiq02mo56xb8pzNSw+egoo+SJtOBbLcQpO2vyAjaCiUGJazPXJDYsoOB0m3BJdpkvIssR20M8ja3RKnvA4OHxFeOLdwr3g8EN7nggOgeGIqQUGIfrdLgq2cYRnwe3Z3jqxlyAoV/GVxg9j83P77QF4H1VFFfVOEofre0t/4T3AkYtuY1WytrUNX4T9HnwU8VN/92/Lgbng8DXhUZWSSp3I1IcLdHZNBlVTuXwec8unRdLo2EviaPqpfMdx4AUe8M2AIyAVkhQcd//SPsO2wNEFJ+8VxpoayTFxgXo70ywUnQZJFu7Y6S4hNwZVd+IZNUVnY2QllnUyarGkng9KHIKTnh8rgf3pAMWZAP4hc8N+deH78Na+HYBPPwOdVQmhvVFSUDodj/tjteO966Pkb5Ia+yYNgN0qBJjYhPQ3rP8kbI96/kVJDv5wgH/xy7+C8197Fhe+/Cyw3cTyscV0KSK3+E7KksWf5DjZdPWVuUUEjSUElcUUTP7u5laEz/yHz+DiJdNOrscTSuCcTEJPp8I5TyLmZcnRMRdAwdUT3bUdspaWa1hcmoPnVCAfO16RHonpRUnYFmkEuUyzY0b/Rzk/3sDURaWNkHbZ3sVmQbLWi/4Zu2573laMcvtGI3DbfEx/Mn2ScP0iSuTtXBokZtwtijqI7EImPQI09BD1I2nBwglCZWEBYdjB71S/B8/9+i+hfvoJtL7+u2h86Ptx9OGTmPjuv/Pvh4XpafjP/SLuvPsHcfdLP4vg255BMfcnyFnjiuBwuE7AWgacpLmOPgv9+xHyBR+Fukk72AscrtbrMyajHRB5Ye4DDrdRKZdlLaa8H6TpC1oIp2eoz+I/hWZuUZK3BFhpvOgLOD/1d42aGgPHvlaLQmdB7vpOcuKtRKpM51AteiA4a6stLC7V8L4Pn7oHHNztwE3yc3vVyGyr78SdbOd6N3Kesw5I6ZTOnCOb4cd94Y2ZSjO7IowmcnFTdt0TEJqBXSEtP2BmYieFR90O7fVVRAwY22wAv8AQkQ9qUX7/hXf/BDY//6/21652gQ7A2DgAOfYLjsDFfnX0o5TrqNnpNFudhFuxLO9MiSNrg9sELP5NNPDw1BPn8Om/9lfHJE6lXEK1Uh4DR/eJhWZsuKQjH3Cx+SWBR4ChHnfSU7/x0kWROCk44jextygvpAJk/VAU+2NDy3GKHgjPzbvj+Tfve/I0jp2ogtLm+rUO6mWGHsY3wVciIRxw1ODWRDd+hxKE8S4593YVPApIrniXLiNkKzdHlQ1M8B81k0yvHfvj0mIa5G0inO0Y5hyewGOlm/4dL2G9sYw/OvYM3trvrErSKoqjdce/WVVFcLSd24WvXsDl1aaBxjZv1J1kYvbf/okfx7lveZ+89fP/9GdEVe0Fjk5Z3crOQr6I/MKxETQbawjt4qkCURTh//3130rVFN8T+8axE7xMKCCxXUDTS5+JfmfX5FxYMvbU8eMVAYjzAwVnT8mT7SrgzKpccFIAxlaHKToqyl0cxER9KHFURbkSx2RQ0nEayWxEVJQdLjiUOvXFhrSi+w3/o/jT/aZVsAfgFD3HqjSZZ2zlX2zTC052QtTrxo5pNjdR7o46jfO9zqRx3zfbIS5eZWMl5+7j0WWy3X7un/591ObNyf/K7/4OLj3/RbO2pR0PLdYRlEbpk2m+TXUBfq2BYqkqGYCmTpz/DKBnHjkjU/DP/f7n5DU9zAJuf7wOyU1TlS8M4rEOEc7ey9N7vm9tpX6UoLrg40MfaODU8ig1RFu/pdthl08HXJYEucO3RpOGYgoOuDLD4t/r5CC1c0ZbcNNzec0ocXSwdChm14+7xs4sz9bS8xKwgVRjMU2s+5Xch9H5/X++P1XFdrV9qioFhxUO+wBnzYrv1VYf+jzdW3eFO6aEOqmNtWoNP/cv/2H61datdfzWz/70GDgLs366qi6/SHB8habaQLjZTqHh5wSH0HBwCn7tzVVpHyKNjZjNN8jJUkcaD9If13RVaZbpdLFyYdnzbzLlOjTfCc7Jd1XlcS9whE8LTy7pS0mMe758x64ZcDrdM9WbMj1PY4GmXRuvD+vZdQycxWf5d9gebdorBPDCFrp3RhMUnheFprm+hkLSRaWxjN+b/z5c3++sig5A3/px5Oe0kSNTGyMjfc5sx6nEufjiGlq32vfC4t5CdKlrY6CMtDl54hT+wf/xk2N33Pk/+h3cfH00UyM4wUw5lTpetY7qiXPyN732uqzIorEZenvrdr0ndfqxNx+HSpyYXU7t/hAWt6pC3s9GsTPdHvg3/F76t5mcYzPvG40Pv6+M73zSyRi0EpjgSG8fm+FIeASgJEmbfAtAk+Nt+1mp6Y6xKs7dAbLgJHfGswHqh+rYtBKH3czkZrNZlSH9O0kXflDFby/8AJ49iANwSsGR1t33SpzKpXU0myMdebOTVdpjxwVoLMbcumMffuC9H8RP/I1Pj723vnIJF/7gi+l7LjgEqHj6gyk0fEJwdASBj6BkVCXVFOGhxNHhShy98HJ/uCW0DgimZ54j6i0wYzvsSByqq0xMEY2lCCcW6yk8LN9h2zRppWbBUWgEHAsSoamwOsEBh6qKiW3ZBpJj+8OSZGtWUOIoOIO+LQgsmvZ3Cg+92QRGRwpO44fRPYgDMOmPZlVuBn/7zQ10Xmuhu9aR5Cod2YNIp5ba0Xti1DWLf+P+7X//Vz6ND3/QgNBsrqO5flOyItgTUDt16ZqVS8eXUbbpD7ogSbpoql24lH4OnX38q3/283jh/PnUc5wu75NphKTSIz0eRxoZ1g3sqSOP6+jqOpfsm5c6I1VdjCQCj4WNCDh+4FMncebEHMJwtPYCZ1YEaa1XkHQJDlpHxUlKHbuUkV3SKD3hVmKxPyA7W3CxVndENkfas7YeBWB/MwSXVJDjCGN5XdBoPyPj2lHN9+FNDJAPAnzp+H+7/1kVVVVQfD51jys4Ck37zZbM9d2xJzg2IMfv8a5KGztn2pC54Fx88YLA01hooFKrQ+MnwXQe3XYH5WplT3AUFHWO8fXz58/jX/+zn5fd1JCDC879CuH2upOzBYLatZNS4x5pJdCZC65pQQrOmRM1/MCnTsEmLsp3aOQyTYLgcCwW+yg7oHCBEG8Yp8Vy8iUGja0JQXBiq3b4UX46wF7g8DPCIvvbixF3w/S1a3wzw6BYLAg4v107oKqatq3cFA7Cs/K5yyA0HC449Km4hlkq/vcJzs//wr+QPBiFhttfXj4Bur/lojNa6yyLQ6njrp0lX8rl4ELDt1Ta7AWO2yJk7A7IqKzsZ+lrW62QBUftJoIz1kfYShyCc+aRGh5amks3xSBo21G1LjTu78cxy7CtJMsBbtcugtPXNRwY7HVWZU6KQao5U4nDFIu1ZgoObMc1+uDGwJk7oKoaDr+cZtmx3f36S1dFRb0TOGPLFGfAMXegzbK3UueJc+fwl//Kp9HttgUcjnq9gdrhetq+ttNqjoFDqeN2WjfgjHz+WTX1XxKc9MJaDTUyuDNtRJxuGFRXWXDe1l6xP0JwRGoQnpxpMilqiiOOEHOJAdtZjI2XCAzHgNUbTmd6OR+3TUhE1Bcljw0BKThcPsnLFw6mqh5/mssOjdZy4A9c+L+/Yn7IFtO56yZIR6h4NMNIT6YV40yJtCXJ8pFGmPn8mR/9AZx99AxW3lyRNTnn7Ip5uckiinZJwh6bP26GsuiXjlJ1vA5KF/3Qz7/y5a/gi194FivXbDPIuJv6PYQz3Tf7B65PZa+LyBosd1Ab7fW91FZyylPMcsyjvz79sI+nP2lmhDp0rSh9nY07sZzGAGI91jaUkG7A2jTyFWYdOK2B+91QehcHtnNIcKgC7RjT346kKra7dk02FVRthuNkUST+b88fQFUxVlUORp7jlS9cRusNE6xU30fBJpfLe/QfcF3rzKLo6UF5zDgbnaS9wGEnUUJDeLj0EH0KXKPKt/DISnGtzRQedoOoOD0As+D8yr/7dQFHRz8DDiPS5niS1JfiGrhu+TG/txc47oXn347UFLNp+Hr0DRecxUYe3/Udj6BeG+UP6ZI/4j9imuwkDVQnnuWW1xCeDDi8+LkpH96Uj2QngqdVretNxGEo3d8JjMIzyI+ck4Qnaq0itD2OmKzemJ+DPxPg88s/ju5BYlUTwz+Qo+5ca4HgyEl2bwPHOeaCc4/BabP3FRwXGm7zH/3jvy/bbhx2alT5hj1pCo7si4WHz6OkbwvoDAAuOFxK8Wd++udSacPPCY4ON+Co790PGj2ebKMJp1e16RpvJUF6/Bk/kAtOacbDUx9axplHRq163bWiZDJi3Rdp6unEeMEhbG6NNpAaWAcr4eEgOASG0oaPOeYWZSROXtcR4Pm8uYLmtWbai5rgVOp1fOmhA8yqXFVFaAiPgpPOLvYAx1VfY+HiiRzyEza871iMVFFUVS++dBEff2q8qkF66NjAm6wvbj2slDpyYmwLNO1P44LzyqUV/Oav/tYYOEz11Bxgyd9xpAHVlIJDALThwVi0OtOMUcG5dxpuUNSMO5U6mbVl8YH3NvDUh0chFRcc2QBTVS18kn5BcAgnDeB8XpL1B0wM00be9WUMuEaEDfyy5JnAiLQMAiR9I3F0RLvjs2IFh59T4lRKRRSnA/zxmb+CZ/ebVjH9bc9g1qoqtW2STEGZVLK6XStJPH0dNH69HHJcQs4ZzHDLSpsnzp7FE+8/i/eePYt8uTQm6t3suDbXx+y0peMVKxMUFk0k58+0nI5dX/zCF/HFz3117PfZdGBs7I6m6PK+nVWk36GPKmMHjW/AvtJ404Qp+h+JtUx03Ua79fOzD9XwnQ44XFjeHdn9ZY/FsNVE3AvF0OUjh7oZ8qx9X1xEaBfLDfQGpZShZKFppLu0R94OVtdNXb8tqY7aPZRnA3zlif8Vm1/42X3Gqr71aeSGfzCupt4JHM5qLDQ8oL3AkTsxU+9EeP7yf/cjKTipnWSPkhWbXKaH4Jja7tHsieCwEsGcQAPGyrUV7Accf9IsVKYnn8nw7kq89yw85kKUyb5jKCWx/XBccMbWg8qNqxqW5xKcE0sjKeDCQ3CSnUGaIutHXQGHwwUnlSC0YRYXweRzjnvA0fvY1q6PRURYm9bcSMHxp32Et41qf/Ej/ztWv/Tr+1wF2Carj6mpDDiMpYzFephl70CRBaewRzcqV+LknERz8QNlwHFrqFyJkwXHPZEvnDfT++f/5Dz++LyZFeogOC5wyS7zgZ0g4TCjm8b+OvNiD3AS6wHWU+KCRdXDyktCo1JHoWFTSoFjupBCw9dZcLxhMqrU8H3EQWbNTupStm1RO+btwOEMzAk38Peo5rqtEF/5lp/Ac//x3+0vA1BVlaopbiirqrJ5it47SJz9gKNGqxTs2QXapefdTgSuLe4OwkOJoyW6mvbpguN+v70Z4cI3jIvh/HMXsPLGipx4lTpsEKteZQI0eCdw1MjRG8J2vzCzK9pQBbmPuK4Co+xZiUSJ44LD/WIfIQ7OgNiNI+724dnuEgTHHZQ+7U5HHLG0B72aCVTqyGv3LQUnuwanKwA3Olx8K3NjAZt3Q/z+g38V3c//6/2pKi4C8ubXfgGdC6MSUl3qUCBiBptdrll/jYYkLyZVEb+bZHZ0DByKfS/Bp3/0R/D4o2dlE1w5V1UFp9qa2sgqTFZF9Jw+yvw+jWGFhqA1r11Hd62J8mId5fk62reaqOp6n7xj7QLwur/MIb6+uorrK2vy+MorF/HVF0bTd+3QmR4fHZbcb6opkTC2PYlnS3VtY6O0CC+T+OWuPif77w2wPF/CU+dMPZabQlGZqwvQoaqdcgnecDy6zaW1mRbRvW0mLoUgQMmBJxo3mSTnWfJ4dFhOBlGEfqdNXT8GjjpUv/Tw/4S3vvCr+1NVzAB867O/hPjuCMu3AyctjH8ncDSjm3fkPsBRaAgGO2y5C5S64PCI2zfWBRyOzVtNMYXPfWK0HpbO8tTjnE0+pw31lReexU//9M/INvYDzpiqvg84o9px57rkPBQnYgFnebGM5fmygNNeb0LX7fJts0iue1o/tohqNUOCjZ4TntXLVxBt9lCuzaE8XxOADgKOVEBwcRdrcHvFAFwJkQ2X/mP1GTz7a/tMVp/+yA/jjV/7uTECCY4atjJltRIn9XPYtR/vK3Gyq9y+DTh5Pw+uoue2NmP6qvbC4W9Q2mgvG1fiKDj+fB3L586I5DG3ZEEWqdfBWvRjS+Zu59g3OPwyp+/0HDvOHJ4PhYRf8dyezdKtwv6QDbkQHI6nzpkc6dOLRk0RHg5xQUhiehlBpYxyadzmosTRQXiaK2vo2pnl0iOnkNh+f37VNLnUKgs+F8mTmWQObPCTnycSGzT799tHfhzdz+0zWb3+of8K3/iFf5LuWPbJXuCowfqO4PDEJX08/vhZnHvi7J6qygVHf1vynpnllgxkSk5VpuDIwSYJus7SR1RXciEccNzj0MbSCg/B+Uc//TOputpT4ugGBgPYqhN5R6bhdjqvN9d+wVGps5CLUXVq5cdmZEJSeyxjj79XPlTD0qmT8r6uddG9ZVRX3/qAitUyKicW4amD0npic5lKUk3tHVipE7CwizVu8z+2f1X12Kf+Eq791i+Y06QJSjYoKfaL4xXVBtOu6DffsTaA3ijuanBxHx947zl8/BNP4YT2+rM2gTY3ynqg6WPQNb2LgT/qZmovZj7nS2kOB8tzaJjS+NV1wV1oyuxdaMMVxWnjCDv/9Uv4iZ/8n9OvSR4QJYo1fu+5kAPb5VPPhZMhKBMFxwY0BYPjt1/BbvDYoTyOHS7g1OESfJt8Jt+05SoCQbcFbxCli5w015uozpn865I1qHXrm+02uq0OgjmTv80Vmrnorj+VQBsmyAeZtBhVhGk6aS9EUKvhM8X/Gl/9zD4XrPc/9Jfw5m/8mz3B4Zu0+rX9Bl/zLsvaDPcUh00a5x0HbZdnvu97ceJdy/eAowavm2wtv2nbz/L5XuDoHUNoZJ/shVIHmQJEaMrVKsp2tsFWc4TyF37lM/jlX/ylETg2jVLBcZ2BImEccBJ7c3lcAjrHCUJeFjHR8U7gfOhUAGyxrV07hafAFfNs+TO3E9l8G04iOAq2CaSLIyFScEKnMSWLGam5KotGCnfWmmDfZrWH5JyylNjJQYaVPP9p6X/A3f12qzj8we/BS//WUVVO4pUrcdIUCc+EFLLOPe5QClBG4hAcShwd+aKBStUPL44rZeTk9Xqgv4PgVLSmXNdwYCWGM6VU6aOzM0/blzCrn9WKzqyn3ergM//Pb42Do5lzGe+xBjM96/BLwwKTRSQDrqr7zYFT9Hz07nYEHhEIPBflUc5O1zYEYOsXSpyy7Q6q56/bbssNwUe5cWaMbcPlC5hqW857InH8coCoG2L9xqoY0xwEyF0asrvRkg7zHF84+Tdwfb+zqjFVRV3ndIoyMIxalKmq0liUfC7im3efcz844FCq/PW/+umRtBFv6Khxo/kN4xdvb3QEGB0EpzpXQaVSl/U0dWj/Hr4mNGzRoU2b+J6W3hAauTAOOOur6/h7f/8f4sWXR4ufacpqVtKk2QE2Wp2q7YyqooNOV6eT48kkr2dV1THbsMAFR4+NABGc5YdNbGvltZU0J5mwcCgwCo87uVZw5LitxCI47mDor3xoTpooEBzP5iZ//vRP4tn9OgD9J6mq7KzKFvRrizH9MU0n1eaKWRe9AWqUVqmt0fj3iwsN/OiPfxqLjTrK1mNMRxcba+vwhjmwu6i0puXdZi90eaaMxcbSmA3Av1GVpJC5xi2bQ2pRQHm2hLJdOVh/i0HWf/j3/gGazTVpvijDnQWm6aGxSBUZbpyOs5Ssg208VId+6gMyNwT9OAJ0AThZBhp+T9JIdDal+xbY3oIsl27ZtIdaNUDerq2l3+vcNpKmMldFZ6MN33YnS8+nTU8JakYSBbNlREmCnrXRqjuhpJyyVQwzCTdvmDymLz/2t/Yfqzr8ge/BS7/0f91jGJvzZc/I/9/blwfHcV75/WYGMxhgcAyAIS6CIEHwECkeIkWdu47L67ItZS3t2lVOrb1ZlxMlKa1TkVPRVmqr4tqt2lJVKo5zlNexUz5kW7QOayV6s0o50sqSopV1UAcvkQRBgAQJggRx38AcmJnUe9/3ul9/mCEHinabf7DR09PT3d/ve+997/g9h5UzEo17JSac40JlrNJZpZAHNVeV7a47DuKLX/oS98OUjTydoup46W+BMy6rIgucro4u1JMYVsbjLOnmUJjVGINoZQURUGUGEVaa321pM55VFzR07ImfPIMjzz2JpcUFHzicDqJEJiekG+DQ/1TZ5A2KBU4god0Fjpwsq50ywKHkNUpcE57mRD2VBRmHqACHLhV3gJOLRjEzarL6BDjxhnqkrRNRPOStW7sYNDPUSptKcCIRNJEXvtaYCgQeyiTkvOW5WbzW8RCuvPpsZQ7AfQ/QqsokefOmVlTesWLe6+dEFPT5kB98FODQucK+4ALna//8a5604RuuEDgkcWhLJIyITlo6DlfiUC8HYU5fWsryDC0lbQQ4h3/6P/l6JSUOv4MgcJhqjTroOQPoRchLAUetRstJHMl6zBYKINDwsypPuj8oVEdmlsxEBkm9M2QjAJHDlIBDy3Ha8tQNZmoeS3PzIPBE6hIMHto6iBy8BHDos+eK91VeVxVQVQo82nssmZQEGr4xCxy9VJevstqy7At07IsP/C4+848/VxI49BvErczVh7ScdCSOXDMeNvYNSxsW0R1s+3gRZqIJkRxd0lORCOYX5lniaACRmiKJc+qD3+gx4Qaq3sYOP7HrbBumCoCj3wW3byYpZom3XeDsbg2zqqKN1FUlwAncsMqG5PeyCKRt4DJO5EnWz0TAoY2A473LSCQAHH3d58MPYO6lCpnVU/f8Hk6TqlKqyW1pHfa4ZMzPSJN0KZuNhGsMg5TofhUm+YMvfxGf+8wnvB6a9H3pR0DxKgk2UnBzZn4GceKDCVGLQytOKS/H7h87dRI//uFhnmEUKadVB/3fc2sPDu4/4L8cx28hNsDRd4/iO//5O5hfmgkY82o1a8qEizlm+SIibtqo6Qcxa3m8fbacxQuUOuXDVBnKTVat1InZ8EtvaxzbOuI42GpTRjmgTH3eDbMZ9dMsuZGEoQi/VdmFmgbodpPynQL1CKN4n9O3PWr9VwapS0xAyRtxAVIPiSojzV5o+kNcfvnpylTV3ge+guH/ZR2AFjzlgMOg0VFg2/TcAw6doKod6M/H/uI/oLu7NdBJ5WbAkexCTuZS+c4EGgKP2y1GjGkCz4F7DiIWi+PQAQ0kYw8JcJZW/IAuHXeBQ6JeQGOAbqs1qkwbRu5Wy4NuCZTKAEcGVPKJCTj37W9CssqsHAu2glSog24KnLhZJRasPUngYWJupRbz2Sxz4ORt2wNyTUSphwStdCmDcDXrlRt792ej8s/W/SHeqZRZvfq3voKBX3zfK2VhcDgJbeIKDYeCXNR0zwZIRkp4NqSVPHt27QJJnJ6eYJfbcsChJC6eCNQlxb6c9QDHm61VPnDuuOcgfvseUzlK0obAQ8ARu58LI+0E9JLQ89k1wCFpY0DD0/aGwHFfXzng+Pfr7QV36L40KONNLHUEON7JTs7zCvEmEj+0BY9nXFv+6DjZHsppKRPv+dS/xtzLFaZVkKo69uNv3xQ4Lmh4xmngyFMon0k54FDiFgXfXFVFwKmhzP2CWaVp0JCkOX701A0ljgaOHoG79pl0DgINbaSq9FawgyOJ6G5OMKk6HzQGOH4+j7Gp9OYRNzkORVfiaOAQbZ4ncQQsbtqnBU5O/R47Zi1wiA+R786mTVDuMQsCMk0JNCThXIlDALJj9uLmP8HwKxWuqkhVDT5DEsc8BqcSEyGk3izztxzS+tsvuiP/CXlTDTUHbQf27cND/+KrSDUFk6U1PSsPADUfZXunYPJ0uMuu3yhsZiaNU6dO4okfHfbuigbZa1qilv/6tj3Pt131eD0sKRlcsXrqenkqVyEJJPaJyTsyHfz8mJrfoc6rPdO+IJULw3VWFgi9rQnct78VybgFLn1IDKWqVaRJpyUCSd/eyVmKfaK3Y2Ao9wT97YaACg79rcdgk1tCJJowDGA1TcDUENF/eBL0+bZv4J1nD1eWAciq6snv3hA4BRvElMI2GYAguHc8kQAAIABJREFUuvy//n+BE5Y+S3awygHHSzG1M0ZWgjolhO+KJaN1UKraKp3QLeAh4KSV0SPAEbvLLMH9oCf7oUJhM2HEeagEUFng6EhqMRsoIOQ0DhuxplhY1tLx06PE4glkld3HxyRaH08gHE+QKc+PHbbE5QVtxDEZB6VazADLs/y/qL5ftvwrzFWaVkGq6uQP/1MAA14qoj1KwNFEAp7kkReladLomB3I9UicrKXpMGIvWPBHwDn8oydw8tQp/jggbSh905bjGIlpXQY2ss/OSU0TSsYweYTFp0eDZNMQpIXhjSQOp5mE/XwcAY5RCRacBCJ7/UqBw/j2PNQx32vNPD8x5k32NifjkMpj+PclLBNPIBJv8IBD0bCCsmkCwKH3YZ2fr3Q8hOFfV8isLqpKWg7QA7vAQTEKWlLqeIxGGs00+Yxn3U2AQ/ws5FATTheK7chKiROPHOC8/vpRnHz3pAcckTSeA45UnZMLIY5JckrSP+1nKUj5CqkwyhGW1Q1R4xKju8pB1qrKT+YKZkZJsr28E/LjBEgIrK1SUlXRl5Tfy1wjqNpJVRHntAeeMsDxxoTyl5JdN5Y4dLJdXUqh6P+O34+jlXIAkgOw76nver9JejxGlYWahy5AW+KDxMu59eyjoJH48MN/xHVUlFespZSOU8lMo5bIsrk6+1cvv4U3XjuK4SsmpsIpbWQ3iMfWXQ7bs+iatIIrkN9Fn6OMTu23oa/xMlzRrBEBeMS2RNRZgPw9a6TGLK+NJzBcWjh7P73dLdi2vQV7YjZT0R53LUCXtkp6n5aXOMHK2HRd0ouYs4R2auF93lVimV1CvirKztKXpm/F/It/WVmyOsWqPvjxt/meZAbXkOgrAxwtabwZxjQf1tehLP6PAzjzi2k8+ewL+M1rfnI5A0eWqqrnAT9D0SeKJH5kBo5Eq50iNXlecfi5wCHQsG3DEi1YLy7AMUazcaBp4OgFkV5qfO7TOxg4kSbfReG6/YLkuNS70zoiW2y8z0kUi1gCb76JRj89g++JKkasY1Gnm0ixn5ZvL07vxPBLP6/MAUixqotHTKxKeGhKAYc+L2sUB0gGfKnzUYATJQ+t7R5DvzkyOoMX/s+vg8DJW4njoFiSrGhQhVS7UuDw84u32EocAY60KdIJ68F9snvMzTD/MHEOqnsT4JDEue/TO9FQF0dYAafUZNTH0qorcslzbd3Yja5DPp2bAee5yx04+vTjla2qSFVd+CuTVuG5yEuoKrkpDR7PtlkHcFxDVWqkZi2tvQucvoFRji/5aopuNAgcAgxdpxRweDB1qYgLNhtiqAQ45QYmX/CBw+dwbZW/ucBJKmrem4GGPv+owGFpY/vDy++Qb0dUlZQWk6qiWrYPo5/BYqVdgDmt4nETq6KN2b9Dlh3THiPDWHw0dl5ZoMlflsrMqimxaR75tw/hrtsPeA4p7l9AKs2xAXLpLFPOirfYUy3ktHvzGJ597ghmFQdMPk+rGv+VU1qF3rhdkSRsB/wvNiSiHH4MGHuuMKFzhqOKTen8pJJN6J32zVlSn4IcmlR2f9u2Dtz34AEkbddd756rgNkpn06W+ZsXlrj+jP6XFaCXYuvWvjukAiv2cwrw0pZzHJFiU1EqLW8RSk+NoT92P0ZefqpyVXXlr5/wloK8CqkKrkLkAbWzjysWxbEmHHgVAIcce7r8lq5tusxkKwJOOpsFebFlI6+vzkjkGUoNYG2Em20UHQ6xKyk6T+wWsXVktUYueT+gGfVsv1I8giYnOWiV3Ag423a3I1L0m4bwc7hAUEHaRG2Ck9sSKsJN3l/dKEUaw3ILqFKbW9LtnmPt2TemDuLd9aiq4ef9ICcDsAxw+DPr6AoQSgtFRwXAcSUOeYopFVQGjaSOljjPP/srvPr6/+XWx7KRxOGBp/ieAxxSt+Jy97y9ZHaJEV0GOLpeXYATDDOsHRE/H8cax0LxRqeWWOmRxCHgbOt1+IEcdguiPQls1D7Rcv4ZoOU5t1hLrNKIsUcrBc70nVhYz6rq3OHve/YNd4Vzlm+uxHE7unEagVpNlVJVnppSL1XKgLl+emWJY1MaOCNXR3H0zeP4laXY98VMNsCEzjXbyuFnnHQqROBGHZ2gZo5quKiQzhYiVgoc+h1eXdngr0hgvnwZ4Iiq8lpp07kVAEeenZvRq/xrPu74ddaAqELgHMt8EiN/+2Tlqura3zwZ6LLrpka4HHqcX6KXwaI6JCfHMkWJjUO1yiTFvHpm+1Ip1kSOw6W5JS75pZIaDcCTZ/vwxOHnMWX1v2e809JYkVTnJGtRqNHsm/PUjZM87ksuw64lto04EbkA0AYMS6on53fY2NTgpOWzrsGyE7FnSwd+57MH0NAYjF5q/xCzrzuxJrpfWSVS87dA2m0kjJiigzFjFVzgexLckBn6uHIyGtatqq7+8gkeMI/Nwcmp0TEq9gzrZG0Bi6ys6DPrAtfAERXotQ201j4BZ3563qvaLAWc2dlZa4+Yh45Z4AiQcmLsqrbT5vfMekb3qNSOO5EYvifa6BoBjr4Xj6/PJl+Z65sB8hxqMpmYrEB6i/uedAFOot5IRA/AmiuujLQS8Gjg6CIBuVZJ4Hj+K0OiEGhBoMbtjfWqKr2qsm86AA43uOmBh37Uzfhn0Wms9VLAYcms1BpJnclxy8Igjir7uUgcDRyOPTlNOEjiyMBK+CCQsackjgBHUih4QGw+rqgqTumw0Xk2oC2TuY6iC3AInFmvF5YdPgGwpJBaVVJO4jD4NHiUmqNE+bxdNZLUEeBo0LgaQcqVRHUWNHAYmK6L0dz3ulUVrapk40CbozP1jXlR4FJSh1HBXeRLAse8bNVSkLPvspixPLwkgjmFwQKH1BSBR4BjXnAeEacJhwsckQRe8pVatYhBKzVTLnA4icymlUjzD8oddgFJvyHHvCYgkqphjXdTo7ZW4jQlycNtPNFeBxsLHK/DDNdurFVbFEbh96RKkoLjQwMgmQBmVCsCTh54Y3adq6pLR2wJMIth6hdABXZ+GoJHSa9roVRgU0sdAgapvEO3HcTDXzfNPhosm4JUCehYFRnI49PBxKqWhga8f/w43nv7GP8vKtTvjBScMdKr0mstFMgPjgaWuyY2FaxioJWZzgjUTUC0hJS8HG+W2R25ngE2rfh8O0IPcM+2DvzOgwcQdvKHChSy0GaPa8y73WPs31LBGbdpHnJfa2JbbpcS53z53vpVlU1W5wdXwPErF82lS3mN+RxnBUEzpRLgSIR86PKw12IoUUv8MWDAfP970pthRbfT4g5WetPA4eOUH6NTPV2Js0pECXZJn8/xkj7gUHTyXTjQWYKejt8JSUcKMeg6LBt/cON3BBoCzxrgOM/j2SCc4rn2/Uoboo8bOOtWVZdtsro45kivajvEZV9YE7NSaquUxLGl4qZHOZNN+lOKJA51621t2wgCDW0ucJaW/DQGzm+JBkuTaTktG9sKDnB0bwge7BtIHKNO/VVJOdAIlS//n/GL9+Q+XHVCxwU4USJmUkAsCHA8B7gVPwIc4vpRDeY/KnCIij/Gdfhpj86f79dO/GPhz+Ld9aRViKoi4FAKp/hTjOjN3zDWY2a4P//LAYfyaQU42nNM4Ya+gb41wCFpQ1KHNhc4EUuPKzk3niPO3gY5J2VFxYfE5rCfa+DQoRwtr3UIQ0pzJDoekG9r6fklt9fP2jM2iCeR7Pc1cPQlc+THkSY0/DXqG5SnjDNzmr7/ZcOcHtgiUaTnDAMpb67fxgmS5mKxIHDs+cMHH8XSKxUmq1Os6oQiVvJ8JaqzXVRVbvKNqaCm0HroF0UZaQf378FDD/8Bn05/C28xvwel48mdPnxhGMSFJyxaoxOjeObnR3D6bJ99ESuew0+8xfyBrK7IeNWNy4hFIlCbLmrJzGQ3NuXgwvIbmjxjd/D5/vVv2ZaN7jU4r4nCK5y3Y1TrXdui2NgUQRrxAH0cFf3ThGWPPfmAyKGoVp7UCCRHjO5ENMWGsVM66tgwEotK2wkdL7oZPg5htr35qU99E9deqzBZXadVmJdq+j5q5vRw0e8/5QLH/Zu+Ww44xFxBS18NHKrenBqf+nsDDjvLrI0jA14OOMwAZldVN7JpbgQcLlZ0WjNKoheBpqslDGHAErBJ33EGadQkygUk1qrfJtJ8x/+cv2PTQAgeGhICHJcFNR+OoUEZ4wKr4Tu+gfefqzBZndIqzqu6qlLAIdHHwU/NSqGJo53EIqKfdSWOEF5XApyXX3+VJY5s2UwwVVPKWdYjcUotw8VjbKSImcUucEp103OX0NqhRjglh6A+h4AjoKHfuBlwRPVLhiWpVukvejPg8OduR0CH0JuAozdZakze/iiWK1VVuq7KxGvy7MLWxEkkcRjZJfQ2p1uofJdyEkczpev8kqGhIc43FlVFxWS/efdoADj5HEW7TUCTN1JRFGZQqkqnUbgvhkgQKgEOPbPkGJvnDc6IgJNOvXntmTYS2IROJPp+M+BEq8jJ6IuAgkq+51Jf64ghdWXuy7hMxKwoFGMIODQcP9yaVNQysa26e76J65WqKkpWH3rW5BzTw9IA0KwzCeXWpU41ZyV8OHq57orWQwf24Y+//lW+LgU9dWBOEw8NDQ4ht1pAa8onff7x40/irbeNYUybBpougfH2i1nPYCzna2GpouwRLW307POJMX2pEZie9g9XEsn7k3MDQO3IoycVRVONmYDxRaenJtKYD/Q8Dbobalw/jDJ+V6IRpIsmb7gghFbKPRIOU+V7cAtbllRSq4xXqz02bP86TlSqqkxdVZB1tBRw5Kf9tArLKs4zzHzqqbJV4KMCZ3xyCj/56TM43++3k74RcFicF0zilhiU5ewTDRy6Xxc8dP+skm0BXikwBGhrHYkUWKLbHGUGUBc80NA1XTraFXdoHQdgJB9GmmxHMcod0yCnJBRPEJujbDIS1gIH5L23HAAB4Ox8BJlKmdVTd/8ejv3A9JGSjfW8Ct1z6YzXJtF6lC1KNVmid04xUjFwjr93nJOSROKc/rAfT/z8rzA17Sc7EXAkjlSqDEaAI/Eld9aLtNHHpYZJ0inoM54wzsKgZMZfKRFU4phHl9KRDwAHyWD0OprPYcFKnPp8DjnLqOVd0l1el1E1XijGShwCDYNZxwbJ52VNCw/3NkOwe9+/w/irFTKr7/38V9D/1H8LLP9c4OjEIl1DZQbE0LN+VFXlAufV197Ck0/5hjH9hgDHK8dRg8S/v5q2tlkwLcNd/fD92llbzjBeL3AEWK4vScBK0i+xpYBkIozZJas0HOCsWSy7wKgQOPJaomILCb2e/Z/4nqn4kGylQMqVBU7L1n+JE5X2q6q+98s495Shppf+Bdw4lEmpDT2INtxKTjbHihd75qGH/wgH9+9Hsi4eMKDFxpmankJ//3l0tPtNwI48/TzeOn48kEZhQgq+pubaZ7VRxp8x6oPA4Xsv5pG1zOH+DE57YQadyUjfZwpdvWJUQUqvHbVDBuDaO2KosxSrj6JlWwQR1fElXR0B0ZHcaKPmqnkbtXfrrm6auFXmwlTlwAwWaySWGedk1z9FptKG9am7H8R7P/yWeVmW9FCAI78fcRi4tJ1jABe8Uxc4LcmEBxwmF7ARvfP95zE5PRUAzmN/9hhmLRC8VYM0iLfgIeDQIMsAaeDQnQTyaBzgcIZj0cSnjFQwHV9oY+p/cny6Pars9CwHHJEu8ha09CHgtO730zwjDQnmHQ5sZQoK5Rzi7gtsjo2z5n5d4LhN3OzlIjFyRNK9GNXZsfVrGHul0hLgz38Z/U//pfMgeSQs1St/UIxwE1Q3vcL70kcEzltvv41UcwuiMfNi+/rO4vmnj2BqybRGlM2zRyS1084YAg7FqXSLRP4OG36+LaYlDl/L6dpLwBH/TSnguN1xqAsyA7REMparshJdCaT2BdsErbjsGi6diTPwRHcb0SxjLnCckIqLm0DrS/pwTQ6VeVeJ5AM4/uzPKqurolXVucNqVWVnmwsc92YCgc6bAKc11eDx4dB1qCkHbS5wSE2d7evzgFOqESt9T0qECTDE3M6DuIaKxNxxlqLW2kdigaNjUxo49B3mOhTKWb4GlcvoOIu5diAsIMQFDs18064kknuCxFLpNeUta4Y6cEDcdWELnkI2jbBlled9F0ju5RxaFP1xIZdGOEqkBDkkmr+I9Hrqqj6wqyo/rzWCpqTfBlCXo9hXFvDrkOrRQCLv8D2H7sC9nzyEew8dQkNjE5e0SPpCvmg8wW+98TZSLS3MhUPb4Z8f4cQt2FUUHeNAZijK3/eqJS1QNXACzWWtxJFkKU2WQEFVTp/Um6Up8VhTXVtJ8xva75UiYCCQuouHrk/0IN6WsDErN9FmbcBUnKmeWuS0LP975jjlcPsrM69DnzhiXc8xhTB0UaJb226lc0Pq9zH26wo5AClWNfALYxxLaiJFPDRwSMUHySCCnmTPj2N1MSVeaeAk6pvYihe7Iptf4QT0/rPnPeAQYAg4vFng+A5G85LYnU9jblWNVlMaOAGWc3L6WSnqMYBVABzBFUuVCoFjgO7/Hv1NwEl0NHhN4TRevecrkX4bGOg1VQqubrPjIayw1qMu6ReCOwmi6h7nfD+cTRBGqOpTOLaetIrzT/mqyrBGlAaOT93hMHY5bBUucEpJnI8KHGE8peclNSX2TUDiOFKBJIGU4vCMLQEc3ThWX6tUlYMMvkg0A+qwT3NrgdrQlWTglNoC/iiuNy+dvsIq8mblLWtUE62ElVQlaa1VbbnrRT+zPlX14eM+sRIlQy+l82VVlQFPEDhaVUm1BEmcP3n0YX6kSoDjqSmatZmgccyxHwGnmp0CnDWOPxLNNrVVJMB6gFPOXvIyHdU9aPBoQPFzlwGObiTH32EqO2twqwEmsqkYNV74CMAJSDbVuPZGQKxLPojr61FVfgagiZEQv39NwMYpU9Fm1Yf0dOSZZ9MqDh08gD/+NybnOGl7FNA+rc7mM1kMDZhcG6pInLo+jse+9T+8Z9WdYfia1qUugVfKqdVVDaUGWq9u3DQKrhqQik5b0sLJa1JOE/WL+Uo69jj6bW7XLOddF575jKQNgYdVRalqkJKyyF5XdSmU0/SqVpLay11Ckzuwnei4GALXssIpFPokjv3iJ5WtqphZ3Sare4ORzlUEHE91qTD9jYAjNy/AIdBQuGF4YPAjA4dfHLFVqKSrcvkyskrLUnmIQwUrwGGmU8uH40kQVY3AYHHJGTVw6Lp2nnnAcerUboCXsh+5JUqlwEBfLkW5p10b8gO6GEE0dyj8aaz87XcrJ1Y68fi32UrXwKFOs9KSUG7GvwGdxU9366uucsDRiHeB8+KvXsSRX760LolD1GZ0v1w/5WTMeQOuAo16aX8z4OhEM82D4123HHDktUQcNSXSZu2iqiIMuf4zFwj63VYCHK/EiV0NWY9ssq7uflxfD1vFwC98KjeuFVo1LYoFOK7YC9ZymIw3N3WU1BSpK1FVVD8l5whwqA3g0sI8fvD9J9A3cOGmwDGqgdIoSVX5LnsBji62k0i1VlPyfVZVzsKEvN3Cq+wSKbG61M4+BRySutm8UlVW4gTsGwc4AcIGVsU3xw+NQSnJ4X5zTSGBxBNt9oKO93meefs8Ifw2jj1ToariWNXh/+LRnEi0uCnV7t3TWg4C5yEkiCb1TKtpPProI7j30F18jViCKFf9HJPZyVHv2v0Dg/jB934Koi8hRgr6391cBxc5vcry36hAppt/4wHHIZokg1H3hKKMOw0U+tuN7wT8OKpLMKvJZBxdd/egoUNYKYzfSiRHKQlBE8v7XIApZcQ2ZiW19zda6fGiIOwnrvH7VznjlAPvkWfSh1zeFGM/WTH0Cay8VKGqoljVW9/5ZmCsyOrXwBEHYKnlOKNWxVKIh5ei1Ro4lMhFL4tBWSxAgEOgOX96EC/++lX+/Y8TOOWStty0DDa4Q1R8qtStC5y1PQrWgDuQz5yMY/cXDnrnhImQ+wYbSYlAiEUDZ03DU8NTXEqysGS0wOFJIlFyuwr2SoKdIHG4YIz96trPVq6q9n7+yzj9s295+S7mB0sDRxx4a2qVNUU8c/gV1gCHwW3BMzVh2EMJOC/88iUMXb5cFjQ8Ux2Xuitx+IWpe3CT0ulzl1jAfMeWsRCbvE5/tcC50cx2cSBpoiJxNHCiEZX05nxRG6kCoAAzeoFihM6XdDmSkxjPZxJ5hk1d5b8Viyq/C0dPC3BWC/esT1V9+Ph/XCNxKFZFXViMiHVfk2/l8cMG6qpuDBxSWVriEHD6+geNxNGFdXZ60OBWApw1A1kmTVRLHEncctUQ0/U6YCwlMDx1ZVWVt5pzJI4GTjlJoa/v+e5oMhBTmU319GJu9n2XvdYa70nwQI5dEL6RR8Chbd2q6uh3/9wA00akiak8kUgiZskD1tg4a5NYvecWguxHHn0Ydx06xMeTdT4DFc38wUvGED595iye+dkRUNCPqivWBDUteNY42InjT9lM4hX1DGLFxkDX9PJjhBuZouEBv00QFkSD726arMlTAZKQbisx5ZZquuLYdb+vqty4lrzncgMvKmUpl0WCCgckrUOsAkd9iXtAa1Q5hVlQ3VJcx8YDTElUdXWZVdUXvvU3xeWlFeQWJpFs3YjpsauoT7Uhn8lgeWWFs8PqGup5v0h0YdTnMZ3h44n6OmQyGS4ko/0VOZ5IIEO1Urkcamk/S9HoVe5MR0HD1WwOtbW1TM9B+zW1Nchks7xPN7uSyfA+ERmu5lfVfgGrmSyqa6ibTAGruSyqubNMAavZDKqrq1EoFjmtIlZdjSLvEzlTDEVKws5kvf1sOsOkTcVQiI9TUJXSKrNZsx8Kh5Dl41UIUcJ+JoNopAqhKrNfFaniICE9fxVzJFaZfW54EkUmk2aboyoWRSadQVW0CtW11fzuIuEQs1/wfiiEKDdxzSCMELdqpOPc9iMeRyadRqhYRHVNDdPRhYrg52dqumKROwLyfqGIeKLWdEwuFFGTqMUKjVmhiFreT6OYz6O2LsFJ/DSWep/Gj8a4kFv1xpv2GxqaGRMb2rswO3Ed0fokj2lo8+2fL25vDuPc+Qvo7u7GQN9J7P7qn2Hh+Cuoy17H6evA5k1tqM+N48xYEZs2tqF+dRx940V0dbaifnUS58YL6KSOvoUp9I/n0d62AQ3FaQyM59HatgGNxRkMTqxiw4YUGjGLCxOraEm1IBmax8XJHJpazP6lyRwam5vRFF7E5aks6pPNaK5axPBUFnWNTWiuWsaVqQxqG5rQHF3G1ekM4nVJtMTSuDadRiyRRKo6g9GZFURrG9FSncXYzAoiNY1IxXMYn11GqLoBG2pXMTGzjGJ1PVprC5iaXUI+Wo8NiQJm5paQi9ShtQ6YnVtEJlKHtjpgbn4RK6EE2urDWJhfwDISaGuIYHFhHovFWrQ3VmFpfh7zhRp0JGNYXpjD7GoNOppiSC/MYWY1jo6mODKLs5jKxtHZHEd2cRYTmWpsbKlFbmkGYyvV2JiqRX55BqPLMXRtqENhaRrXlmLoaq1HcXkKIwtRdLU1ILQ8heGFKmxqSyK8MolLc1Xobk8isjKJodkIujuaUZWewIUZsx9LT2BgOozNnSlUZ8bRPxnGlq4U4plxnBsPYfOmVtRmxnB2PIQtm1qRyI7x2O958Cs49dO/wL69+zA0MoHe7lYML1YhdMvv/2mxCkUMn3gdxUIOqbo4dnzpEdTSLEiv4sKxN7H77k8gky3g4vG3ccud9yKbK+LiiXew89BdWM2HcPHkUWy/7Q7ki2EMnXoPvfsOoIAoLn34Hnr27EcxFMPl0+9j86491JUCl88cQ/fOXQhHa3D5zHF0bd+BSCyB4b6T6OzpRVW8DlfOnUL75i2I1jRgpP9DtHZ1I5ZoxNXzZ5Dq7ER1XROuDpxFS3s7ahqacXXwHJKpFBLJFK5d6EdDczPqmloxerEf9ckk6prbcH1ogCVjfaoDY5cGeVY2tnbi+qULiNdUI9nWhbHLQ4jFqtDUsQnjVy4hEgmhpXMzJkaGEUIBqa4tmLx6hd9V66atmLw2gvxqBm2bezF57RpWM0to79mOqeujyC4voGPrTkyPjSK9OIvO3l2YGR/D8twUNm7fjdmJcSzOjGPTzj2YnZjE/NQoum/Zi9nJKcyNj2Dz7v2Ym57GzOgwttx6G+ZnZjE1chE9ew9iYXYOE8OD6N1/OxZmFzB26Ry23XYHFucWMXrhLLYfvBOLC0u4dv40dtx+N5YWlzFy7gR2HroXpGGGzxzDLXf+FlaW0zxONMYry1lcPPkObr3nHyG9ksPgsTex9fZ7MPTCjzA2PYsiwth026c4OzLUfccXisVcGns2t+LCbBEY78Ouf/INnPu7l7CvLYw33nwHjb2HsLetCm+9cxR1Ww5ib3sU7xx9D4nu/djTHsN7772PeNde7OmoxgcffIDqzt24tb0Gx48fR6x9J3Z31OLUiROItG7H7o4ETn94EuGWXuzqqEPfmQ+Bps24pbMB/X2nUWjYhFs6GzHYfwardRuxY2Mjhs6fQzbRjh2dSQxf6Ec6vgHbNzZj5OJ5rMRasG1jC0YvD2IxksS2rhTGhi9gIVSP3q5WTIxcxHwxga2b2jB9bQgzqzXYuqkds9cvYzoXQ8+mDiyMDWMyE8GWTRuxNHkF48shbOnuQnrqKq4vFrC5exOys9dwbW6VpXJhfhQjMxls2rwFWBjDlalldG3uQWR5HJcmFtG1eSuiKxMYGpvDxs3bUJ2ZxMXRGXRu2Y7a3DQGRibRuWUH6vIzOD88jo6enWgszqFv6Bo6enahKTSPsxdH0N6zC6nwIk4PDqOtZzdao0s41X8JrVtvRWdsBSf6BrFh61501aRx/PR5pHr3YXNtFu+f6kOqdz966nJ478QZtGy7Db0Nq3j32Ck09x7EjmQeb79/As29t+OW5iLeevcDNG07hFtTwBtX0wT8AAACQUlEQVRvv4umbXdib2sIf/fmO7jja3+Ki3/9PWQad6EnVY1LI1eRKcYQ+tRDjxVnFrNYGXgD6Xg7Zi6dxh3/7N8jNz2Jzu5unDt9Gg0NDejYtAnnz55FXV0d7w+eO8f5uB1dm3DhfD/bLO1dXRgaGGC+vA7av3AB8epqtG/swuWhi6iOxdC2cSOuXLqEaFUV2jduxMjwMNsIbZ2duDYygnAoxMdHr17lGCAdHxsdZX3e2tGBibExNpjp+OT4OPKrq3x8enISq7kcWtvbMTMzDbJh6PjczAzbCXR8fm6ObYANbW1YXFzA8uISNrS3YXlpGUsLC3yc7ILF+XmkWlvZZpmfneX9XC7H16L91dVVzE5Po2XDBhQKBf7tFO0DmJ6Y4OMIhTA1Po6WVIptpInr13mf7J/x0VE0p1Js54xdu4bmlha2Z0ZHRng/XluLa1euoKm5GbV1dRgZvozm5hbmC6J3R8frGxsxPDSEpqYmNDQ14dKFC3w82dyMocFBJJua+DcuDgwgmUyipbUVg/39fJyec+DcOT5O7+h8Xx8aGxv5vZ87c4aP01jS2Lds6cWxJ/4rGjbuQE1+BvHeO9GYqEbod//8ueL40DkMH38bTd07kJr5APX3f4M8b+zToEEqIvSx7ZMBWizmUSyG2BgtFguECWc/xIatOU7uyyInfP397hf5HsxvFREKk6laRKFQRCgUJhygaHl2/uH2QzyRCJx0Azfb/zjHScY+VFOL5Rf/O8aaDmH6yiA6duxBx66D+H9GXzSRqw3c6gAAAABJRU5ErkJggg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357158" y="428604"/>
            <a:ext cx="8358246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dirty="0" smtClean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smtClean="0">
              <a:latin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500043"/>
            <a:ext cx="814393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/>
          </a:p>
        </p:txBody>
      </p:sp>
      <p:graphicFrame>
        <p:nvGraphicFramePr>
          <p:cNvPr id="10" name="Диаграмма 9"/>
          <p:cNvGraphicFramePr/>
          <p:nvPr/>
        </p:nvGraphicFramePr>
        <p:xfrm>
          <a:off x="428596" y="428604"/>
          <a:ext cx="3786214" cy="30718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5" name="Диаграмма 14"/>
          <p:cNvGraphicFramePr/>
          <p:nvPr/>
        </p:nvGraphicFramePr>
        <p:xfrm>
          <a:off x="4286248" y="428604"/>
          <a:ext cx="4529150" cy="2857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0" name="Диаграмма 19"/>
          <p:cNvGraphicFramePr/>
          <p:nvPr/>
        </p:nvGraphicFramePr>
        <p:xfrm>
          <a:off x="1857356" y="3643314"/>
          <a:ext cx="5857916" cy="27860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514</TotalTime>
  <Words>182</Words>
  <Application>Microsoft Office PowerPoint</Application>
  <PresentationFormat>Экран (4:3)</PresentationFormat>
  <Paragraphs>111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Открытая</vt:lpstr>
      <vt:lpstr>Слайд 1</vt:lpstr>
      <vt:lpstr>Слайд 2</vt:lpstr>
      <vt:lpstr>Слайд 3</vt:lpstr>
      <vt:lpstr>Слайд 4</vt:lpstr>
      <vt:lpstr>Слайд 5</vt:lpstr>
      <vt:lpstr>Легенда о Хопре 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Исследования  на экологической тропе</dc:title>
  <dc:creator>XTreme</dc:creator>
  <cp:lastModifiedBy>User</cp:lastModifiedBy>
  <cp:revision>67</cp:revision>
  <dcterms:created xsi:type="dcterms:W3CDTF">2010-01-18T15:17:43Z</dcterms:created>
  <dcterms:modified xsi:type="dcterms:W3CDTF">2023-06-11T12:36:30Z</dcterms:modified>
</cp:coreProperties>
</file>