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310" r:id="rId6"/>
    <p:sldId id="259" r:id="rId7"/>
    <p:sldId id="290" r:id="rId8"/>
    <p:sldId id="284" r:id="rId9"/>
    <p:sldId id="285" r:id="rId10"/>
    <p:sldId id="260" r:id="rId11"/>
    <p:sldId id="261" r:id="rId12"/>
    <p:sldId id="262" r:id="rId13"/>
    <p:sldId id="286" r:id="rId14"/>
    <p:sldId id="263" r:id="rId15"/>
    <p:sldId id="291" r:id="rId16"/>
    <p:sldId id="287" r:id="rId17"/>
    <p:sldId id="264" r:id="rId18"/>
    <p:sldId id="265" r:id="rId19"/>
    <p:sldId id="292" r:id="rId20"/>
    <p:sldId id="293" r:id="rId21"/>
    <p:sldId id="266" r:id="rId22"/>
    <p:sldId id="267" r:id="rId23"/>
    <p:sldId id="268" r:id="rId24"/>
    <p:sldId id="269" r:id="rId25"/>
    <p:sldId id="270" r:id="rId26"/>
    <p:sldId id="294" r:id="rId27"/>
    <p:sldId id="271" r:id="rId28"/>
    <p:sldId id="272" r:id="rId29"/>
    <p:sldId id="273" r:id="rId30"/>
    <p:sldId id="296" r:id="rId31"/>
    <p:sldId id="274" r:id="rId32"/>
    <p:sldId id="297" r:id="rId33"/>
    <p:sldId id="275" r:id="rId34"/>
    <p:sldId id="276" r:id="rId35"/>
    <p:sldId id="298" r:id="rId36"/>
    <p:sldId id="299" r:id="rId37"/>
    <p:sldId id="308" r:id="rId38"/>
    <p:sldId id="278" r:id="rId39"/>
    <p:sldId id="300" r:id="rId40"/>
    <p:sldId id="301" r:id="rId41"/>
    <p:sldId id="289" r:id="rId42"/>
    <p:sldId id="279" r:id="rId43"/>
    <p:sldId id="303" r:id="rId44"/>
    <p:sldId id="304" r:id="rId45"/>
    <p:sldId id="280" r:id="rId46"/>
    <p:sldId id="305" r:id="rId47"/>
    <p:sldId id="307" r:id="rId48"/>
    <p:sldId id="302" r:id="rId49"/>
    <p:sldId id="306" r:id="rId50"/>
    <p:sldId id="311" r:id="rId51"/>
    <p:sldId id="281" r:id="rId52"/>
    <p:sldId id="309" r:id="rId53"/>
    <p:sldId id="288" r:id="rId5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5%D0%BF%D1%82%D1%83%D0%BD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Тема: </a:t>
            </a:r>
            <a:r>
              <a:rPr lang="ru-RU" b="1" u="sng" dirty="0" smtClean="0">
                <a:solidFill>
                  <a:srgbClr val="C00000"/>
                </a:solidFill>
              </a:rPr>
              <a:t>«Карликовые планеты».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https://ciur.ru/uva/uva_ddt/DocLib19/%D0%90%D0%B1%D0%B4%D1%83%D0%BB%D0%B0%D0%B7%D0%B8%D0%B5%D0%B2%D0%B0%20%D0%9E%D0%92/%D0%90%D1%81%D1%82%D1%80%D0%BE%D0%BD%D0%BE%D0%BC%D0%B8%D1%8F/%D0%A1%D0%BE%D0%BB%D0%BD%D0%B5%D1%87%D0%BD%D0%B0%D1%8F%20%D1%81%D0%B8%D1%81%D1%82%D0%B5%D0%BC%D0%B0/%D0%9A%D0%B0%D1%80%D0%BB%D0%B8%D0%BA%D0%BE%D0%B2%D1%8B%D0%B5%20%D0%BF%D0%BB%D0%B0%D0%BD%D0%B5%D1%82%D1%8B/%D0%BA%D0%B0%D1%80%D0%BB%D0%B8%D0%BA%D0%BE%D0%B2%D1%8B%D0%B5%20%D0%BF%D0%BB%D0%B0%D0%BD%D0%B5%D1%82%D1%8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1080991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Ближайшая к Солнцу и наименьшая из всех карликовых планет — это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Церера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Располагается она между орбитами Марса и Юпитера — в известном нам главном поясе астероидов.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Церера gif 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24000"/>
            <a:ext cx="7470775" cy="4202312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-22829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Церера была открыта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1 января 1801 года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итальянским астрономом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Джузеппе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Пиацци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По его предложению, новая планета была названа в честь древнеримской богини плодородия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5" descr="https://pbs.twimg.com/media/ENhWLKTWkAAC-vg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2179"/>
            <a:ext cx="3611880" cy="53758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81400" y="5657671"/>
            <a:ext cx="55626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Планета по размерам оказалась в 3,4 раза, а по объёму в 40 раз меньше нашей Луны.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81200"/>
            <a:ext cx="9144000" cy="4876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21105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Расположена Церера в 413,77 миллионах километрах от Солнца. Её сидерический период обращения составляет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4,6 года.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А период вращения вокруг оси —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9 ч 4 мин 27,1 с.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При среднем радиусе 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463,5 километра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Церера является крупнейшим телом в поясе астероидов, а также превосходит по размерам некоторые крупные спутники планет-гигантов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s://avatars.mds.yandex.net/get-zen_doc/1581470/pub_60c0817304f02f65089ce48b_60c205e5badbe26f3b70f84d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000250"/>
            <a:ext cx="6477000" cy="485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752600"/>
            <a:ext cx="9144000" cy="5105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Масса карликовой планеты равна </a:t>
            </a:r>
            <a:r>
              <a:rPr lang="ru-RU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9,393 ∙ 10</a:t>
            </a:r>
            <a:r>
              <a:rPr lang="ru-RU" b="1" baseline="30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20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 килограмм при средней плотности </a:t>
            </a:r>
            <a:r>
              <a:rPr lang="ru-RU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2,161 г/см</a:t>
            </a:r>
            <a:r>
              <a:rPr lang="ru-RU" b="1" baseline="30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. Это дало основание предположить, что под тонким слоем реголита находится мантия толщиной до ста километров. </a:t>
            </a:r>
          </a:p>
          <a:p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Считается, что она состоит из водяного льда (хотя не исключено наличие солёной воды в жидком состоянии). </a:t>
            </a:r>
            <a:r>
              <a:rPr lang="ru-RU" b="1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Объём льда превосходит запасы пресной воды на </a:t>
            </a:r>
            <a:r>
              <a:rPr lang="ru-RU" b="1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Земле! 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В 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центральной части Цереры находится каменное ядро.</a:t>
            </a:r>
            <a:endParaRPr lang="ru-RU" dirty="0"/>
          </a:p>
        </p:txBody>
      </p:sp>
      <p:pic>
        <p:nvPicPr>
          <p:cNvPr id="3" name="Рисунок 2" descr="https://fsd.videouroki.net/products/conspekty/astr11/22-karlikovye-planety.files/image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752599"/>
            <a:ext cx="5257800" cy="51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Высочайшим местом на Церере является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криовулкан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Аху́на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высотой около 4—4,5 километров.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Был открыт в 2015.Гора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состоит изо льда, поднявшегося из недр планеты в ходе серии холодных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криовулканических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извержений. Естественных спутников (по крайней мере, диаметром свыше 20 километров) у Цереры нет.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s://rwspace.ru/wp-content/uploads/2019/07/1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u="sng" dirty="0" err="1" smtClean="0">
                <a:solidFill>
                  <a:srgbClr val="C00000"/>
                </a:solidFill>
              </a:rPr>
              <a:t>Криовулкан</a:t>
            </a:r>
            <a:r>
              <a:rPr lang="ru-RU" sz="2800" b="1" u="sng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— </a:t>
            </a:r>
            <a:r>
              <a:rPr lang="ru-RU" sz="2800" b="1" dirty="0" smtClean="0"/>
              <a:t>низкотемпературный</a:t>
            </a:r>
            <a:r>
              <a:rPr lang="ru-RU" sz="2800" dirty="0" smtClean="0"/>
              <a:t> </a:t>
            </a:r>
            <a:r>
              <a:rPr lang="ru-RU" sz="2800" b="1" dirty="0" smtClean="0"/>
              <a:t>вулкан</a:t>
            </a:r>
            <a:r>
              <a:rPr lang="ru-RU" sz="2800" dirty="0" smtClean="0"/>
              <a:t>, извергающий </a:t>
            </a:r>
            <a:r>
              <a:rPr lang="ru-RU" sz="2800" dirty="0" err="1" smtClean="0"/>
              <a:t>криолаву</a:t>
            </a:r>
            <a:r>
              <a:rPr lang="ru-RU" sz="2800" dirty="0" smtClean="0"/>
              <a:t> (воду, аммиак, метан или другие вещества) в жидком или газообразном состоянии</a:t>
            </a:r>
            <a:r>
              <a:rPr lang="ru-RU" sz="2800" dirty="0" smtClean="0"/>
              <a:t>.</a:t>
            </a:r>
          </a:p>
          <a:p>
            <a:endParaRPr lang="ru-RU" sz="2800" dirty="0"/>
          </a:p>
        </p:txBody>
      </p:sp>
      <p:pic>
        <p:nvPicPr>
          <p:cNvPr id="48130" name="Picture 2" descr="https://www.newsler.ru/data/content/2016/41904/a29fb0bda9b0d863dea912d5ded3c9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47800"/>
            <a:ext cx="9211733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kartinkin.net/uploads/posts/2021-07/1626257461_32-kartinkin-com-p-tekstura-plutona-krasivo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914400"/>
            <a:ext cx="10566399" cy="5943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Плутон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Вторым и самым известным представителем карликовых планет является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Плутон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был открыт восемнадцатого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18 февраля 1930 года Клайдом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Томбо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1880" y="2209800"/>
            <a:ext cx="299212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s://ul.countable.us/ul/q_auto/uploads/gZAMg8wZ/87601e/Plu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600200"/>
            <a:ext cx="9205131" cy="5257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Интересно, что своё название Плутон получил благодаря одиннадцатилетней девочки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Венеции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Берни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, которая увлекалась не только астрономией, но и классической мифологией.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s://i.mycdn.me/i?r=AzEPZsRbOZEKgBhR0XGMT1RkLDZHrLfHwnnQhOJYkOJz6K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144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00200"/>
            <a:ext cx="91440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Она </a:t>
            </a: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узнала об открытии планеты за завтраком от своего деда и сказала ему, что для новой планеты, столь далёкой и столь тёмной, подойдёт имя древнеримского бога подземного царства Плутона.</a:t>
            </a:r>
            <a:endParaRPr lang="ru-RU" sz="2400" dirty="0"/>
          </a:p>
        </p:txBody>
      </p:sp>
      <p:pic>
        <p:nvPicPr>
          <p:cNvPr id="49156" name="Picture 4" descr="https://slovoto.info/wp-content/uploads/2020/03/Pluto_G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533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	Вам известно, что до августа 2006 года в Солнечной системе насчитывалось не восемь больших планет, а девять. Девятой планетой являлся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Плутон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, открытый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Клайдом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Томбо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 в 1930 году.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/>
                <a:ea typeface="Times New Roman" pitchFamily="18" charset="0"/>
                <a:cs typeface="Arial" pitchFamily="34" charset="0"/>
              </a:rPr>
              <a:t>Но по своим характеристикам Плутон очень сильно отличался от остальных планет.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 descr="https://2.bp.blogspot.com/-ZK9I9vsudUU/XBwby_1UgBI/AAAAAAAAMho/mydgqFEZ5rctlgiGOzkf1bnA6gnBAanhwCLcBGAs/s1600/%2528%252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9144000" cy="51471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Её 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предложение было передано профессору Герберту Тернеру, который телеграфировал его своим коллегам в США. </a:t>
            </a:r>
            <a:endParaRPr lang="ru-RU" dirty="0" smtClean="0">
              <a:solidFill>
                <a:srgbClr val="000000"/>
              </a:solidFill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1 </a:t>
            </a:r>
            <a:r>
              <a:rPr lang="ru-RU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мая 1930 года 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в обсерватории Лоуэлла прошло голосование по короткому списку из трёх вариантов названия новой планеты: Минерва (хотя так уже был назван один из астероидов). </a:t>
            </a:r>
            <a:r>
              <a:rPr lang="ru-RU" dirty="0" err="1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Кронос</a:t>
            </a:r>
            <a:r>
              <a:rPr lang="ru-RU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(но это имя было не популярным, так как его предложил астроном с очень плохой репутацией). И Плутон, который и получил все голоса членов обсерватории.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8" name="Picture 2" descr="https://discover24.ru/wp-content/uploads/2017/06/nh-atmosp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9144000" cy="5709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2780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800" dirty="0" smtClean="0"/>
              <a:t>Долгое </a:t>
            </a:r>
            <a:r>
              <a:rPr lang="ru-RU" sz="2800" dirty="0" smtClean="0"/>
              <a:t>время Плутон оставался загадкой для астрономов из-за его большой удалённости от Солнца </a:t>
            </a:r>
            <a:r>
              <a:rPr lang="ru-RU" sz="2800" b="1" dirty="0" smtClean="0"/>
              <a:t>(39,48 а. е.). </a:t>
            </a:r>
            <a:r>
              <a:rPr lang="ru-RU" sz="2800" dirty="0" smtClean="0"/>
              <a:t>Известно было лишь то, что вокруг Солнца он обращается примерно за </a:t>
            </a:r>
            <a:r>
              <a:rPr lang="ru-RU" sz="2800" b="1" dirty="0" smtClean="0"/>
              <a:t>247,92 </a:t>
            </a:r>
            <a:r>
              <a:rPr lang="ru-RU" sz="2800" dirty="0" smtClean="0"/>
              <a:t>земных года. </a:t>
            </a:r>
            <a:endParaRPr lang="ru-RU" sz="2800" dirty="0" smtClean="0"/>
          </a:p>
          <a:p>
            <a:r>
              <a:rPr lang="ru-RU" sz="2800" dirty="0" smtClean="0"/>
              <a:t>	</a:t>
            </a:r>
            <a:r>
              <a:rPr lang="ru-RU" sz="2800" dirty="0" smtClean="0"/>
              <a:t>Направление </a:t>
            </a:r>
            <a:r>
              <a:rPr lang="ru-RU" sz="2800" dirty="0" smtClean="0"/>
              <a:t>вращения вокруг оси у Плутона, как и у Венеры с Ураном, — </a:t>
            </a:r>
            <a:r>
              <a:rPr lang="ru-RU" sz="2800" b="1" dirty="0" smtClean="0">
                <a:solidFill>
                  <a:srgbClr val="C00000"/>
                </a:solidFill>
              </a:rPr>
              <a:t>ретроградное.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	</a:t>
            </a:r>
            <a:r>
              <a:rPr lang="ru-RU" sz="2800" dirty="0" smtClean="0"/>
              <a:t>А </a:t>
            </a:r>
            <a:r>
              <a:rPr lang="ru-RU" sz="2800" dirty="0" smtClean="0"/>
              <a:t>полный оборот он совершает за </a:t>
            </a:r>
            <a:r>
              <a:rPr lang="ru-RU" sz="2800" b="1" dirty="0" smtClean="0"/>
              <a:t>6,387 земных </a:t>
            </a:r>
            <a:r>
              <a:rPr lang="ru-RU" sz="2800" b="1" dirty="0" smtClean="0"/>
              <a:t>суток</a:t>
            </a:r>
          </a:p>
          <a:p>
            <a:endParaRPr lang="ru-RU" sz="2400" b="1" dirty="0" smtClean="0"/>
          </a:p>
          <a:p>
            <a:endParaRPr lang="ru-RU" sz="2400" b="1" dirty="0"/>
          </a:p>
        </p:txBody>
      </p:sp>
      <p:pic>
        <p:nvPicPr>
          <p:cNvPr id="19458" name="Picture 2" descr="https://24minus.ru/800/600/https/pbs.twimg.com/media/DSoEtX_WsAAt2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38525"/>
            <a:ext cx="9144000" cy="3419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286000"/>
            <a:ext cx="9144000" cy="4572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 январе 2006 года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(за восемь месяцев до исключения Плутона из списка больших планет) с мыса Канаверал в США стартовала миссия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«Новые горизонты»,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направленная на изучение тогда ещё девятой планеты.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Более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9 лет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потребовалось аппарату на преодоление почти 4,7 миллиарда километров.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s://avatars.mds.yandex.net/get-zen_gallery/2369070/pub_5f73557cece66e29a8651e0d_5f73557dece66e29a8651e0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286000"/>
            <a:ext cx="4572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Перед моментом максимального сближения была получена одна из самых детальных фотографий Плутона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Как видно, данное изображение характеризуется доминированием трёх регионов различной яркости. Из них более всего выделяется чёрное пятно на экваторе, которому уже дали неформальное название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«Кит».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Справа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от него можно видеть большую светлую область в форме символа сердца площадью около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2000 км</a:t>
            </a:r>
            <a:r>
              <a:rPr kumimoji="0" lang="ru-RU" sz="24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(Хотя некоторые люди видят вместо сердца голову известной собачки из мультфильмов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Уо́лта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Дисне́я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). А чуть выше находится полярный район средней яркости.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s://i.ytimg.com/vi/Ne_esCRfIpM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429000"/>
            <a:ext cx="6553200" cy="3686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Дальнейшие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снимки поверхности Плутона показали, что он не похож не на одно из тел Солнечной системы.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Помимо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крупных кратеров, ям и долин, покрывающих большую часть планеты, там есть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необычайно гладкая равнина —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Равнина Спутника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размером более тысячи километров.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s://img-fotki.yandex.ru/get/131807/214291281.d7/0_1f2201_ff06f1e1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9143999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На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поверхности также были обнаружены </a:t>
            </a:r>
            <a:r>
              <a:rPr lang="ru-RU" sz="2800" b="1" i="1" dirty="0" err="1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криовулканы</a:t>
            </a:r>
            <a:r>
              <a:rPr lang="ru-RU" sz="2800" b="1" i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извергающие смесь льда, азота, воды, аммиака и так далее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51202" name="Picture 2" descr="https://ic.pics.livejournal.com/barsik_seacat/41699630/651521/65152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99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Исследование атмосферы Плутона показало, что он намного холоднее, чем предполагалось ранее. Около поверхности планеты температура колеблется в пределах 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223 </a:t>
            </a:r>
            <a:r>
              <a:rPr kumimoji="0" lang="ru-RU" sz="2400" b="1" i="0" u="none" strike="noStrike" cap="none" normalizeH="0" baseline="3000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Атмосфера очень сильно разрежена и состоит в основном из газов, испаряющихся с поверхности планеты.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s://kipmu.ru/wp-content/uploads/2019/09/tmspp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81200"/>
            <a:ext cx="9143999" cy="5539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Миссия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«Новые горизонты»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смогла ответить и на один из самых основных вопросов о Плутоне, а именно о его размере, так как споры об этом не прекращались с момента открытия планеты.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Итак, по уточнённым данным, средний радиус Плутона составляет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1187 километров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, что немного больше, чем считалось ранее. Масса Плутона составляет всего около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0,22% массы Земли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(1,3 ∙ 10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 кг) и почти в шесть раз меньше массы Луны. Средняя плотность не превышает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1,86 г/см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https://fb.ru/misc/i/gallery/85035/2595835.jpg?15772588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91440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219200"/>
            <a:ext cx="9144000" cy="5791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Это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даёт основание предполагать, что недра Плутона на 50—70 % состоят из камня и на 50—30 % из водяного льда.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19200"/>
            <a:ext cx="5867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	А в </a:t>
            </a:r>
            <a:r>
              <a:rPr lang="ru-RU" sz="2400" b="1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1978 году </a:t>
            </a:r>
            <a:r>
              <a:rPr lang="ru-RU" sz="2400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у Плутона был обнаружен спутник — </a:t>
            </a:r>
            <a:r>
              <a:rPr lang="ru-RU" sz="2400" b="1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Харон</a:t>
            </a:r>
            <a:r>
              <a:rPr lang="ru-RU" sz="2400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, который по диаметру лишь </a:t>
            </a:r>
            <a:r>
              <a:rPr lang="ru-RU" sz="2400" b="1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в 2 раза </a:t>
            </a:r>
            <a:r>
              <a:rPr lang="ru-RU" sz="2400" dirty="0" smtClean="0">
                <a:solidFill>
                  <a:srgbClr val="000000"/>
                </a:solidFill>
                <a:latin typeface="OpenSans"/>
                <a:ea typeface="Times New Roman" pitchFamily="18" charset="0"/>
                <a:cs typeface="Arial" pitchFamily="34" charset="0"/>
              </a:rPr>
              <a:t>отличался от Плутона.</a:t>
            </a:r>
            <a:endParaRPr lang="ru-RU" sz="2400" dirty="0"/>
          </a:p>
        </p:txBody>
      </p:sp>
      <p:pic>
        <p:nvPicPr>
          <p:cNvPr id="39938" name="Picture 2" descr="https://kosmoved.ru/planety/Pluton_Char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4120"/>
            <a:ext cx="7696200" cy="56438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152400" y="6400800"/>
            <a:ext cx="9296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Фото Плутона и Харона, сделанные станцией "Новые горизонты« в 2015году.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u-f.ru/sites/default/files/pluton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Поверхность </a:t>
            </a:r>
            <a:r>
              <a:rPr lang="ru-RU" sz="32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этого небесного тела покрыта в основном замёрзшим азотом.</a:t>
            </a:r>
            <a:endParaRPr lang="ru-RU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Плутона известно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5 естественных спутников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, открытых ещё до пролёта «Новых горизонтов».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s://mirkosmosa.ru/download/content/201902/image_5c5d5d35703db2.40022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981200"/>
            <a:ext cx="9144000" cy="4876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005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Самый 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большой спутник —</a:t>
            </a:r>
            <a:r>
              <a:rPr lang="ru-RU" sz="2000" u="sng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Харон</a:t>
            </a:r>
            <a:r>
              <a:rPr lang="ru-RU" sz="2000" u="sng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— был открыт в 1978 году </a:t>
            </a:r>
            <a:r>
              <a:rPr lang="ru-RU" sz="2000" dirty="0" err="1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Дже́ймсом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Кри́сти</a:t>
            </a: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. Своё название спутник получил в честь персонажа древнегреческой мифологии Харона — перевозчика душ мёртвых через реку Стикс.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Диаметр спутника чуть больше половины диаметра Плутона. А соотношение их масс самое большое во всей Солнечной системе </a:t>
            </a:r>
            <a:r>
              <a:rPr lang="ru-RU" sz="2000" b="1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(1/8).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6" name="Picture 4" descr="https://upload.wikimedia.org/wikipedia/commons/thumb/5/56/Pluto_%26_Charon_Comparison.jpg/1200px-Pluto_%26_Charon_Compari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1"/>
            <a:ext cx="7008573" cy="4876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67000"/>
            <a:ext cx="9144000" cy="4191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Долгое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время считалось, что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Харон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— это скучный мир со множеством кратеров на поверхности. Однако, когда станцией «Новые горизонты» были переданы первые снимки спутника, учёные с удивлением обнаружили на нём гигантскую расселину, проходящую прямо по центру спутника и простирающуюся более чем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1600километров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Выглядело это так, как будто поверхность Харона была вскрыта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s://avatars.mds.yandex.net/get-zen_doc/242954/pub_5c7d034aaefecc00b47c403c_5c7d06dbfa818600ae38682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716319"/>
            <a:ext cx="6629400" cy="4141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286000"/>
            <a:ext cx="9144000" cy="4572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Плутон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и Харон вращаются синхронно, как Земля и Луна. Но в их вращении есть одна примечательная особенность: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они всегда повёрнуты друг к другу одной и той же стороной.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Проще говоря, если смотреть с одной стороны Плутона, Харон виден всегда (и не движется по небу), а с другой стороны не виден никогда.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https://otvet.imgsmail.ru/download/u_b0d76cc09df860f2b668492a6e95b4fd_8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4927"/>
            <a:ext cx="7086600" cy="4573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Также аппарату «Новые горизонты» удалось сделать снимки остальных четырёх лун Плутона.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s://kuraigovorit.in.ua/wp-content/uploads/2019/01/00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46581"/>
            <a:ext cx="7010400" cy="6011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avatars.mds.yandex.net/get-zen_doc/1879615/pub_5e9646b6877f1c1f3e9a3ee3_5e9646fa539dae4595bdb40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99"/>
            <a:ext cx="9144000" cy="51435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981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err="1" smtClean="0">
                <a:solidFill>
                  <a:srgbClr val="C00000"/>
                </a:solidFill>
              </a:rPr>
              <a:t>Хаумеа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05000"/>
            <a:ext cx="9144000" cy="4953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42,98 а. е.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от Солнца располагается четвёртая по величине карликовая планета Солнечной системы —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Хаумеа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Вокруг Солнца она обращается примерно за 281,8 земного года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А период её вращения вокруг оси составляет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3,9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2земного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часа,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что делает планету самым быстровращающимся телом из всех изученных объектов Солнечной системы.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4724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При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среднем радиусе порядка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718 километров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планета обладает очень вытянутой формой, похожей на дыню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«торпеда».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Масса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Хаумеи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оценивается примерно в 4 ∙ 10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 килограмм, а средняя плотность — в 2,6 г/см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170" name="Picture 2" descr="https://avatars.mds.yandex.net/get-zen_doc/61319/pub_5d29bf63ac412400ae8f2e8a_5d29c1deac412400ae8f2ea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211733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Также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у карликовой планеты обнаружено два естественных спутника — </a:t>
            </a:r>
            <a:r>
              <a:rPr lang="ru-RU" sz="2800" b="1" dirty="0" err="1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Хииа́ка</a:t>
            </a:r>
            <a:r>
              <a:rPr lang="ru-RU" sz="2800" b="1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и </a:t>
            </a:r>
            <a:r>
              <a:rPr lang="ru-RU" sz="2800" b="1" dirty="0" err="1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На́мака</a:t>
            </a:r>
            <a:r>
              <a:rPr lang="ru-RU" sz="2800" b="1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lang="ru-RU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6" name="Picture 2" descr="https://arescronida.files.wordpress.com/2012/03/haumea-plane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643" y="914400"/>
            <a:ext cx="9238643" cy="3429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34340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	</a:t>
            </a:r>
            <a:r>
              <a:rPr lang="ru-RU" sz="2400" b="1" u="sng" dirty="0" err="1" smtClean="0">
                <a:solidFill>
                  <a:srgbClr val="C00000"/>
                </a:solidFill>
              </a:rPr>
              <a:t>Хииака</a:t>
            </a:r>
            <a:r>
              <a:rPr lang="ru-RU" sz="2400" u="sng" dirty="0" smtClean="0">
                <a:solidFill>
                  <a:srgbClr val="C00000"/>
                </a:solidFill>
              </a:rPr>
              <a:t> </a:t>
            </a:r>
            <a:r>
              <a:rPr lang="ru-RU" sz="2400" dirty="0" smtClean="0"/>
              <a:t>самый дальний </a:t>
            </a:r>
            <a:r>
              <a:rPr lang="ru-RU" sz="2400" b="1" dirty="0" smtClean="0"/>
              <a:t>спутник</a:t>
            </a:r>
            <a:r>
              <a:rPr lang="ru-RU" sz="2400" dirty="0" smtClean="0"/>
              <a:t> карликовой планеты, диаметр </a:t>
            </a:r>
            <a:r>
              <a:rPr lang="ru-RU" sz="2400" b="1" dirty="0" smtClean="0"/>
              <a:t>спутника</a:t>
            </a:r>
            <a:r>
              <a:rPr lang="ru-RU" sz="2400" dirty="0" smtClean="0"/>
              <a:t> составляет всего 310 километров. </a:t>
            </a:r>
            <a:r>
              <a:rPr lang="ru-RU" sz="2400" b="1" dirty="0" err="1" smtClean="0"/>
              <a:t>Хииака</a:t>
            </a:r>
            <a:r>
              <a:rPr lang="ru-RU" sz="2400" dirty="0" smtClean="0"/>
              <a:t> имеет ледяную поверхность и возможно является отколовшейся частью </a:t>
            </a:r>
            <a:r>
              <a:rPr lang="ru-RU" sz="2400" dirty="0" err="1" smtClean="0"/>
              <a:t>Хаумеа</a:t>
            </a:r>
            <a:r>
              <a:rPr lang="ru-RU" sz="2400" dirty="0" smtClean="0"/>
              <a:t>. Её период обращения составляет 49 дней. </a:t>
            </a:r>
            <a:endParaRPr lang="ru-RU" sz="2400" dirty="0" smtClean="0"/>
          </a:p>
          <a:p>
            <a:r>
              <a:rPr lang="ru-RU" sz="2400" b="1" dirty="0" smtClean="0"/>
              <a:t>	</a:t>
            </a:r>
            <a:r>
              <a:rPr lang="ru-RU" sz="2400" b="1" u="sng" dirty="0" err="1" smtClean="0">
                <a:solidFill>
                  <a:srgbClr val="C00000"/>
                </a:solidFill>
              </a:rPr>
              <a:t>Намака</a:t>
            </a:r>
            <a:r>
              <a:rPr lang="ru-RU" sz="2400" dirty="0" smtClean="0">
                <a:solidFill>
                  <a:srgbClr val="C00000"/>
                </a:solidFill>
              </a:rPr>
              <a:t>, </a:t>
            </a:r>
            <a:r>
              <a:rPr lang="ru-RU" sz="2400" dirty="0" smtClean="0"/>
              <a:t>диаметром около 170 километров, ей требуется всего 18 дней чтобы совершить полный оборот вокруг своего родительского объекта.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https://ds05.infourok.ru/uploads/ex/0e26/000c6a35-65bd9f84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5373887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7621"/>
            <a:ext cx="914400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Поэтому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в августе 2006 года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на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Ассамблее Международного астрономического союза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было принято решение причислить Плутон к новому классу объектов Солнечной системы —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карликовым планетам.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Карликовая планета </a:t>
            </a:r>
            <a:r>
              <a:rPr lang="ru-RU" sz="2400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— </a:t>
            </a: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это тело которое: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·  обращается по орбите вокруг Солнца;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· имеет достаточную массу для того, чтобы, в отличие от малых тел Солнечной системы, под действием сил гравитации поддерживать близкую к сферической форму;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·  не является спутником планеты;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·   самое главное, </a:t>
            </a:r>
            <a:r>
              <a:rPr lang="ru-RU" sz="2400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не может</a:t>
            </a:r>
            <a:r>
              <a:rPr lang="ru-RU" sz="24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, в отличие от планет, </a:t>
            </a:r>
            <a:r>
              <a:rPr lang="ru-RU" sz="2400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расчистить район своей орбиты от других объектов.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https://pbs.twimg.com/media/CyGMsRwWEAAfy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382000" cy="6992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cdn.vashurok.ru/system/news/images/000/001/932/og/Screenshot_6.jpg?16034493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5800" y="1143000"/>
            <a:ext cx="10305143" cy="5715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19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C00000"/>
                </a:solidFill>
              </a:rPr>
              <a:t>Макемаке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219200"/>
            <a:ext cx="9144000" cy="5638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Ещё дальше от Солнца (примерно в 45,44 а. е.) располагается третья по величине карликовая планета Солнечной системы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—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Макемаке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https://www.centraldatacore.com/wp-content/uploads/00C-BG-PD4-Makem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57300"/>
            <a:ext cx="7467600" cy="5600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/>
              <a:t>	</a:t>
            </a:r>
            <a:r>
              <a:rPr lang="ru-RU" sz="2000" b="1" dirty="0" err="1" smtClean="0"/>
              <a:t>Макемаке</a:t>
            </a:r>
            <a:r>
              <a:rPr lang="ru-RU" sz="2000" dirty="0" smtClean="0"/>
              <a:t>, наверное, одна из самых загадочных планет во Вселенной. Относится она к </a:t>
            </a:r>
            <a:r>
              <a:rPr lang="ru-RU" sz="2000" dirty="0" err="1" smtClean="0"/>
              <a:t>плутоидам</a:t>
            </a:r>
            <a:r>
              <a:rPr lang="ru-RU" sz="2000" dirty="0" smtClean="0"/>
              <a:t>, а еще это карликовое небесное тело, хотя среди всех объектов в поясе </a:t>
            </a:r>
            <a:r>
              <a:rPr lang="ru-RU" sz="2000" dirty="0" err="1" smtClean="0"/>
              <a:t>Койпера</a:t>
            </a:r>
            <a:r>
              <a:rPr lang="ru-RU" sz="2000" dirty="0" smtClean="0"/>
              <a:t> она самая крупная. Обнаружить планету не удавалось долгое время, даже несмотря на тот факт, что она весьма яркая. </a:t>
            </a:r>
            <a:endParaRPr lang="ru-RU" sz="2000" dirty="0" smtClean="0"/>
          </a:p>
          <a:p>
            <a:r>
              <a:rPr lang="ru-RU" sz="2000" dirty="0" smtClean="0"/>
              <a:t>	</a:t>
            </a:r>
            <a:r>
              <a:rPr lang="ru-RU" sz="2000" dirty="0" smtClean="0"/>
              <a:t>У </a:t>
            </a:r>
            <a:r>
              <a:rPr lang="ru-RU" sz="2000" b="1" dirty="0" err="1" smtClean="0"/>
              <a:t>Макемаке</a:t>
            </a:r>
            <a:r>
              <a:rPr lang="ru-RU" sz="2000" dirty="0" smtClean="0"/>
              <a:t> большое наклонение, и когда ее, наконец, открыли, она находилась в созвездии Волосы Вероники, высоко над </a:t>
            </a:r>
            <a:r>
              <a:rPr lang="ru-RU" sz="2000" dirty="0" err="1" smtClean="0"/>
              <a:t>эллиптикой</a:t>
            </a:r>
            <a:r>
              <a:rPr lang="ru-RU" sz="2000" dirty="0" smtClean="0"/>
              <a:t>. Вполне вероятно, что именно благодаря этому, ее увидели ученые. Это были специалисты из США,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514600"/>
            <a:ext cx="9144000" cy="4343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0418" name="Picture 2" descr="https://vashurok.ru/ckeditor_assets/pictures/6917/original_Screensho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537459"/>
            <a:ext cx="6400800" cy="43205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	Один </a:t>
            </a:r>
            <a:r>
              <a:rPr lang="ru-RU" sz="2800" dirty="0" smtClean="0"/>
              <a:t>из астрономов, принимавший участие в открытии, высказал мнение, что планету следует назвать «</a:t>
            </a:r>
            <a:r>
              <a:rPr lang="ru-RU" sz="2800" dirty="0" err="1" smtClean="0"/>
              <a:t>Макемаке</a:t>
            </a:r>
            <a:r>
              <a:rPr lang="ru-RU" sz="2800" dirty="0" smtClean="0"/>
              <a:t>» в честь коренных жителей острова Пасхи. </a:t>
            </a:r>
            <a:endParaRPr lang="ru-RU" sz="2800" dirty="0"/>
          </a:p>
        </p:txBody>
      </p:sp>
      <p:pic>
        <p:nvPicPr>
          <p:cNvPr id="62466" name="Picture 2" descr="https://pbs.twimg.com/media/Ex2HVFTWQAAuR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371600"/>
            <a:ext cx="73152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3170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Вокруг Солнца она обращается за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306,28 земного года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 Точный размер планеты, как и её состав, достоверно не известны. Однако предполагается, что средний радиус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Макемаке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составляет порядка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739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километров.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Масса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планеты пока тоже точно не установлена. Однако, если предположить, что её средняя плотность сравнима с плотностью Плутона, то массу можно оценить в 0,05 % массы Земли (3 ∙ 10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 кг = 0,0005М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Cambria Math" pitchFamily="18" charset="0"/>
              </a:rPr>
              <a:t>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Атмосфера если и есть, то очень сильно разрежена и состоит из азота, этана и метана.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28600" y="2819400"/>
            <a:ext cx="9372600" cy="4038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1645684.ssl.1c-bitrix-cdn.ru/upload/iblock/60a/60ac73bd806837c092b2f0d59bd01f8c.jpg?1492635880417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809330"/>
            <a:ext cx="6629400" cy="404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Астрономы </a:t>
            </a:r>
            <a:r>
              <a:rPr lang="ru-RU" sz="2400" dirty="0" smtClean="0"/>
              <a:t>очень рассчитывали, что у </a:t>
            </a:r>
            <a:r>
              <a:rPr lang="ru-RU" sz="2400" dirty="0" err="1" smtClean="0"/>
              <a:t>Макемаке</a:t>
            </a:r>
            <a:r>
              <a:rPr lang="ru-RU" sz="2400" dirty="0" smtClean="0"/>
              <a:t> есть атмосфера, и согласно исследованиям, она есть. Но удивительно то, что атмосфера появляется лишь тогда, когда небесное тело приближается к Солнцу. Потом во время отдаления она исчезает, выпадая на поверхность ледяными метановыми зернами. Это удивительно - </a:t>
            </a:r>
            <a:r>
              <a:rPr lang="ru-RU" sz="2400" b="1" i="1" dirty="0" smtClean="0"/>
              <a:t>еще ни у одной планеты не было замечено такой интересной атмосферы.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590800"/>
            <a:ext cx="9144000" cy="4267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42" name="Picture 2" descr="https://i.pinimg.com/originals/a7/17/ce/a717ce55b367c148e7fc986192d27f2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626620"/>
            <a:ext cx="6781800" cy="4231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pbs.twimg.com/media/CylNberWgAAygq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	Долгое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время считалось, что естественного спутника у </a:t>
            </a:r>
            <a:r>
              <a:rPr lang="ru-RU" sz="2800" dirty="0" err="1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Макемаке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 нет. И лишь </a:t>
            </a:r>
            <a:r>
              <a:rPr lang="ru-RU" sz="2800" b="1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26 апреля 2016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года было объявлено об открытии очень слабого объекта, обращающегося вокруг 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планеты</a:t>
            </a:r>
            <a:r>
              <a:rPr lang="en-US" sz="2800" b="1" dirty="0" smtClean="0"/>
              <a:t> S/2015 1</a:t>
            </a:r>
            <a:r>
              <a:rPr lang="ru-RU" sz="2800" dirty="0" smtClean="0">
                <a:solidFill>
                  <a:srgbClr val="000000"/>
                </a:solidFill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 descr="https://fsd.videouroki.net/products/conspekty/astr11/22-karlikovye-planety.files/image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828800"/>
            <a:ext cx="5410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 приблизительным подсчетам, вокруг </a:t>
            </a:r>
            <a:r>
              <a:rPr lang="ru-RU" b="1" dirty="0" err="1" smtClean="0">
                <a:solidFill>
                  <a:schemeClr val="tx1"/>
                </a:solidFill>
              </a:rPr>
              <a:t>Макемаке</a:t>
            </a:r>
            <a:r>
              <a:rPr lang="ru-RU" b="1" dirty="0" smtClean="0">
                <a:solidFill>
                  <a:schemeClr val="tx1"/>
                </a:solidFill>
              </a:rPr>
              <a:t> он совершает оборот за 12 дней. 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52400" y="0"/>
            <a:ext cx="9525000" cy="205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05000" y="0"/>
            <a:ext cx="5943600" cy="1600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Эрида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63490" name="Picture 2" descr="https://upload.wikimedia.org/wikipedia/commons/d/d6/Eris_Seen_From_Above_Dysno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7733" y="1676401"/>
            <a:ext cx="9211733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2202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Один </a:t>
            </a:r>
            <a:r>
              <a:rPr lang="ru-RU" sz="2400" dirty="0" smtClean="0"/>
              <a:t>из самых больших объектов пояса </a:t>
            </a:r>
            <a:r>
              <a:rPr lang="ru-RU" sz="2400" dirty="0" err="1" smtClean="0"/>
              <a:t>Койпера</a:t>
            </a:r>
            <a:r>
              <a:rPr lang="ru-RU" sz="2400" dirty="0" smtClean="0"/>
              <a:t> лишь ненамного превосходит Плутон – </a:t>
            </a:r>
            <a:r>
              <a:rPr lang="ru-RU" sz="2400" b="1" dirty="0" smtClean="0"/>
              <a:t>1163 км. </a:t>
            </a:r>
            <a:r>
              <a:rPr lang="ru-RU" sz="2400" dirty="0" smtClean="0"/>
              <a:t>Оборот вокруг Солнца занимает </a:t>
            </a:r>
            <a:r>
              <a:rPr lang="ru-RU" sz="2400" b="1" dirty="0" smtClean="0"/>
              <a:t>205 029 </a:t>
            </a:r>
            <a:r>
              <a:rPr lang="ru-RU" sz="2400" b="1" dirty="0" err="1" smtClean="0"/>
              <a:t>сут</a:t>
            </a:r>
            <a:r>
              <a:rPr lang="ru-RU" sz="2400" b="1" dirty="0" smtClean="0"/>
              <a:t> </a:t>
            </a:r>
            <a:r>
              <a:rPr lang="ru-RU" sz="2400" dirty="0" smtClean="0"/>
              <a:t>(чуть больше, чем </a:t>
            </a:r>
            <a:r>
              <a:rPr lang="ru-RU" sz="2400" b="1" dirty="0" smtClean="0"/>
              <a:t>561 год</a:t>
            </a:r>
            <a:r>
              <a:rPr lang="ru-RU" sz="2400" b="1" dirty="0" smtClean="0"/>
              <a:t>).</a:t>
            </a:r>
            <a:endParaRPr lang="ru-RU" sz="2400" b="1" dirty="0" smtClean="0"/>
          </a:p>
          <a:p>
            <a:r>
              <a:rPr lang="ru-RU" sz="2400" dirty="0" smtClean="0"/>
              <a:t>	Обнаружившие </a:t>
            </a:r>
            <a:r>
              <a:rPr lang="ru-RU" sz="2400" dirty="0" smtClean="0"/>
              <a:t>её ученые в 2005 году изначально были уверены, что открыли 10 планету солнечной системы, но впоследствии она была признана карликовой планетой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	Открытие </a:t>
            </a:r>
            <a:r>
              <a:rPr lang="ru-RU" sz="2400" dirty="0" smtClean="0"/>
              <a:t>этого небесного тела, можно сказать, положило начало новой эры для астрономии, поскольку именно факт её открытия положил начало многочисленным спорам о статусе Плутона.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657600"/>
            <a:ext cx="9144000" cy="3200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586" name="Picture 2" descr="https://spacegid.com/wp-content/uploads/2021/07/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581400"/>
            <a:ext cx="3352800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52800"/>
            <a:ext cx="9144000" cy="3505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-55096"/>
            <a:ext cx="91440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Последний представитель карликовых планет —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Эрида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— располагается в 67,781 а. е. от Солнца. Это вторая по размеру после Плутона и самая массивная карликовая планета Солнечной системы.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6 ноября 2010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года астрономы смогли наблюдать покрытие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Эридой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очень слабой звезды. Это позволило оценить её диаметр, который, как оказалось, не превышает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2326 километров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2-karlikovye-planety.files/image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00200"/>
            <a:ext cx="39624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У Эриды есть как минимум один естественный спутник —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Дисномия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названный так в честь древнегреческого духа беззакония. Наличие естественного спутника позволило оценить массу Эриды, которая оказалась примерно на четверть больше массы Плутона (1,67 ∙ 10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 кг), и её среднюю плотность (2,52 г/см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5538" name="Picture 2" descr="Дисно́мия (слева) и Эрида (в центре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6941" y="1600200"/>
            <a:ext cx="5277059" cy="5257800"/>
          </a:xfrm>
          <a:prstGeom prst="rect">
            <a:avLst/>
          </a:prstGeom>
          <a:noFill/>
        </p:spPr>
      </p:pic>
      <p:pic>
        <p:nvPicPr>
          <p:cNvPr id="65540" name="Picture 4" descr="Eris Antikensammlung Berlin F1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3905897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47800"/>
            <a:ext cx="914400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Сообщения или презентации: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1)Открытие и интересные факты о Церере.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2) Открытие и интересные факты о  Плутоне.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3) Открытие и интересные факты о  </a:t>
            </a:r>
            <a:r>
              <a:rPr lang="ru-RU" sz="2800" b="1" dirty="0" err="1" smtClean="0">
                <a:solidFill>
                  <a:schemeClr val="tx1"/>
                </a:solidFill>
              </a:rPr>
              <a:t>Хаумеа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4) Открытие и интересные факты о </a:t>
            </a:r>
            <a:r>
              <a:rPr lang="ru-RU" sz="2800" b="1" dirty="0" err="1" smtClean="0">
                <a:solidFill>
                  <a:schemeClr val="tx1"/>
                </a:solidFill>
              </a:rPr>
              <a:t>Макемаке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5) Открытие и интересные факты о Эриде.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pic>
        <p:nvPicPr>
          <p:cNvPr id="40962" name="Picture 2" descr="https://astrogalaxy.ru/foto001/2_15_11_2009_Astrogalaxy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7292"/>
            <a:ext cx="9144000" cy="2660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2017 год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Международным астрономическим союзом признано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5 карликовых планет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бывший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крупнейший астероид Церера и четыре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транснептуновых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объекта: Плутон, Эрида,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Макемаке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Хаумеа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Sans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400" b="1" u="sng" dirty="0" err="1" smtClean="0">
                <a:solidFill>
                  <a:srgbClr val="C00000"/>
                </a:solidFill>
              </a:rPr>
              <a:t>Астеро́ид</a:t>
            </a:r>
            <a:r>
              <a:rPr lang="ru-RU" sz="2400" u="sng" dirty="0" smtClean="0">
                <a:solidFill>
                  <a:srgbClr val="C00000"/>
                </a:solidFill>
              </a:rPr>
              <a:t> </a:t>
            </a:r>
            <a:r>
              <a:rPr lang="ru-RU" sz="2400" dirty="0" smtClean="0"/>
              <a:t>(распространённый до 2006 года синоним — малая планета) — относительно небольшое небесное тело Солнечной системы, движущееся по орбите вокруг Солнца. Астероиды значительно уступают по массе и размерам планетам, имеют неправильную форму и не имеют атмосферы, хотя при этом и у них могут быть спутники.</a:t>
            </a:r>
            <a:endParaRPr lang="ru-RU" sz="2400" dirty="0"/>
          </a:p>
        </p:txBody>
      </p:sp>
      <p:pic>
        <p:nvPicPr>
          <p:cNvPr id="30722" name="Picture 2" descr="https://im0-tub-ru.yandex.net/i?id=c2c484c97b5fc0774c923a8e90ee720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600200"/>
            <a:ext cx="5334000" cy="3000375"/>
          </a:xfrm>
          <a:prstGeom prst="rect">
            <a:avLst/>
          </a:prstGeom>
          <a:noFill/>
        </p:spPr>
      </p:pic>
      <p:pic>
        <p:nvPicPr>
          <p:cNvPr id="30724" name="Picture 4" descr="https://avatars.mds.yandex.net/get-zen_doc/3337090/pub_5ec96728f00711243d9f80b5_5ec967f561213841d4eab5e9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5417127" cy="297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upload.wikimedia.org/wikipedia/commons/thumb/e/e8/EightTNOs-ru.png/800px-EightTNOs-r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7620000" cy="5029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u="sng" dirty="0" err="1" smtClean="0">
                <a:solidFill>
                  <a:srgbClr val="C00000"/>
                </a:solidFill>
              </a:rPr>
              <a:t>Транснепту́новый</a:t>
            </a:r>
            <a:r>
              <a:rPr lang="ru-RU" sz="2800" b="1" u="sng" dirty="0" smtClean="0">
                <a:solidFill>
                  <a:srgbClr val="C00000"/>
                </a:solidFill>
              </a:rPr>
              <a:t>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объе́кт</a:t>
            </a:r>
            <a:r>
              <a:rPr lang="ru-RU" sz="2800" b="1" u="sng" dirty="0" smtClean="0">
                <a:solidFill>
                  <a:srgbClr val="C00000"/>
                </a:solidFill>
              </a:rPr>
              <a:t> (ТНО)</a:t>
            </a:r>
            <a:r>
              <a:rPr lang="ru-RU" sz="2800" dirty="0" smtClean="0"/>
              <a:t> — небесное тело </a:t>
            </a:r>
            <a:r>
              <a:rPr lang="ru-RU" sz="2800" dirty="0" smtClean="0"/>
              <a:t>Солнечной системы, </a:t>
            </a:r>
            <a:r>
              <a:rPr lang="ru-RU" sz="2800" dirty="0" smtClean="0"/>
              <a:t>которое обращается по орбите вокруг </a:t>
            </a:r>
            <a:r>
              <a:rPr lang="ru-RU" sz="2800" dirty="0" smtClean="0"/>
              <a:t>Солнца, </a:t>
            </a:r>
            <a:r>
              <a:rPr lang="ru-RU" sz="2800" dirty="0" smtClean="0"/>
              <a:t>и у которого </a:t>
            </a:r>
            <a:r>
              <a:rPr lang="ru-RU" sz="2800" dirty="0" smtClean="0"/>
              <a:t>среднее расстояние до </a:t>
            </a:r>
            <a:r>
              <a:rPr lang="ru-RU" sz="2800" dirty="0" smtClean="0"/>
              <a:t>Солнца больше, чем у </a:t>
            </a:r>
            <a:r>
              <a:rPr lang="ru-RU" sz="2800" dirty="0" smtClean="0">
                <a:hlinkClick r:id="rId3" tooltip="Нептун"/>
              </a:rPr>
              <a:t>Нептуна</a:t>
            </a:r>
            <a:r>
              <a:rPr lang="ru-RU" sz="2800" dirty="0" smtClean="0"/>
              <a:t> (30 </a:t>
            </a:r>
            <a:r>
              <a:rPr lang="ru-RU" sz="2800" dirty="0" err="1" smtClean="0"/>
              <a:t>а.е</a:t>
            </a:r>
            <a:r>
              <a:rPr lang="ru-RU" sz="2800" dirty="0" smtClean="0"/>
              <a:t>.).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 descr="https://pbs.twimg.com/media/CylNcC-XgAAZj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-533400"/>
            <a:ext cx="7696200" cy="769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ttps://avatars.mds.yandex.net/get-zen_doc/100325/pub_5b470ec61f242d00a9b93f5a_5b470ed052b0e600a84ea15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4354"/>
            <a:ext cx="9144000" cy="630364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Церера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20208</TotalTime>
  <Words>90</Words>
  <Application>Microsoft Office PowerPoint</Application>
  <PresentationFormat>Экран (4:3)</PresentationFormat>
  <Paragraphs>93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Office Theme</vt:lpstr>
      <vt:lpstr> Тема: «Карликовые планеты».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Тема: «Карликовые планеты». </dc:title>
  <dc:creator>Евгений</dc:creator>
  <cp:lastModifiedBy>Евгений</cp:lastModifiedBy>
  <cp:revision>39</cp:revision>
  <dcterms:created xsi:type="dcterms:W3CDTF">2022-02-04T22:21:02Z</dcterms:created>
  <dcterms:modified xsi:type="dcterms:W3CDTF">2022-02-20T06:44:49Z</dcterms:modified>
</cp:coreProperties>
</file>