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6" r:id="rId3"/>
    <p:sldId id="280" r:id="rId4"/>
    <p:sldId id="263" r:id="rId5"/>
    <p:sldId id="281" r:id="rId6"/>
    <p:sldId id="275" r:id="rId7"/>
    <p:sldId id="276" r:id="rId8"/>
    <p:sldId id="261" r:id="rId9"/>
    <p:sldId id="283" r:id="rId10"/>
    <p:sldId id="259" r:id="rId11"/>
    <p:sldId id="262" r:id="rId12"/>
    <p:sldId id="284" r:id="rId13"/>
    <p:sldId id="265" r:id="rId14"/>
    <p:sldId id="285" r:id="rId15"/>
    <p:sldId id="266" r:id="rId16"/>
    <p:sldId id="286" r:id="rId17"/>
    <p:sldId id="267" r:id="rId18"/>
    <p:sldId id="268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18" autoAdjust="0"/>
    <p:restoredTop sz="94660"/>
  </p:normalViewPr>
  <p:slideViewPr>
    <p:cSldViewPr>
      <p:cViewPr varScale="1">
        <p:scale>
          <a:sx n="86" d="100"/>
          <a:sy n="86" d="100"/>
        </p:scale>
        <p:origin x="154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Как называется каждая группа слов? </a:t>
            </a:r>
            <a:br>
              <a:rPr lang="ru-RU" sz="3200" b="1" dirty="0" smtClean="0"/>
            </a:br>
            <a:endParaRPr lang="ru-RU" sz="32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395536" y="1340768"/>
            <a:ext cx="4038600" cy="370100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1) </a:t>
            </a:r>
            <a:r>
              <a:rPr lang="ru-RU" dirty="0" err="1" smtClean="0"/>
              <a:t>телек</a:t>
            </a:r>
            <a:r>
              <a:rPr lang="ru-RU" dirty="0" smtClean="0"/>
              <a:t>, тусовка, водить за нос, водила;             </a:t>
            </a:r>
          </a:p>
          <a:p>
            <a:r>
              <a:rPr lang="ru-RU" dirty="0" smtClean="0"/>
              <a:t>2) концы в воду, бурак, хата, </a:t>
            </a:r>
            <a:r>
              <a:rPr lang="ru-RU" dirty="0" err="1" smtClean="0"/>
              <a:t>мшара</a:t>
            </a:r>
            <a:r>
              <a:rPr lang="ru-RU" dirty="0" smtClean="0"/>
              <a:t>;                 </a:t>
            </a:r>
          </a:p>
          <a:p>
            <a:r>
              <a:rPr lang="ru-RU" dirty="0" smtClean="0"/>
              <a:t>3) ботфорты, отлегло на сердце, лапотник, лучина;  </a:t>
            </a:r>
          </a:p>
          <a:p>
            <a:r>
              <a:rPr lang="ru-RU" dirty="0" smtClean="0"/>
              <a:t>4) лузгать, гладить по шерсти, кляча, воняет;     </a:t>
            </a:r>
          </a:p>
          <a:p>
            <a:r>
              <a:rPr lang="ru-RU" dirty="0" smtClean="0"/>
              <a:t>5) спутник</a:t>
            </a:r>
            <a:r>
              <a:rPr lang="ru-RU" smtClean="0"/>
              <a:t>, интернет</a:t>
            </a:r>
            <a:r>
              <a:rPr lang="ru-RU" dirty="0" smtClean="0"/>
              <a:t>, ноутбук, наступать на пятки;  </a:t>
            </a:r>
          </a:p>
          <a:p>
            <a:r>
              <a:rPr lang="ru-RU" dirty="0" smtClean="0"/>
              <a:t>6) скальпель, шито-крыто, карбюратор, зубило.</a:t>
            </a: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572000" y="1340768"/>
            <a:ext cx="4038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smtClean="0"/>
              <a:t>устаревшие </a:t>
            </a:r>
            <a:r>
              <a:rPr lang="ru-RU" dirty="0" smtClean="0"/>
              <a:t>слова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 диалектизмы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жаргонизмы</a:t>
            </a:r>
          </a:p>
          <a:p>
            <a:endParaRPr lang="ru-RU" dirty="0" smtClean="0"/>
          </a:p>
          <a:p>
            <a:r>
              <a:rPr lang="ru-RU" dirty="0" smtClean="0"/>
              <a:t> неологизмы</a:t>
            </a:r>
          </a:p>
          <a:p>
            <a:endParaRPr lang="ru-RU" dirty="0" smtClean="0"/>
          </a:p>
          <a:p>
            <a:r>
              <a:rPr lang="ru-RU" dirty="0" smtClean="0"/>
              <a:t>эмоционально  окрашенные слова</a:t>
            </a:r>
          </a:p>
          <a:p>
            <a:endParaRPr lang="ru-RU" dirty="0" smtClean="0"/>
          </a:p>
          <a:p>
            <a:r>
              <a:rPr lang="ru-RU" dirty="0" smtClean="0"/>
              <a:t>профессионализмы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764704"/>
            <a:ext cx="7848872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Фразеологизмы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это устойчивые сочетания слов, близкие по лексическому значению одному слову.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708920"/>
            <a:ext cx="617443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Водить за нос</a:t>
            </a:r>
          </a:p>
          <a:p>
            <a:r>
              <a:rPr lang="ru-RU" sz="2000" dirty="0" smtClean="0"/>
              <a:t>Значение. Обманывать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350100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Гол как сокол</a:t>
            </a:r>
            <a:endParaRPr lang="ru-RU" sz="2000" dirty="0" smtClean="0"/>
          </a:p>
          <a:p>
            <a:r>
              <a:rPr lang="ru-RU" sz="2000" dirty="0" smtClean="0"/>
              <a:t>Значение. Очень бедный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263691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Горе луковое</a:t>
            </a:r>
            <a:endParaRPr lang="ru-RU" sz="2000" dirty="0" smtClean="0"/>
          </a:p>
          <a:p>
            <a:r>
              <a:rPr lang="ru-RU" sz="2000" dirty="0" smtClean="0"/>
              <a:t>Значение. Недотепа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34290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Дело в шляпе</a:t>
            </a:r>
            <a:endParaRPr lang="ru-RU" sz="2000" dirty="0" smtClean="0"/>
          </a:p>
          <a:p>
            <a:r>
              <a:rPr lang="ru-RU" sz="2000" dirty="0" smtClean="0"/>
              <a:t>Значение. Все в порядке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043608" y="764704"/>
            <a:ext cx="741682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2. Подберите к словам фразеологизмы, близкие по смыслу. Составьте 2 предложения с данными фразеологизмами и запишите в тетрадь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письменно)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неожиданно                                    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невпопад, некстати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стремительно         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удручённый, грустный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кроткий, добрый    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ru-RU" dirty="0" smtClean="0"/>
              <a:t>Ответ на задание 2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07604" y="1772816"/>
            <a:ext cx="71287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как снег на голову</a:t>
            </a:r>
          </a:p>
          <a:p>
            <a:r>
              <a:rPr lang="ru-RU" sz="3600" dirty="0"/>
              <a:t>ни к селу ни к городу</a:t>
            </a:r>
          </a:p>
          <a:p>
            <a:r>
              <a:rPr lang="ru-RU" sz="3600" dirty="0"/>
              <a:t>сломя голову</a:t>
            </a:r>
          </a:p>
          <a:p>
            <a:r>
              <a:rPr lang="ru-RU" sz="3600" dirty="0"/>
              <a:t>как в воду опущенный</a:t>
            </a:r>
          </a:p>
          <a:p>
            <a:r>
              <a:rPr lang="ru-RU" sz="3600" dirty="0"/>
              <a:t>мухи не обидит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926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836712"/>
            <a:ext cx="770485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Задание 3. Замените в данных  предложениях слово </a:t>
            </a:r>
            <a:r>
              <a:rPr lang="ru-RU" sz="2400" i="1" dirty="0" smtClean="0"/>
              <a:t>мало</a:t>
            </a:r>
            <a:r>
              <a:rPr lang="ru-RU" sz="2400" b="1" dirty="0" smtClean="0"/>
              <a:t> подходящим по смыслу фразеологизмом.</a:t>
            </a:r>
            <a:endParaRPr lang="ru-RU" sz="2400" dirty="0" smtClean="0"/>
          </a:p>
          <a:p>
            <a:r>
              <a:rPr lang="ru-RU" sz="2400" dirty="0" smtClean="0"/>
              <a:t>1. Еды в рюкзаках оставалось </a:t>
            </a:r>
            <a:r>
              <a:rPr lang="ru-RU" sz="2400" i="1" dirty="0" smtClean="0"/>
              <a:t>мало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2. Молока в кувшине осталось </a:t>
            </a:r>
            <a:r>
              <a:rPr lang="ru-RU" sz="2400" i="1" dirty="0" smtClean="0"/>
              <a:t>мало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3. Воды в нашей речке </a:t>
            </a:r>
            <a:r>
              <a:rPr lang="ru-RU" sz="2400" i="1" dirty="0" smtClean="0"/>
              <a:t>мало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4. Фруктовых деревьев на нашем садовом участке </a:t>
            </a:r>
            <a:r>
              <a:rPr lang="ru-RU" sz="2400" i="1" dirty="0" smtClean="0"/>
              <a:t>мало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5. Книг в доме приятеля было </a:t>
            </a:r>
            <a:r>
              <a:rPr lang="ru-RU" sz="2400" i="1" dirty="0" smtClean="0"/>
              <a:t>мало</a:t>
            </a:r>
            <a:r>
              <a:rPr lang="ru-RU" sz="2400" dirty="0" smtClean="0"/>
              <a:t>.</a:t>
            </a:r>
          </a:p>
          <a:p>
            <a:r>
              <a:rPr lang="ru-RU" sz="2400" b="1" dirty="0" smtClean="0"/>
              <a:t>Слова для справок:</a:t>
            </a:r>
            <a:r>
              <a:rPr lang="ru-RU" sz="2400" dirty="0" smtClean="0"/>
              <a:t> воробью по колено, как кот наплакал, раз-два  - и обчелся, на один зуб, по пальцам можно пересчитать.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ru-RU" dirty="0" smtClean="0"/>
              <a:t>Ответ на задание 3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628800"/>
            <a:ext cx="80032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на один зуб</a:t>
            </a:r>
          </a:p>
          <a:p>
            <a:r>
              <a:rPr lang="ru-RU" sz="3600" dirty="0"/>
              <a:t>кот наплакал</a:t>
            </a:r>
          </a:p>
          <a:p>
            <a:r>
              <a:rPr lang="ru-RU" sz="3600" dirty="0"/>
              <a:t>воробью по колено</a:t>
            </a:r>
          </a:p>
          <a:p>
            <a:r>
              <a:rPr lang="ru-RU" sz="3600" dirty="0"/>
              <a:t>раз-два и обчелся</a:t>
            </a:r>
          </a:p>
          <a:p>
            <a:r>
              <a:rPr lang="ru-RU" sz="3600" dirty="0"/>
              <a:t>по пальцам можно пересчитать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62825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55576" y="764704"/>
            <a:ext cx="777686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4. Конструирование фразеологизмов. Закончите фразеологизм, подобрав к каждому подходящий по смыслу глагол. Составить 2  предложения и записать их.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  в двух словах.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  в огонь и в воду.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 душа в душу.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 как убитый.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 как из ведра.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 как своих пять пальцев.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Слова для справок: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лить, жить, спать, знать, пойти, объяснить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Ответ на задание 4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619672"/>
            <a:ext cx="7920880" cy="3177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1)объяснить </a:t>
            </a:r>
            <a:r>
              <a:rPr lang="ru-RU" sz="3600" dirty="0"/>
              <a:t>в двух словах. </a:t>
            </a:r>
          </a:p>
          <a:p>
            <a:r>
              <a:rPr lang="ru-RU" sz="3600" dirty="0" smtClean="0"/>
              <a:t>2)пойти  </a:t>
            </a:r>
            <a:r>
              <a:rPr lang="ru-RU" sz="3600" dirty="0"/>
              <a:t>в огонь и в воду.</a:t>
            </a:r>
          </a:p>
          <a:p>
            <a:r>
              <a:rPr lang="ru-RU" sz="3600" dirty="0" smtClean="0"/>
              <a:t>3)жить </a:t>
            </a:r>
            <a:r>
              <a:rPr lang="ru-RU" sz="3600" dirty="0"/>
              <a:t>душа в душу. </a:t>
            </a:r>
          </a:p>
          <a:p>
            <a:r>
              <a:rPr lang="ru-RU" sz="3600" dirty="0" smtClean="0"/>
              <a:t>4)спать </a:t>
            </a:r>
            <a:r>
              <a:rPr lang="ru-RU" sz="3600" dirty="0"/>
              <a:t>как убитый.</a:t>
            </a:r>
          </a:p>
          <a:p>
            <a:r>
              <a:rPr lang="ru-RU" sz="3600" dirty="0" smtClean="0"/>
              <a:t>5)лить </a:t>
            </a:r>
            <a:r>
              <a:rPr lang="ru-RU" sz="3600" dirty="0"/>
              <a:t>как из ведра.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84704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itchFamily="34" charset="0"/>
                <a:ea typeface="Segoe UI Black" pitchFamily="34" charset="0"/>
                <a:cs typeface="Segoe UI Black" pitchFamily="34" charset="0"/>
              </a:rPr>
              <a:t>Пантомима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itchFamily="34" charset="0"/>
                <a:ea typeface="Segoe UI Black" pitchFamily="34" charset="0"/>
                <a:cs typeface="Segoe UI Black" pitchFamily="34" charset="0"/>
              </a:rPr>
            </a:b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itchFamily="34" charset="0"/>
              <a:ea typeface="Segoe UI Black" pitchFamily="34" charset="0"/>
              <a:cs typeface="Segoe UI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Изобразить написанное на карточке с заданием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Фразеологизмы о частях тела человека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84784"/>
            <a:ext cx="8229600" cy="384502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Взять голыми …   </a:t>
            </a:r>
          </a:p>
          <a:p>
            <a:r>
              <a:rPr lang="ru-RU" dirty="0" smtClean="0"/>
              <a:t>Как снег на …     </a:t>
            </a:r>
          </a:p>
          <a:p>
            <a:r>
              <a:rPr lang="ru-RU" dirty="0" smtClean="0"/>
              <a:t>Зарубить себе на …  </a:t>
            </a:r>
          </a:p>
          <a:p>
            <a:r>
              <a:rPr lang="ru-RU" dirty="0" smtClean="0"/>
              <a:t>Пропустить мимо …   </a:t>
            </a:r>
          </a:p>
          <a:p>
            <a:r>
              <a:rPr lang="ru-RU" dirty="0" smtClean="0"/>
              <a:t>Скалить …   </a:t>
            </a:r>
          </a:p>
          <a:p>
            <a:r>
              <a:rPr lang="ru-RU" dirty="0" smtClean="0"/>
              <a:t>Тянуть за … </a:t>
            </a:r>
          </a:p>
          <a:p>
            <a:r>
              <a:rPr lang="ru-RU" dirty="0" smtClean="0"/>
              <a:t>Держать … </a:t>
            </a:r>
          </a:p>
          <a:p>
            <a:r>
              <a:rPr lang="ru-RU" dirty="0" smtClean="0"/>
              <a:t>Водить за … </a:t>
            </a:r>
          </a:p>
          <a:p>
            <a:r>
              <a:rPr lang="ru-RU" dirty="0" smtClean="0"/>
              <a:t>Пускать пыль в … </a:t>
            </a:r>
          </a:p>
          <a:p>
            <a:endParaRPr lang="ru-RU" dirty="0" smtClean="0"/>
          </a:p>
          <a:p>
            <a:pPr algn="ctr">
              <a:buNone/>
            </a:pPr>
            <a:r>
              <a:rPr lang="ru-RU" sz="4000" dirty="0" smtClean="0"/>
              <a:t>Дополните данные словосочетания своими примерами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692696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Рефлексия. Итог занятия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1556792"/>
            <a:ext cx="770485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Важна ли та деятельность, которой мы занимались сегодня на учебном занятии?</a:t>
            </a:r>
          </a:p>
          <a:p>
            <a:r>
              <a:rPr lang="ru-RU" sz="2000" dirty="0"/>
              <a:t> - Какие знания вы приобрели в ходе изучения темы “Фольклорная лексика и фразеология”? </a:t>
            </a:r>
          </a:p>
          <a:p>
            <a:r>
              <a:rPr lang="ru-RU" sz="2000" dirty="0"/>
              <a:t>Чему научились?</a:t>
            </a:r>
          </a:p>
          <a:p>
            <a:r>
              <a:rPr lang="ru-RU" sz="2000" dirty="0"/>
              <a:t>- Какие задания сегодня вызвали наибольший интерес или затруднения?</a:t>
            </a:r>
          </a:p>
          <a:p>
            <a:r>
              <a:rPr lang="ru-RU" sz="2000" dirty="0"/>
              <a:t>- Что особенно сегодня понравилось?</a:t>
            </a:r>
          </a:p>
          <a:p>
            <a:r>
              <a:rPr lang="ru-RU" sz="2000" dirty="0"/>
              <a:t>Достигли ли тех целей, которые поставили перед собой в начале учебного занятия?</a:t>
            </a:r>
          </a:p>
          <a:p>
            <a:endParaRPr lang="ru-RU" dirty="0" smtClean="0"/>
          </a:p>
          <a:p>
            <a:pPr algn="ctr"/>
            <a:r>
              <a:rPr lang="ru-RU" sz="2000" dirty="0" smtClean="0"/>
              <a:t>Оцените результаты своей работы на занятии.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38199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59632" y="1052736"/>
            <a:ext cx="727280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Фольклорная лексика и фразеология</a:t>
            </a:r>
            <a:endParaRPr kumimoji="0" lang="ru-RU" sz="40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653136"/>
            <a:ext cx="4104456" cy="17526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преподаватель русского языка М. В. </a:t>
            </a:r>
            <a:r>
              <a:rPr lang="ru-RU" sz="22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Кармишина</a:t>
            </a:r>
            <a:endParaRPr lang="ru-RU" sz="22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7584" y="980728"/>
            <a:ext cx="7632848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Ц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ели работы на занятии: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- изучить понятие фразеологизмов, их лексическое значение и основные признаки;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- сформировать умение употреблять фразеологизмы в речи;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-обобщить знания обучающихся о фразеологизмах;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-закрепить изученный материал в ходе выполнения творческих заданий, связанных с будущей специальностью.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83568" y="1628800"/>
            <a:ext cx="871296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Лингвист А.И.Ефимов так сказал о фразеологизмах: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«Это перлы, самородки и самоцветы родного языка»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875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«Иван царевич и серый волк»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3789040"/>
            <a:ext cx="4425851" cy="23946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1555597"/>
            <a:ext cx="759948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- Если с ним что-то случится, я не переживу.</a:t>
            </a:r>
            <a:br>
              <a:rPr lang="ru-RU" sz="1400" dirty="0"/>
            </a:br>
            <a:r>
              <a:rPr lang="ru-RU" sz="1400" dirty="0"/>
              <a:t>- Не переживай. Э… В смысле, переживай… В смысле, нормально всё будет, не волнуйся.</a:t>
            </a:r>
            <a:br>
              <a:rPr lang="ru-RU" sz="1400" dirty="0"/>
            </a:br>
            <a:r>
              <a:rPr lang="ru-RU" sz="1400" dirty="0"/>
              <a:t>***</a:t>
            </a:r>
            <a:br>
              <a:rPr lang="ru-RU" sz="1400" dirty="0"/>
            </a:br>
            <a:r>
              <a:rPr lang="ru-RU" sz="1400" dirty="0"/>
              <a:t>- Итак, куда же нам направиться?</a:t>
            </a:r>
            <a:br>
              <a:rPr lang="ru-RU" sz="1400" dirty="0"/>
            </a:br>
            <a:r>
              <a:rPr lang="ru-RU" sz="1400" dirty="0"/>
              <a:t>- </a:t>
            </a:r>
            <a:r>
              <a:rPr lang="ru-RU" sz="1400" dirty="0" err="1"/>
              <a:t>Даа</a:t>
            </a:r>
            <a:r>
              <a:rPr lang="ru-RU" sz="1400" dirty="0"/>
              <a:t>… Небогатый выбор… А нет ли тут «До пляжа 100 метров», ну или там «Кафе направо»?</a:t>
            </a:r>
            <a:br>
              <a:rPr lang="ru-RU" sz="1400" dirty="0"/>
            </a:br>
            <a:r>
              <a:rPr lang="ru-RU" sz="1400" dirty="0"/>
              <a:t>***</a:t>
            </a:r>
            <a:br>
              <a:rPr lang="ru-RU" sz="1400" dirty="0"/>
            </a:br>
            <a:r>
              <a:rPr lang="ru-RU" sz="1400" dirty="0"/>
              <a:t>- Замуж надо выходить только по любви. Так во всех книжках написано.</a:t>
            </a:r>
            <a:br>
              <a:rPr lang="ru-RU" sz="1400" dirty="0"/>
            </a:br>
            <a:r>
              <a:rPr lang="ru-RU" sz="1400" dirty="0"/>
              <a:t>- Хм… По любви? А это как?</a:t>
            </a:r>
            <a:br>
              <a:rPr lang="ru-RU" sz="1400" dirty="0"/>
            </a:br>
            <a:r>
              <a:rPr lang="ru-RU" sz="1400" dirty="0"/>
              <a:t>- Это самое прекрасное чувство на свете. Это когда сердце сильно-сильно бьётся, и то в жар бросает, то в холод, и дыхание прерывается.</a:t>
            </a:r>
            <a:br>
              <a:rPr lang="ru-RU" sz="1400" dirty="0"/>
            </a:br>
            <a:r>
              <a:rPr lang="ru-RU" sz="1400" dirty="0"/>
              <a:t>-Это грипп… Или ОРЗ…</a:t>
            </a:r>
          </a:p>
        </p:txBody>
      </p:sp>
    </p:spTree>
    <p:extLst>
      <p:ext uri="{BB962C8B-B14F-4D97-AF65-F5344CB8AC3E}">
        <p14:creationId xmlns:p14="http://schemas.microsoft.com/office/powerpoint/2010/main" val="58104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900igr.net/up/datas/152449/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stihi.ru/pics/2014/09/25/98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3571875" cy="2381250"/>
          </a:xfrm>
          <a:prstGeom prst="rect">
            <a:avLst/>
          </a:prstGeom>
          <a:noFill/>
        </p:spPr>
      </p:pic>
      <p:pic>
        <p:nvPicPr>
          <p:cNvPr id="35846" name="Picture 6" descr="https://photoprocenter.ru/upload/Products/modelId5972/5972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545288"/>
          </a:xfrm>
          <a:prstGeom prst="rect">
            <a:avLst/>
          </a:prstGeom>
          <a:noFill/>
        </p:spPr>
      </p:pic>
      <p:pic>
        <p:nvPicPr>
          <p:cNvPr id="35848" name="Picture 8" descr="http://www.stihi.ru/pics/2014/09/25/98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432048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50" name="Picture 10" descr="https://w-dog.ru/wallpapers/1/43/467157018656574/rog-izobiliya-pejzazh-lug-zaka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3545632"/>
            <a:ext cx="5672630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52" name="Picture 12" descr="https://videoboom.cc/wp-content/uploads/s/samye-otvratitelnye-srednevekovye-pytki/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76672"/>
            <a:ext cx="4114742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Тренировочные упражнения.</a:t>
            </a:r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55576" y="1340768"/>
            <a:ext cx="777686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1. Узнать фразеологизм. Объяснить его значение.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На дворе очень холодно.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Зуб на зуб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 попадал.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Лесник построил свой дом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медвежьем углу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всё было вокруг глухо, неприятно и уныло.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Коля был доволен экскурсией в краеведческий музей. Он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убил двух зайцев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и отдохнул, и узнал много нового и интересного о своём городе.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Ворона каркнула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 всё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воронье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горло.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Вова уже в третий раз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водит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нас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 нос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говорил, что пойдём в воскресенье на рыбалку, а теперь отказывается.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Можно ли в предложении употребить только часть сочетания слов?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88" y="476672"/>
            <a:ext cx="8229600" cy="1143000"/>
          </a:xfrm>
        </p:spPr>
        <p:txBody>
          <a:bodyPr/>
          <a:lstStyle/>
          <a:p>
            <a:r>
              <a:rPr lang="ru-RU" dirty="0" smtClean="0"/>
              <a:t>Ответ на задание 1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45272" y="1556792"/>
            <a:ext cx="793122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1. На дворе очень холодно. </a:t>
            </a:r>
            <a:r>
              <a:rPr lang="ru-RU" sz="2400" dirty="0">
                <a:solidFill>
                  <a:srgbClr val="FF0000"/>
                </a:solidFill>
              </a:rPr>
              <a:t>Зуб на зуб </a:t>
            </a:r>
            <a:r>
              <a:rPr lang="ru-RU" sz="2400" dirty="0"/>
              <a:t>не попадал.</a:t>
            </a:r>
          </a:p>
          <a:p>
            <a:r>
              <a:rPr lang="ru-RU" sz="2400" dirty="0"/>
              <a:t>2. Лесник построил свой дом </a:t>
            </a:r>
            <a:r>
              <a:rPr lang="ru-RU" sz="2400" dirty="0">
                <a:solidFill>
                  <a:srgbClr val="FF0000"/>
                </a:solidFill>
              </a:rPr>
              <a:t>в медвежьем углу</a:t>
            </a:r>
            <a:r>
              <a:rPr lang="ru-RU" sz="2400" dirty="0"/>
              <a:t>: всё было вокруг глухо, неприятно и уныло.</a:t>
            </a:r>
          </a:p>
          <a:p>
            <a:r>
              <a:rPr lang="ru-RU" sz="2400" dirty="0"/>
              <a:t>3. Коля был доволен экскурсией в краеведческий музей. </a:t>
            </a:r>
            <a:r>
              <a:rPr lang="ru-RU" sz="2400" dirty="0">
                <a:solidFill>
                  <a:srgbClr val="FF0000"/>
                </a:solidFill>
              </a:rPr>
              <a:t>Он убил двух зайцев</a:t>
            </a:r>
            <a:r>
              <a:rPr lang="ru-RU" sz="2400" dirty="0"/>
              <a:t>: и отдохнул, и узнал много нового и интересного о своём городе.</a:t>
            </a:r>
          </a:p>
          <a:p>
            <a:r>
              <a:rPr lang="ru-RU" sz="2400" dirty="0"/>
              <a:t>4. Ворона каркнула </a:t>
            </a:r>
            <a:r>
              <a:rPr lang="ru-RU" sz="2400" dirty="0">
                <a:solidFill>
                  <a:srgbClr val="FF0000"/>
                </a:solidFill>
              </a:rPr>
              <a:t>во всё воронье горло</a:t>
            </a:r>
            <a:r>
              <a:rPr lang="ru-RU" sz="2400" dirty="0"/>
              <a:t>.</a:t>
            </a:r>
          </a:p>
          <a:p>
            <a:r>
              <a:rPr lang="ru-RU" sz="2400" dirty="0"/>
              <a:t>5. Вова уже в третий раз </a:t>
            </a:r>
            <a:r>
              <a:rPr lang="ru-RU" sz="2400" dirty="0">
                <a:solidFill>
                  <a:srgbClr val="FF0000"/>
                </a:solidFill>
              </a:rPr>
              <a:t>водит нас за нос</a:t>
            </a:r>
            <a:r>
              <a:rPr lang="ru-RU" sz="2400" dirty="0"/>
              <a:t>: говорил, что пойдём в воскресенье на рыбалку, а теперь отказывается.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636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945</Words>
  <Application>Microsoft Office PowerPoint</Application>
  <PresentationFormat>Экран (4:3)</PresentationFormat>
  <Paragraphs>116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Segoe UI Black</vt:lpstr>
      <vt:lpstr>Times New Roman</vt:lpstr>
      <vt:lpstr>Wingdings</vt:lpstr>
      <vt:lpstr>Тема Office</vt:lpstr>
      <vt:lpstr>Как называется каждая группа слов?  </vt:lpstr>
      <vt:lpstr>Презентация PowerPoint</vt:lpstr>
      <vt:lpstr>Презентация PowerPoint</vt:lpstr>
      <vt:lpstr>Презентация PowerPoint</vt:lpstr>
      <vt:lpstr>«Иван царевич и серый волк» </vt:lpstr>
      <vt:lpstr>Презентация PowerPoint</vt:lpstr>
      <vt:lpstr>Презентация PowerPoint</vt:lpstr>
      <vt:lpstr>Тренировочные упражнения.</vt:lpstr>
      <vt:lpstr>Ответ на задание 1</vt:lpstr>
      <vt:lpstr>Презентация PowerPoint</vt:lpstr>
      <vt:lpstr>Презентация PowerPoint</vt:lpstr>
      <vt:lpstr>Ответ на задание 2</vt:lpstr>
      <vt:lpstr>Презентация PowerPoint</vt:lpstr>
      <vt:lpstr>Ответ на задание 3</vt:lpstr>
      <vt:lpstr>Презентация PowerPoint</vt:lpstr>
      <vt:lpstr>Ответ на задание 4</vt:lpstr>
      <vt:lpstr>Пантомима </vt:lpstr>
      <vt:lpstr>Фразеологизмы о частях тела человека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Соплина Ольга Николаевна</cp:lastModifiedBy>
  <cp:revision>24</cp:revision>
  <dcterms:created xsi:type="dcterms:W3CDTF">2013-08-20T23:50:31Z</dcterms:created>
  <dcterms:modified xsi:type="dcterms:W3CDTF">2023-02-28T14:17:56Z</dcterms:modified>
</cp:coreProperties>
</file>