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4" r:id="rId3"/>
    <p:sldId id="263" r:id="rId4"/>
    <p:sldId id="284" r:id="rId5"/>
    <p:sldId id="265" r:id="rId6"/>
    <p:sldId id="283" r:id="rId7"/>
    <p:sldId id="266" r:id="rId8"/>
    <p:sldId id="272" r:id="rId9"/>
    <p:sldId id="267" r:id="rId10"/>
    <p:sldId id="273" r:id="rId11"/>
    <p:sldId id="274" r:id="rId12"/>
    <p:sldId id="275" r:id="rId13"/>
    <p:sldId id="276" r:id="rId14"/>
    <p:sldId id="277" r:id="rId15"/>
    <p:sldId id="268" r:id="rId16"/>
    <p:sldId id="278" r:id="rId17"/>
    <p:sldId id="279" r:id="rId18"/>
    <p:sldId id="280" r:id="rId19"/>
    <p:sldId id="269" r:id="rId20"/>
    <p:sldId id="281" r:id="rId21"/>
    <p:sldId id="282" r:id="rId22"/>
    <p:sldId id="271" r:id="rId23"/>
    <p:sldId id="270" r:id="rId24"/>
    <p:sldId id="262" r:id="rId25"/>
    <p:sldId id="261" r:id="rId26"/>
    <p:sldId id="259" r:id="rId27"/>
    <p:sldId id="260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img-fotki.yandex.ru/get/9168/47407354.cb6/0_134462_fbb10ed3_ori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7696" y="457661"/>
            <a:ext cx="1940608" cy="1786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img-fotki.yandex.ru/get/6407/47407354.6ed/0_e9fbf_46683cca_ori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3139" y="5050566"/>
            <a:ext cx="3604426" cy="1379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i.ya-webdesign.com/images/cosmos-flower-png-4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37" y="4661269"/>
            <a:ext cx="2467984" cy="2006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955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504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5566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2571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5179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3246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444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img-fotki.yandex.ru/get/9168/47407354.cb6/0_134462_fbb10ed3_ori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3584" y="365125"/>
            <a:ext cx="1110504" cy="1022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i.ya-webdesign.com/images/cosmos-flower-png-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37" y="5391237"/>
            <a:ext cx="1569911" cy="1276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img-fotki.yandex.ru/get/6407/47407354.6ed/0_e9fbf_46683cca_orig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6766" y="5800817"/>
            <a:ext cx="1617064" cy="61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532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s://i.ya-webdesign.com/images/cosmos-flower-png-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7229" y="5327738"/>
            <a:ext cx="1569911" cy="1276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img-fotki.yandex.ru/get/6407/47407354.6ed/0_e9fbf_46683cca_ori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91" y="5733986"/>
            <a:ext cx="1625767" cy="6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img-fotki.yandex.ru/get/9168/47407354.cb6/0_134462_fbb10ed3_orig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6907" y="365124"/>
            <a:ext cx="901400" cy="83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img-fotki.yandex.ru/get/9168/47407354.cb6/0_134462_fbb10ed3_orig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3691" y="365124"/>
            <a:ext cx="893474" cy="822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414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img-fotki.yandex.ru/get/6407/47407354.6ed/0_e9fbf_46683cca_ori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3215" y="5638676"/>
            <a:ext cx="2040615" cy="781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img-fotki.yandex.ru/get/9168/47407354.cb6/0_134462_fbb10ed3_ori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6907" y="365124"/>
            <a:ext cx="901400" cy="83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img-fotki.yandex.ru/get/9168/47407354.cb6/0_134462_fbb10ed3_orig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75" y="5647887"/>
            <a:ext cx="893474" cy="822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136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img-fotki.yandex.ru/get/6407/47407354.6ed/0_e9fbf_46683cca_ori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8382" y="5828232"/>
            <a:ext cx="1545448" cy="591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095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Текс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5896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149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50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090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C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1362927" y="6673334"/>
            <a:ext cx="829073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1" dirty="0">
                <a:solidFill>
                  <a:srgbClr val="E7E6E6">
                    <a:lumMod val="75000"/>
                  </a:srgbClr>
                </a:solidFill>
                <a:latin typeface="AGReverance" pitchFamily="2" charset="0"/>
              </a:rPr>
              <a:t>© Полшкова В.В., 2019</a:t>
            </a:r>
          </a:p>
        </p:txBody>
      </p:sp>
      <p:pic>
        <p:nvPicPr>
          <p:cNvPr id="9" name="Picture 2" descr="https://fs00.infourok.ru/images/doc/238/154593/1/hello_html_m741244dc.png"/>
          <p:cNvPicPr>
            <a:picLocks noChangeAspect="1" noChangeArrowheads="1"/>
          </p:cNvPicPr>
          <p:nvPr userDrawn="1"/>
        </p:nvPicPr>
        <p:blipFill>
          <a:blip r:embed="rId17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68600" y="-2601913"/>
            <a:ext cx="6654800" cy="11991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81C80-E7D7-4350-A8F5-ED951B1BE8E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AA2A9-5A41-462E-B7AE-ECF67BB13F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394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GReverance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4"/>
          <p:cNvSpPr txBox="1">
            <a:spLocks/>
          </p:cNvSpPr>
          <p:nvPr/>
        </p:nvSpPr>
        <p:spPr>
          <a:xfrm>
            <a:off x="1928812" y="2328864"/>
            <a:ext cx="8515350" cy="175988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rgbClr val="5B9BD5">
                    <a:lumMod val="75000"/>
                  </a:srgbClr>
                </a:solidFill>
              </a:rPr>
              <a:t>Урок </a:t>
            </a:r>
            <a:endParaRPr lang="ru-RU" dirty="0">
              <a:solidFill>
                <a:srgbClr val="5B9BD5">
                  <a:lumMod val="75000"/>
                </a:srgbClr>
              </a:solidFill>
            </a:endParaRPr>
          </a:p>
          <a:p>
            <a:pPr algn="ctr"/>
            <a:r>
              <a:rPr lang="ru-RU" dirty="0">
                <a:solidFill>
                  <a:srgbClr val="5B9BD5">
                    <a:lumMod val="75000"/>
                  </a:srgbClr>
                </a:solidFill>
              </a:rPr>
              <a:t>русского языка </a:t>
            </a:r>
          </a:p>
          <a:p>
            <a:pPr algn="ctr"/>
            <a:r>
              <a:rPr lang="ru-RU" dirty="0">
                <a:solidFill>
                  <a:srgbClr val="5B9BD5">
                    <a:lumMod val="75000"/>
                  </a:srgbClr>
                </a:solidFill>
              </a:rPr>
              <a:t>В </a:t>
            </a:r>
            <a:r>
              <a:rPr lang="ru-RU" dirty="0" smtClean="0">
                <a:solidFill>
                  <a:srgbClr val="5B9BD5">
                    <a:lumMod val="75000"/>
                  </a:srgbClr>
                </a:solidFill>
              </a:rPr>
              <a:t>4 классе по теме: </a:t>
            </a:r>
          </a:p>
          <a:p>
            <a:pPr algn="ctr"/>
            <a:r>
              <a:rPr lang="ru-RU" dirty="0" smtClean="0">
                <a:solidFill>
                  <a:srgbClr val="5B9BD5">
                    <a:lumMod val="75000"/>
                  </a:srgbClr>
                </a:solidFill>
              </a:rPr>
              <a:t>«имя числительное» </a:t>
            </a:r>
            <a:endParaRPr lang="ru-RU" dirty="0">
              <a:solidFill>
                <a:srgbClr val="5B9BD5">
                  <a:lumMod val="75000"/>
                </a:srgbClr>
              </a:solidFill>
            </a:endParaRPr>
          </a:p>
        </p:txBody>
      </p:sp>
      <p:sp>
        <p:nvSpPr>
          <p:cNvPr id="11" name="Заголовок 4"/>
          <p:cNvSpPr txBox="1">
            <a:spLocks/>
          </p:cNvSpPr>
          <p:nvPr/>
        </p:nvSpPr>
        <p:spPr>
          <a:xfrm>
            <a:off x="2326340" y="5092504"/>
            <a:ext cx="6403345" cy="109438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4000" dirty="0">
                <a:solidFill>
                  <a:srgbClr val="0070C0"/>
                </a:solidFill>
              </a:rPr>
              <a:t>У</a:t>
            </a:r>
            <a:r>
              <a:rPr lang="ru-RU" sz="3200" cap="none" dirty="0">
                <a:solidFill>
                  <a:srgbClr val="0070C0"/>
                </a:solidFill>
              </a:rPr>
              <a:t>читель начальных классов </a:t>
            </a:r>
            <a:br>
              <a:rPr lang="ru-RU" sz="3200" cap="none" dirty="0">
                <a:solidFill>
                  <a:srgbClr val="0070C0"/>
                </a:solidFill>
              </a:rPr>
            </a:br>
            <a:r>
              <a:rPr lang="ru-RU" sz="3200" cap="none" dirty="0">
                <a:solidFill>
                  <a:srgbClr val="0070C0"/>
                </a:solidFill>
              </a:rPr>
              <a:t>Абрамова Мария Сергеевна</a:t>
            </a:r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628650" y="458592"/>
            <a:ext cx="11115675" cy="109438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4000" dirty="0" smtClean="0">
                <a:solidFill>
                  <a:srgbClr val="0070C0"/>
                </a:solidFill>
              </a:rPr>
              <a:t>МБОУ СОШ №19 </a:t>
            </a:r>
            <a:r>
              <a:rPr lang="ru-RU" sz="4000" cap="none" dirty="0" smtClean="0">
                <a:solidFill>
                  <a:srgbClr val="0070C0"/>
                </a:solidFill>
              </a:rPr>
              <a:t>имени</a:t>
            </a:r>
            <a:r>
              <a:rPr lang="ru-RU" sz="4000" dirty="0" smtClean="0">
                <a:solidFill>
                  <a:srgbClr val="0070C0"/>
                </a:solidFill>
              </a:rPr>
              <a:t> </a:t>
            </a:r>
            <a:r>
              <a:rPr lang="ru-RU" sz="4000" cap="none" dirty="0" smtClean="0">
                <a:solidFill>
                  <a:srgbClr val="0070C0"/>
                </a:solidFill>
              </a:rPr>
              <a:t>Романа </a:t>
            </a:r>
            <a:r>
              <a:rPr lang="ru-RU" sz="4000" cap="none" dirty="0" err="1" smtClean="0">
                <a:solidFill>
                  <a:srgbClr val="0070C0"/>
                </a:solidFill>
              </a:rPr>
              <a:t>Катасонова</a:t>
            </a:r>
            <a:endParaRPr lang="ru-RU" sz="3200" cap="none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03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27" t="40634" r="12089" b="43535"/>
          <a:stretch/>
        </p:blipFill>
        <p:spPr>
          <a:xfrm>
            <a:off x="585788" y="1071563"/>
            <a:ext cx="11204492" cy="41005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0432" y="289899"/>
            <a:ext cx="9291109" cy="96325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700963" y="3383784"/>
            <a:ext cx="642937" cy="70008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17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728" t="39589" r="13818" b="43445"/>
          <a:stretch/>
        </p:blipFill>
        <p:spPr>
          <a:xfrm>
            <a:off x="542927" y="1042988"/>
            <a:ext cx="11201398" cy="4800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0432" y="289899"/>
            <a:ext cx="9291109" cy="96325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829551" y="3887490"/>
            <a:ext cx="642937" cy="70008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014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091" t="56041" b="19795"/>
          <a:stretch/>
        </p:blipFill>
        <p:spPr>
          <a:xfrm>
            <a:off x="528638" y="1042988"/>
            <a:ext cx="11147442" cy="53863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0432" y="289899"/>
            <a:ext cx="9291109" cy="96325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43013" y="5416253"/>
            <a:ext cx="642937" cy="70008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581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909" t="79691"/>
          <a:stretch/>
        </p:blipFill>
        <p:spPr>
          <a:xfrm>
            <a:off x="471488" y="1014412"/>
            <a:ext cx="11250596" cy="52720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0432" y="275611"/>
            <a:ext cx="9291109" cy="96325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28963" y="3650455"/>
            <a:ext cx="642937" cy="70008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69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786" b="73096"/>
          <a:stretch/>
        </p:blipFill>
        <p:spPr>
          <a:xfrm>
            <a:off x="628650" y="1077275"/>
            <a:ext cx="11034486" cy="520922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50432" y="4873327"/>
            <a:ext cx="642937" cy="70008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0432" y="275611"/>
            <a:ext cx="9291109" cy="9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935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350" y="1071562"/>
            <a:ext cx="11248009" cy="518636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85939" y="4730453"/>
            <a:ext cx="642937" cy="70008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0432" y="275611"/>
            <a:ext cx="9291109" cy="9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04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500" t="50507" b="28173"/>
          <a:stretch/>
        </p:blipFill>
        <p:spPr>
          <a:xfrm>
            <a:off x="514350" y="1042987"/>
            <a:ext cx="11072814" cy="527208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85863" y="3076880"/>
            <a:ext cx="642937" cy="70008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0432" y="275611"/>
            <a:ext cx="9291109" cy="9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45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3096" b="-1015"/>
          <a:stretch/>
        </p:blipFill>
        <p:spPr>
          <a:xfrm>
            <a:off x="514349" y="991551"/>
            <a:ext cx="11223232" cy="550926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458076" y="5430540"/>
            <a:ext cx="642937" cy="70008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0432" y="261323"/>
            <a:ext cx="9291109" cy="9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16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1501" y="1028699"/>
            <a:ext cx="11009532" cy="54578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0432" y="261323"/>
            <a:ext cx="9291109" cy="96325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71576" y="3505505"/>
            <a:ext cx="642937" cy="70008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411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527" t="22253" r="1792" b="54395"/>
          <a:stretch/>
        </p:blipFill>
        <p:spPr>
          <a:xfrm>
            <a:off x="585788" y="1042988"/>
            <a:ext cx="11141891" cy="50876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0432" y="261323"/>
            <a:ext cx="9291109" cy="96325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28963" y="2886720"/>
            <a:ext cx="642937" cy="70008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17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04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735" t="47527" b="31044"/>
          <a:stretch/>
        </p:blipFill>
        <p:spPr>
          <a:xfrm>
            <a:off x="571501" y="1014413"/>
            <a:ext cx="11080138" cy="50149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0432" y="261323"/>
            <a:ext cx="9291109" cy="96325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85864" y="4401840"/>
            <a:ext cx="642937" cy="70008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09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0330"/>
          <a:stretch/>
        </p:blipFill>
        <p:spPr>
          <a:xfrm>
            <a:off x="414338" y="1012981"/>
            <a:ext cx="11412026" cy="531638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0432" y="261323"/>
            <a:ext cx="9291109" cy="96325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28789" y="4173240"/>
            <a:ext cx="642937" cy="70008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942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5387" y="415985"/>
            <a:ext cx="929191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 – с.125 упр.215</a:t>
            </a:r>
            <a:endParaRPr lang="ru-RU" sz="36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965" y="1062316"/>
            <a:ext cx="11397738" cy="579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97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0286"/>
          <a:stretch/>
        </p:blipFill>
        <p:spPr>
          <a:xfrm>
            <a:off x="430469" y="285750"/>
            <a:ext cx="11309247" cy="625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61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5387" y="415985"/>
            <a:ext cx="929191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 – с.126 упр.217</a:t>
            </a:r>
            <a:endParaRPr lang="ru-RU" sz="36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7262" y="1062316"/>
            <a:ext cx="10672763" cy="5367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329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5387" y="415985"/>
            <a:ext cx="929191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 – с.126 упр.217</a:t>
            </a:r>
            <a:endParaRPr lang="ru-RU" sz="36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2926" y="1062315"/>
            <a:ext cx="11230472" cy="520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167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5260" y="430306"/>
            <a:ext cx="7422777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55259" y="1319916"/>
            <a:ext cx="7422777" cy="34778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742950" indent="-742950" algn="just">
              <a:buAutoNum type="arabicParenR"/>
            </a:pPr>
            <a:r>
              <a:rPr lang="ru-RU" sz="4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ыучить правила об имени числительном;</a:t>
            </a:r>
          </a:p>
          <a:p>
            <a:pPr marL="742950" indent="-742950" algn="just">
              <a:buAutoNum type="arabicParenR"/>
            </a:pPr>
            <a:r>
              <a:rPr lang="ru-RU" sz="4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с.128 упр.219, </a:t>
            </a:r>
          </a:p>
          <a:p>
            <a:pPr marL="742950" indent="-742950" algn="just">
              <a:buAutoNum type="arabicParenR"/>
            </a:pPr>
            <a:r>
              <a:rPr lang="ru-RU" sz="4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выписать </a:t>
            </a:r>
            <a:r>
              <a:rPr lang="ru-RU" sz="4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словарных слов.</a:t>
            </a:r>
          </a:p>
        </p:txBody>
      </p:sp>
    </p:spTree>
    <p:extLst>
      <p:ext uri="{BB962C8B-B14F-4D97-AF65-F5344CB8AC3E}">
        <p14:creationId xmlns:p14="http://schemas.microsoft.com/office/powerpoint/2010/main" val="33626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89574"/>
          <a:stretch/>
        </p:blipFill>
        <p:spPr>
          <a:xfrm>
            <a:off x="558133" y="1014413"/>
            <a:ext cx="11100467" cy="178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99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11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5" t="7083" r="3385" b="20625"/>
          <a:stretch/>
        </p:blipFill>
        <p:spPr>
          <a:xfrm>
            <a:off x="357186" y="285749"/>
            <a:ext cx="11430001" cy="6229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460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" t="64792" r="22761" b="9792"/>
          <a:stretch/>
        </p:blipFill>
        <p:spPr>
          <a:xfrm>
            <a:off x="-57536" y="785811"/>
            <a:ext cx="12249536" cy="4672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8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59" b="7499"/>
          <a:stretch/>
        </p:blipFill>
        <p:spPr>
          <a:xfrm>
            <a:off x="481012" y="300037"/>
            <a:ext cx="11284084" cy="6357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9778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72934"/>
          <a:stretch/>
        </p:blipFill>
        <p:spPr>
          <a:xfrm>
            <a:off x="1057276" y="1062316"/>
            <a:ext cx="10387012" cy="55099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25387" y="415985"/>
            <a:ext cx="929191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 – самостоятельная работа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57363" y="3457575"/>
            <a:ext cx="642937" cy="70008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08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5387" y="415985"/>
            <a:ext cx="929191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 – самостоятельная работа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8775"/>
          <a:stretch/>
        </p:blipFill>
        <p:spPr>
          <a:xfrm>
            <a:off x="2233469" y="1062316"/>
            <a:ext cx="7675751" cy="55252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671763" y="1358603"/>
            <a:ext cx="642937" cy="70008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28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819" b="59897"/>
          <a:stretch/>
        </p:blipFill>
        <p:spPr>
          <a:xfrm>
            <a:off x="956420" y="1062316"/>
            <a:ext cx="10229850" cy="55075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25387" y="415985"/>
            <a:ext cx="929191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 – самостоятельная работа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3050" y="5869809"/>
            <a:ext cx="642937" cy="70008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55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66</Words>
  <Application>Microsoft Office PowerPoint</Application>
  <PresentationFormat>Широкоэкранный</PresentationFormat>
  <Paragraphs>16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AGReverance</vt:lpstr>
      <vt:lpstr>Arial</vt:lpstr>
      <vt:lpstr>Calibri</vt:lpstr>
      <vt:lpstr>Times New Roman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12</cp:revision>
  <dcterms:created xsi:type="dcterms:W3CDTF">2020-05-19T18:28:41Z</dcterms:created>
  <dcterms:modified xsi:type="dcterms:W3CDTF">2023-06-11T09:03:25Z</dcterms:modified>
</cp:coreProperties>
</file>