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ECE34-0C54-480C-876B-5B396CDC811A}" type="datetimeFigureOut">
              <a:rPr lang="ru-RU" smtClean="0"/>
              <a:pPr/>
              <a:t>11.03.2023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C1A97-DE23-4C68-94C1-F0D3CC4AB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ektsii/org/8-49640.html" TargetMode="External"/><Relationship Id="rId2" Type="http://schemas.openxmlformats.org/officeDocument/2006/relationships/hyperlink" Target="https://tvorcheskie-proekty.ru/node/4542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bmzthc49i7yfdlq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l="9104" r="529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260648"/>
            <a:ext cx="8388424" cy="2736303"/>
          </a:xfrm>
        </p:spPr>
        <p:txBody>
          <a:bodyPr>
            <a:normAutofit/>
          </a:bodyPr>
          <a:lstStyle/>
          <a:p>
            <a:r>
              <a:rPr lang="ru-RU" cap="small" dirty="0">
                <a:latin typeface="Comic Sans MS" pitchFamily="66" charset="0"/>
              </a:rPr>
              <a:t>Связь биоритмов с выбором профессии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204864"/>
            <a:ext cx="2160240" cy="1800200"/>
          </a:xfrm>
        </p:spPr>
        <p:txBody>
          <a:bodyPr>
            <a:normAutofit fontScale="4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Выполнила: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Ученица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8 Б класса</a:t>
            </a:r>
          </a:p>
          <a:p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МАОУ СОШ №15</a:t>
            </a:r>
          </a:p>
          <a:p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Тимошина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Александра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Руководитель</a:t>
            </a: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: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Учитель биологии </a:t>
            </a:r>
            <a:r>
              <a:rPr lang="ru-RU" dirty="0" err="1">
                <a:solidFill>
                  <a:schemeClr val="tx1"/>
                </a:solidFill>
                <a:latin typeface="Comic Sans MS" pitchFamily="66" charset="0"/>
              </a:rPr>
              <a:t>Игрункова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 Ангелина Романовна</a:t>
            </a:r>
          </a:p>
          <a:p>
            <a:endParaRPr lang="ru-RU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-180528" y="5733256"/>
            <a:ext cx="81369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Муниципальное автономное общеобразовательное учреждение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«Средняя общеобразовательная школа № 15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г. Балашова Саратовской области»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424936" cy="1440160"/>
          </a:xfrm>
        </p:spPr>
        <p:txBody>
          <a:bodyPr>
            <a:noAutofit/>
          </a:bodyPr>
          <a:lstStyle/>
          <a:p>
            <a:r>
              <a:rPr lang="ru-RU" sz="3600" b="1" i="1" dirty="0">
                <a:latin typeface="Comic Sans MS" pitchFamily="66" charset="0"/>
              </a:rPr>
              <a:t>Какие профессии подойдут каждому биоритму?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54" name="Picture 26" descr="https://mtdata.ru/u1/photo9263/20833224644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725144"/>
            <a:ext cx="2160240" cy="1440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50" name="Picture 22" descr="https://st3.depositphotos.com/4196725/12887/i/1600/depositphotos_128874578-stock-photo-crazy-waiter-man-with-tray.jpg"/>
          <p:cNvPicPr>
            <a:picLocks noChangeAspect="1" noChangeArrowheads="1"/>
          </p:cNvPicPr>
          <p:nvPr/>
        </p:nvPicPr>
        <p:blipFill>
          <a:blip r:embed="rId3" cstate="print"/>
          <a:srcRect b="9677"/>
          <a:stretch>
            <a:fillRect/>
          </a:stretch>
        </p:blipFill>
        <p:spPr bwMode="auto">
          <a:xfrm>
            <a:off x="6732240" y="1268760"/>
            <a:ext cx="2049109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38" name="Picture 10" descr="https://www.tv-mig.ru/upload/iblock/e9d/e9dc653b7eff66c0274f93b434ac718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196752"/>
            <a:ext cx="2263109" cy="1584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34" name="Picture 6" descr="https://www.mperspektiva.ru/upload/iblock/d58/d583513195420a886e9a9182bc3692c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581128"/>
            <a:ext cx="2376264" cy="15908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30" name="Picture 2" descr="https://www.charlotte-kjaer.dk/wp-content/uploads/2020/07/AdobeStock_102827435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196752"/>
            <a:ext cx="2304256" cy="15361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5770984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48680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Голубям»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548680"/>
            <a:ext cx="2355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Жаворонкам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20272" y="548680"/>
            <a:ext cx="15055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«Совам»</a:t>
            </a:r>
          </a:p>
        </p:txBody>
      </p:sp>
      <p:pic>
        <p:nvPicPr>
          <p:cNvPr id="22532" name="Picture 4" descr="Тульский врач оштрафован за фальшивые рецепты на получение психотропных пре..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708920"/>
            <a:ext cx="2700299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40" name="Picture 12" descr="https://sun9-64.userapi.com/impg/r60dLp77JPu5jwjrO2FwL6qj_lfPvXBW5VHJiQ/WrdxRhfOWG4.jpg?size=1260x822&amp;quality=96&amp;sign=923fdb05d6cefa62ddb491b9dd5bd8f7&amp;c_uniq_tag=K4T9qpPUVINcCOLZhErsMwwu2rOag3Zmr7MEDI-cdVA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4725144"/>
            <a:ext cx="2538676" cy="1656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542" name="AutoShape 14" descr="https://fikiwiki.com/uploads/posts/2022-02/1645007092_10-fikiwiki-com-p-kartinki-uchitel-u-doski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4" name="AutoShape 16" descr="https://fikiwiki.com/uploads/posts/2022-02/1645007092_10-fikiwiki-com-p-kartinki-uchitel-u-doski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6" name="AutoShape 18" descr="https://fikiwiki.com/uploads/posts/2022-02/1645007092_10-fikiwiki-com-p-kartinki-uchitel-u-doski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8" name="Picture 20" descr="https://cdnstatic.rg.ru/uploads/images/166/35/11/iStock-90525664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2708920"/>
            <a:ext cx="3022825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52" name="Picture 24" descr="https://av-matters.com/wp-content/uploads/2019/07/Depositphotos_41679805_l-201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2924944"/>
            <a:ext cx="2447084" cy="1780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288032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Comic Sans MS" pitchFamily="66" charset="0"/>
              </a:rPr>
              <a:t>Глава 2. Практическая реализация </a:t>
            </a:r>
            <a:r>
              <a:rPr lang="ru-RU" sz="2800" dirty="0" smtClean="0">
                <a:latin typeface="Comic Sans MS" pitchFamily="66" charset="0"/>
              </a:rPr>
              <a:t>проекта</a:t>
            </a:r>
            <a:r>
              <a:rPr lang="ru-RU" sz="3200" dirty="0" smtClean="0">
                <a:latin typeface="Comic Sans MS" pitchFamily="66" charset="0"/>
              </a:rPr>
              <a:t/>
            </a:r>
            <a:br>
              <a:rPr lang="ru-RU" sz="3200" dirty="0" smtClean="0">
                <a:latin typeface="Comic Sans MS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latin typeface="Comic Sans MS" pitchFamily="66" charset="0"/>
              </a:rPr>
              <a:t>Социологический опрос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Я провела </a:t>
            </a:r>
            <a:r>
              <a:rPr lang="ru-RU" sz="31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социологический опрос среди учеников нашего класса. В нём были вопросы с вариантами ответа: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2163340"/>
            <a:ext cx="7920880" cy="364192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Знаешь ли ты, что такое биоритмы или </a:t>
            </a:r>
            <a:r>
              <a:rPr kumimoji="0" lang="ru-RU" sz="2800" b="0" i="1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хронотипы</a:t>
            </a:r>
            <a:r>
              <a:rPr kumimoji="0" lang="ru-RU" sz="28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биоритмов ты знаешь?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какому биоритму ты относишься?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Замечаешь ли ты влияние на своё здоровье в зависимости от своего биоритма?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каждый день засыпаешь и просыпаешься в одно и тоже время?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Заключение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1747553"/>
            <a:ext cx="763284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Итак,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моя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гипотеза подтвердилась. Большинство людей не знает, что такое биоритмы, хотя это очень важно и от этого может зависеть выбор профессии!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Надеюсь, я помогла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нашим ребятам, и теперь они знают как не навредить своему здоровью.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9515400" cy="1642194"/>
          </a:xfrm>
        </p:spPr>
        <p:txBody>
          <a:bodyPr>
            <a:normAutofit/>
          </a:bodyPr>
          <a:lstStyle/>
          <a:p>
            <a:pPr algn="l"/>
            <a:r>
              <a:rPr lang="ru-RU" sz="4000" i="1" dirty="0" smtClean="0"/>
              <a:t>Список использованной литературы:</a:t>
            </a:r>
            <a:endParaRPr lang="ru-RU" sz="4000" i="1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1700808"/>
            <a:ext cx="9144000" cy="38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https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://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tvorcheskie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-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proekty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.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ru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node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/4542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Hi-News.ru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Википедия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свободная энциклопедия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: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//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lektsii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/org/8-49640.html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Домашняя школа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Фоксфорда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Яндекс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Картинки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a74a64dd4c9c9cab8969e48cb007fd3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b="184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Спасибо за просмотр!</a:t>
            </a:r>
            <a:endParaRPr lang="ru-RU" sz="4800" b="1" i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Введение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7283152" cy="547260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buNone/>
            </a:pPr>
            <a:endParaRPr lang="ru-RU" sz="2900" dirty="0">
              <a:latin typeface="Comic Sans MS" pitchFamily="66" charset="0"/>
            </a:endParaRPr>
          </a:p>
          <a:p>
            <a:pPr>
              <a:lnSpc>
                <a:spcPct val="170000"/>
              </a:lnSpc>
              <a:buNone/>
            </a:pPr>
            <a:r>
              <a:rPr lang="ru-RU" sz="3300" b="1" dirty="0" smtClean="0">
                <a:latin typeface="Comic Sans MS" pitchFamily="66" charset="0"/>
              </a:rPr>
              <a:t>        </a:t>
            </a: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Цели </a:t>
            </a:r>
            <a:r>
              <a:rPr lang="ru-RU" sz="33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и задачи:</a:t>
            </a:r>
            <a:endParaRPr lang="ru-RU" sz="3300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  <a:p>
            <a:pPr lvl="0">
              <a:lnSpc>
                <a:spcPct val="170000"/>
              </a:lnSpc>
            </a:pPr>
            <a:r>
              <a:rPr lang="ru-RU" sz="3300" dirty="0">
                <a:latin typeface="Comic Sans MS" pitchFamily="66" charset="0"/>
              </a:rPr>
              <a:t>Проанализировать научную литературу по проблеме исследования для определения основных теоретических понятий и положений исследования.</a:t>
            </a:r>
          </a:p>
          <a:p>
            <a:pPr lvl="0">
              <a:lnSpc>
                <a:spcPct val="170000"/>
              </a:lnSpc>
            </a:pPr>
            <a:r>
              <a:rPr lang="ru-RU" sz="3300" dirty="0">
                <a:latin typeface="Comic Sans MS" pitchFamily="66" charset="0"/>
              </a:rPr>
              <a:t>Провести изучение биоритмов и </a:t>
            </a:r>
            <a:r>
              <a:rPr lang="ru-RU" sz="3300" dirty="0" err="1">
                <a:latin typeface="Comic Sans MS" pitchFamily="66" charset="0"/>
              </a:rPr>
              <a:t>хронотипов</a:t>
            </a:r>
            <a:r>
              <a:rPr lang="ru-RU" sz="3300" dirty="0">
                <a:latin typeface="Comic Sans MS" pitchFamily="66" charset="0"/>
              </a:rPr>
              <a:t> учащихся </a:t>
            </a:r>
            <a:r>
              <a:rPr lang="ru-RU" sz="3300" dirty="0" smtClean="0">
                <a:latin typeface="Comic Sans MS" pitchFamily="66" charset="0"/>
              </a:rPr>
              <a:t>нашего класса</a:t>
            </a:r>
            <a:r>
              <a:rPr lang="ru-RU" sz="3300" dirty="0">
                <a:latin typeface="Comic Sans MS" pitchFamily="66" charset="0"/>
              </a:rPr>
              <a:t>.</a:t>
            </a:r>
          </a:p>
          <a:p>
            <a:pPr lvl="0">
              <a:lnSpc>
                <a:spcPct val="170000"/>
              </a:lnSpc>
            </a:pPr>
            <a:r>
              <a:rPr lang="ru-RU" sz="3300" dirty="0">
                <a:latin typeface="Comic Sans MS" pitchFamily="66" charset="0"/>
              </a:rPr>
              <a:t>Разработать рекомендации по улучшению работоспособности и упорядочиванию режима дня учащихся, оптимизации собственной учебной деятельности.</a:t>
            </a:r>
          </a:p>
          <a:p>
            <a:pPr>
              <a:lnSpc>
                <a:spcPct val="170000"/>
              </a:lnSpc>
              <a:buNone/>
            </a:pPr>
            <a:r>
              <a:rPr lang="ru-RU" sz="3300" b="1" dirty="0" smtClean="0">
                <a:latin typeface="Comic Sans MS" pitchFamily="66" charset="0"/>
              </a:rPr>
              <a:t>        </a:t>
            </a: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Практическая </a:t>
            </a:r>
            <a:r>
              <a:rPr lang="ru-RU" sz="33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значимость: </a:t>
            </a:r>
            <a:r>
              <a:rPr lang="ru-RU" sz="3300" dirty="0">
                <a:latin typeface="Comic Sans MS" pitchFamily="66" charset="0"/>
              </a:rPr>
              <a:t>знание своего </a:t>
            </a:r>
            <a:r>
              <a:rPr lang="ru-RU" sz="3300" dirty="0" err="1">
                <a:latin typeface="Comic Sans MS" pitchFamily="66" charset="0"/>
              </a:rPr>
              <a:t>хронотипа</a:t>
            </a:r>
            <a:r>
              <a:rPr lang="ru-RU" sz="3300" dirty="0">
                <a:latin typeface="Comic Sans MS" pitchFamily="66" charset="0"/>
              </a:rPr>
              <a:t>, его признаков и последствий поможет выбрать профессию для более легкой работы.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4464496" cy="40324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Гипотеза: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я думаю, </a:t>
            </a:r>
            <a:r>
              <a:rPr lang="ru-RU" sz="2400" dirty="0" smtClean="0">
                <a:latin typeface="Comic Sans MS" pitchFamily="66" charset="0"/>
              </a:rPr>
              <a:t>что большинство людей не знают какую профессию выбрать. В зависимости от своего биоритма, каждому человеку подойдёт своя работа.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885184"/>
            <a:ext cx="8229600" cy="1972816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Методы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:</a:t>
            </a:r>
            <a:r>
              <a:rPr lang="ru-RU" sz="2800" b="1" dirty="0"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проведение </a:t>
            </a:r>
            <a:r>
              <a:rPr lang="ru-RU" sz="2800" dirty="0" err="1">
                <a:latin typeface="Comic Sans MS" pitchFamily="66" charset="0"/>
              </a:rPr>
              <a:t>социалогического</a:t>
            </a:r>
            <a:r>
              <a:rPr lang="ru-RU" sz="2800" dirty="0">
                <a:latin typeface="Comic Sans MS" pitchFamily="66" charset="0"/>
              </a:rPr>
              <a:t> опроса, использование ресурсов интернета.</a:t>
            </a:r>
          </a:p>
          <a:p>
            <a:endParaRPr lang="ru-RU" dirty="0"/>
          </a:p>
        </p:txBody>
      </p:sp>
      <p:pic>
        <p:nvPicPr>
          <p:cNvPr id="4" name="Рисунок 3" descr="post_5dab28ddd82a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404664"/>
            <a:ext cx="3319147" cy="3861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3312368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Основная 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часть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latin typeface="Comic Sans MS" pitchFamily="66" charset="0"/>
              </a:rPr>
              <a:t>Что такое </a:t>
            </a:r>
            <a:r>
              <a:rPr lang="ru-RU" b="1" i="1" dirty="0" err="1" smtClean="0">
                <a:latin typeface="Comic Sans MS" pitchFamily="66" charset="0"/>
              </a:rPr>
              <a:t>хронотипы</a:t>
            </a:r>
            <a:r>
              <a:rPr lang="ru-RU" b="1" i="1" dirty="0">
                <a:latin typeface="Comic Sans MS" pitchFamily="66" charset="0"/>
              </a:rPr>
              <a:t>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C00000"/>
                </a:solidFill>
                <a:latin typeface="Comic Sans MS" pitchFamily="66" charset="0"/>
              </a:rPr>
              <a:t>Хронотипы</a:t>
            </a:r>
            <a:r>
              <a:rPr lang="ru-RU" sz="20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latin typeface="Comic Sans MS" pitchFamily="66" charset="0"/>
              </a:rPr>
              <a:t>(биоритмы</a:t>
            </a:r>
            <a:r>
              <a:rPr lang="ru-RU" sz="2000" dirty="0">
                <a:latin typeface="Comic Sans MS" pitchFamily="66" charset="0"/>
              </a:rPr>
              <a:t>) — периодически повторяющиеся изменения характера и интенсивности биологических процессов и явлений. Они свойственны живой материи на всех уровнях её организации — от молекулярных и субклеточных до биосферы.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429000"/>
            <a:ext cx="39604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Вместе с тем в конце XX века приобрела популярность псевдонаучная теория «трёх ритмов», не зависящих как от внешних факторов, так и от возрастных изменений самого организма.</a:t>
            </a:r>
          </a:p>
        </p:txBody>
      </p:sp>
      <p:pic>
        <p:nvPicPr>
          <p:cNvPr id="14340" name="Picture 4" descr="https://catherineasquithgallery.com/uploads/posts/2021-03/1614571410_100-p-chasi-na-belom-fone-1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564904"/>
            <a:ext cx="4640895" cy="39494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2808312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Comic Sans MS" pitchFamily="66" charset="0"/>
              </a:rPr>
              <a:t>Какие биоритмы бывают и по какому принципу их разделяют?</a:t>
            </a:r>
            <a:r>
              <a:rPr lang="ru-RU" i="1" dirty="0">
                <a:latin typeface="Comic Sans MS" pitchFamily="66" charset="0"/>
              </a:rPr>
              <a:t/>
            </a:r>
            <a:br>
              <a:rPr lang="ru-RU" i="1" dirty="0">
                <a:latin typeface="Comic Sans MS" pitchFamily="66" charset="0"/>
              </a:rPr>
            </a:br>
            <a:endParaRPr lang="ru-RU" i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zhavoron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4149080"/>
            <a:ext cx="3528392" cy="2350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65b0315s-19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844824"/>
            <a:ext cx="3360373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Было выделено три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хронотипа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zheltoglazaya-sova-smotrit-skloniv-golovu.jpg"/>
          <p:cNvPicPr>
            <a:picLocks noChangeAspect="1"/>
          </p:cNvPicPr>
          <p:nvPr/>
        </p:nvPicPr>
        <p:blipFill>
          <a:blip r:embed="rId4" cstate="print"/>
          <a:srcRect l="15350" r="7476"/>
          <a:stretch>
            <a:fillRect/>
          </a:stretch>
        </p:blipFill>
        <p:spPr>
          <a:xfrm>
            <a:off x="827584" y="1268760"/>
            <a:ext cx="3330805" cy="24277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79512" y="422108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Comic Sans MS" pitchFamily="66" charset="0"/>
              </a:rPr>
              <a:t>СОВЫ</a:t>
            </a:r>
            <a:endParaRPr lang="ru-RU" sz="2400" i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594928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Comic Sans MS" pitchFamily="66" charset="0"/>
              </a:rPr>
              <a:t>ЖАВОРОНКИ</a:t>
            </a:r>
            <a:endParaRPr lang="ru-RU" sz="2400" i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465313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Comic Sans MS" pitchFamily="66" charset="0"/>
              </a:rPr>
              <a:t>ГОЛУБИ</a:t>
            </a:r>
            <a:endParaRPr lang="ru-RU" sz="2400" i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791072"/>
          </a:xfrm>
        </p:spPr>
        <p:txBody>
          <a:bodyPr>
            <a:noAutofit/>
          </a:bodyPr>
          <a:lstStyle/>
          <a:p>
            <a:r>
              <a:rPr lang="ru-RU" b="1" i="1" dirty="0">
                <a:latin typeface="Comic Sans MS" pitchFamily="66" charset="0"/>
              </a:rPr>
              <a:t>Какие факторы влияют на биоритмы?</a:t>
            </a:r>
            <a:r>
              <a:rPr lang="ru-RU" i="1" dirty="0">
                <a:latin typeface="Comic Sans MS" pitchFamily="66" charset="0"/>
              </a:rPr>
              <a:t/>
            </a:r>
            <a:br>
              <a:rPr lang="ru-RU" i="1" dirty="0">
                <a:latin typeface="Comic Sans MS" pitchFamily="66" charset="0"/>
              </a:rPr>
            </a:br>
            <a:endParaRPr lang="ru-RU" i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157192"/>
            <a:ext cx="8712968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Comic Sans MS" pitchFamily="66" charset="0"/>
              </a:rPr>
              <a:t>Основные – это геофизические и социальные</a:t>
            </a:r>
          </a:p>
        </p:txBody>
      </p:sp>
      <p:pic>
        <p:nvPicPr>
          <p:cNvPr id="18434" name="Picture 2" descr="Změna času mnohým nedělá dobře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026060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2276872"/>
            <a:ext cx="1872208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/>
              <a:t>смена света и темноты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356992"/>
            <a:ext cx="2484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цикличность фаз луны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365104"/>
            <a:ext cx="2776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изменения </a:t>
            </a:r>
            <a:r>
              <a:rPr lang="ru-RU" i="1" dirty="0"/>
              <a:t>температуры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2060848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и</a:t>
            </a:r>
            <a:r>
              <a:rPr lang="ru-RU" i="1" dirty="0" smtClean="0"/>
              <a:t>зменения силы </a:t>
            </a:r>
            <a:r>
              <a:rPr lang="ru-RU" i="1" dirty="0"/>
              <a:t>гравитации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3212976"/>
            <a:ext cx="2578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/>
              <a:t>режим труда и отдыха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4293096"/>
            <a:ext cx="1809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/>
              <a:t>режим питания</a:t>
            </a: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405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Связь биоритмов с выбором профессии </vt:lpstr>
      <vt:lpstr>Введение </vt:lpstr>
      <vt:lpstr> Гипотеза: я думаю, что большинство людей не знают какую профессию выбрать. В зависимости от своего биоритма, каждому человеку подойдёт своя работа.</vt:lpstr>
      <vt:lpstr>Основная часть  Что такое хронотипы? </vt:lpstr>
      <vt:lpstr>Слайд 5</vt:lpstr>
      <vt:lpstr>Какие биоритмы бывают и по какому принципу их разделяют? </vt:lpstr>
      <vt:lpstr>Было выделено три хронотипа:</vt:lpstr>
      <vt:lpstr>Какие факторы влияют на биоритмы? </vt:lpstr>
      <vt:lpstr>Основные – это геофизические и социальные</vt:lpstr>
      <vt:lpstr>Какие профессии подойдут каждому биоритму?</vt:lpstr>
      <vt:lpstr>Слайд 11</vt:lpstr>
      <vt:lpstr>Глава 2. Практическая реализация проекта  Социологический опрос</vt:lpstr>
      <vt:lpstr>Я провела социологический опрос среди учеников нашего класса. В нём были вопросы с вариантами ответа: </vt:lpstr>
      <vt:lpstr>Заключение</vt:lpstr>
      <vt:lpstr>Список использованной литературы:</vt:lpstr>
      <vt:lpstr>Спасибо за просмотр!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2022-11-30T18:20:06Z</dcterms:created>
  <dcterms:modified xsi:type="dcterms:W3CDTF">2023-03-11T16:47:47Z</dcterms:modified>
</cp:coreProperties>
</file>