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2" r:id="rId5"/>
    <p:sldId id="261" r:id="rId6"/>
    <p:sldId id="260" r:id="rId7"/>
    <p:sldId id="259" r:id="rId8"/>
    <p:sldId id="25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3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30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0522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45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2103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786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638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38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6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731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009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36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29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62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4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726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F58B6-BFFA-42EA-A8A4-F92D0D4A5BB2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94C910C-7A8C-4AA3-BE3B-45290446C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46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217474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9863" y="870438"/>
            <a:ext cx="9974750" cy="3332285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«Зелёные» привычки»: сохраним планету для будущих поколений</a:t>
            </a:r>
            <a:r>
              <a:rPr lang="ru-RU" dirty="0"/>
              <a:t/>
            </a:r>
            <a:br>
              <a:rPr lang="ru-RU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52393" y="5442439"/>
            <a:ext cx="5772027" cy="91440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Цветкова Елена Павловна,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учитель МАОУ «Гимназия» г. Валдай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5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500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46" y="1720018"/>
            <a:ext cx="3815862" cy="27748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Облако 7"/>
          <p:cNvSpPr/>
          <p:nvPr/>
        </p:nvSpPr>
        <p:spPr>
          <a:xfrm>
            <a:off x="1219200" y="4494867"/>
            <a:ext cx="3771900" cy="241935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ежим дня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748079" y="238125"/>
            <a:ext cx="5062171" cy="2581274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аморазвитие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7753350" y="438150"/>
            <a:ext cx="4200525" cy="2743199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доровое питание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7610475" y="4214060"/>
            <a:ext cx="4114800" cy="2419350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спорт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00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5000">
              <a:schemeClr val="bg1"/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46" y="1720018"/>
            <a:ext cx="3815862" cy="27748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Облако 7"/>
          <p:cNvSpPr/>
          <p:nvPr/>
        </p:nvSpPr>
        <p:spPr>
          <a:xfrm>
            <a:off x="1219200" y="4494867"/>
            <a:ext cx="3771900" cy="2419350"/>
          </a:xfrm>
          <a:prstGeom prst="cloud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ежим дня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748079" y="238125"/>
            <a:ext cx="5062171" cy="2581274"/>
          </a:xfrm>
          <a:prstGeom prst="cloud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аморазвитие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7753350" y="438150"/>
            <a:ext cx="4200525" cy="2743199"/>
          </a:xfrm>
          <a:prstGeom prst="cloud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доровое питание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7610475" y="4214060"/>
            <a:ext cx="4114800" cy="2419350"/>
          </a:xfrm>
          <a:prstGeom prst="cloud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спорт</a:t>
            </a: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8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640" y="1005289"/>
            <a:ext cx="8915399" cy="2262781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«Зелёные» привычки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»: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859" y="2596039"/>
            <a:ext cx="9113703" cy="1744607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сохраним планету </a:t>
            </a: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для </a:t>
            </a:r>
            <a:r>
              <a:rPr lang="ru-RU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будущих поколений</a:t>
            </a:r>
          </a:p>
        </p:txBody>
      </p:sp>
    </p:spTree>
    <p:extLst>
      <p:ext uri="{BB962C8B-B14F-4D97-AF65-F5344CB8AC3E}">
        <p14:creationId xmlns:p14="http://schemas.microsoft.com/office/powerpoint/2010/main" val="303592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4808" y="223092"/>
            <a:ext cx="8915399" cy="1275202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Перерабатываем отходы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ikhlyas-plastutil.com/wp-content/uploads/2021/01/sortirovka-plast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600" y="1601915"/>
            <a:ext cx="8017946" cy="45100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natoki/1449939/2a0000017af6b91384584fb34e1d889a28cc/w12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852" y="5155882"/>
            <a:ext cx="1441596" cy="141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9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851283"/>
              </p:ext>
            </p:extLst>
          </p:nvPr>
        </p:nvGraphicFramePr>
        <p:xfrm>
          <a:off x="1819274" y="352425"/>
          <a:ext cx="4314825" cy="6340316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{7DF18680-E054-41AD-8BC1-D1AEF772440D}</a:tableStyleId>
              </a:tblPr>
              <a:tblGrid>
                <a:gridCol w="4314825">
                  <a:extLst>
                    <a:ext uri="{9D8B030D-6E8A-4147-A177-3AD203B41FA5}">
                      <a16:colId xmlns:a16="http://schemas.microsoft.com/office/drawing/2014/main" val="2937568174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Эко</a:t>
                      </a:r>
                      <a:endParaRPr lang="ru-RU" sz="5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60000">
                          <a:schemeClr val="accent5">
                            <a:shade val="67500"/>
                            <a:satMod val="115000"/>
                            <a:lumMod val="39000"/>
                            <a:lumOff val="61000"/>
                            <a:alpha val="80000"/>
                          </a:schemeClr>
                        </a:gs>
                        <a:gs pos="100000">
                          <a:schemeClr val="accent5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48279759"/>
                  </a:ext>
                </a:extLst>
              </a:tr>
              <a:tr h="176212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Отдавать предпочтение путешествиям на поезде, чем на самолёте. Для передвижения по местности использовать велосипед и пешие прогулки. Для питания использовать продукты местного производства.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60000">
                          <a:schemeClr val="accent5">
                            <a:shade val="67500"/>
                            <a:satMod val="115000"/>
                            <a:lumMod val="39000"/>
                            <a:lumOff val="61000"/>
                            <a:alpha val="80000"/>
                          </a:schemeClr>
                        </a:gs>
                        <a:gs pos="100000">
                          <a:schemeClr val="accent5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37956061"/>
                  </a:ext>
                </a:extLst>
              </a:tr>
              <a:tr h="140255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Наблюдать за дикими животными в их естественной среде. Созерцать уникальные пейзажи, которые природа создавала тысячелетиями, прикоснуться к многовековым традициям редких этносов.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60000">
                          <a:schemeClr val="accent5">
                            <a:shade val="67500"/>
                            <a:satMod val="115000"/>
                            <a:lumMod val="39000"/>
                            <a:lumOff val="61000"/>
                            <a:alpha val="80000"/>
                          </a:schemeClr>
                        </a:gs>
                        <a:gs pos="100000">
                          <a:schemeClr val="accent5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04795284"/>
                  </a:ext>
                </a:extLst>
              </a:tr>
              <a:tr h="140255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Для отдыха в уникальной природной зоне пользоваться помощью местных жителей, изучать их жизнь и быт, знакомиться с народными промыслами.</a:t>
                      </a:r>
                      <a:endParaRPr lang="ru-RU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5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60000">
                          <a:schemeClr val="accent5">
                            <a:shade val="67500"/>
                            <a:satMod val="115000"/>
                            <a:lumMod val="39000"/>
                            <a:lumOff val="61000"/>
                            <a:alpha val="80000"/>
                          </a:schemeClr>
                        </a:gs>
                        <a:gs pos="100000">
                          <a:schemeClr val="accent5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7496398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293973"/>
              </p:ext>
            </p:extLst>
          </p:nvPr>
        </p:nvGraphicFramePr>
        <p:xfrm>
          <a:off x="6570663" y="352425"/>
          <a:ext cx="4314825" cy="6326981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{7DF18680-E054-41AD-8BC1-D1AEF772440D}</a:tableStyleId>
              </a:tblPr>
              <a:tblGrid>
                <a:gridCol w="4314825">
                  <a:extLst>
                    <a:ext uri="{9D8B030D-6E8A-4147-A177-3AD203B41FA5}">
                      <a16:colId xmlns:a16="http://schemas.microsoft.com/office/drawing/2014/main" val="2432504073"/>
                    </a:ext>
                  </a:extLst>
                </a:gridCol>
              </a:tblGrid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 эко</a:t>
                      </a:r>
                      <a:endParaRPr lang="ru-RU" sz="5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8296164"/>
                  </a:ext>
                </a:extLst>
              </a:tr>
              <a:tr h="202882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Длительный авиаперелет, проживание в прибрежном отеле, меню с экзотическими для данной местности продуктами, поездки на 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квадроциклах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и гидроциклах, большое количество сувениров.</a:t>
                      </a:r>
                      <a:endParaRPr lang="ru-RU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041732450"/>
                  </a:ext>
                </a:extLst>
              </a:tr>
              <a:tr h="198120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Посещение зоопарков и океанариумов.</a:t>
                      </a:r>
                      <a:endParaRPr lang="ru-RU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64584411"/>
                  </a:ext>
                </a:extLst>
              </a:tr>
              <a:tr h="140255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Проводить отпуск в отелях, построенных в уникальной природной зоне.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74392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284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6401" y="253004"/>
            <a:ext cx="9313862" cy="1451971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равила</a:t>
            </a:r>
            <a:r>
              <a:rPr lang="ru-RU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которые могут спасти </a:t>
            </a: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нашу планету</a:t>
            </a:r>
          </a:p>
          <a:p>
            <a: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Экономить </a:t>
            </a:r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воду и </a:t>
            </a:r>
            <a: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электричество</a:t>
            </a:r>
          </a:p>
          <a:p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Сортировка </a:t>
            </a:r>
            <a: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отходов</a:t>
            </a:r>
          </a:p>
          <a:p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Одежда</a:t>
            </a:r>
          </a:p>
          <a:p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ru-RU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Еда</a:t>
            </a:r>
          </a:p>
          <a:p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Выбор </a:t>
            </a:r>
            <a:r>
              <a:rPr lang="ru-RU" sz="4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экологичного</a:t>
            </a:r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транспорта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ru-RU" sz="5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83119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361950"/>
            <a:ext cx="8839200" cy="5909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85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116</TotalTime>
  <Words>213</Words>
  <Application>Microsoft Office PowerPoint</Application>
  <PresentationFormat>Широкоэкранный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Wingdings 3</vt:lpstr>
      <vt:lpstr>Легкий дым</vt:lpstr>
      <vt:lpstr>«Зелёные» привычки»: сохраним планету для будущих поколений </vt:lpstr>
      <vt:lpstr>Презентация PowerPoint</vt:lpstr>
      <vt:lpstr>Презентация PowerPoint</vt:lpstr>
      <vt:lpstr>«Зелёные» привычки»: </vt:lpstr>
      <vt:lpstr>Перерабатываем отходы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«Зелёные» привычки»: сохраним планету для будущих поколений</dc:title>
  <dc:creator>Максим</dc:creator>
  <cp:lastModifiedBy>Максим</cp:lastModifiedBy>
  <cp:revision>13</cp:revision>
  <dcterms:created xsi:type="dcterms:W3CDTF">2022-08-25T17:20:28Z</dcterms:created>
  <dcterms:modified xsi:type="dcterms:W3CDTF">2022-08-25T19:16:48Z</dcterms:modified>
</cp:coreProperties>
</file>