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3" r:id="rId3"/>
  </p:sldMasterIdLst>
  <p:sldIdLst>
    <p:sldId id="260" r:id="rId4"/>
    <p:sldId id="256" r:id="rId5"/>
    <p:sldId id="294" r:id="rId6"/>
    <p:sldId id="295" r:id="rId7"/>
    <p:sldId id="296" r:id="rId8"/>
    <p:sldId id="297" r:id="rId9"/>
    <p:sldId id="298" r:id="rId10"/>
    <p:sldId id="285" r:id="rId11"/>
    <p:sldId id="301" r:id="rId12"/>
    <p:sldId id="300" r:id="rId13"/>
    <p:sldId id="299" r:id="rId14"/>
    <p:sldId id="286" r:id="rId15"/>
    <p:sldId id="287" r:id="rId16"/>
    <p:sldId id="288" r:id="rId17"/>
    <p:sldId id="289" r:id="rId18"/>
    <p:sldId id="290" r:id="rId19"/>
    <p:sldId id="257" r:id="rId20"/>
    <p:sldId id="292" r:id="rId21"/>
    <p:sldId id="302" r:id="rId2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1" d="100"/>
          <a:sy n="61" d="100"/>
        </p:scale>
        <p:origin x="-140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FF69C164-DBF8-4E6A-8176-0746DE8C6D5B}" type="datetimeFigureOut">
              <a:rPr lang="ru-RU"/>
              <a:pPr>
                <a:defRPr/>
              </a:pPr>
              <a:t>11.06.2023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0F7F6F1-C959-460F-AF05-FFECD3C8CA3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B60160A-B2A7-4FA9-9AC0-DA8E3E731AA4}" type="datetimeFigureOut">
              <a:rPr lang="ru-RU"/>
              <a:pPr>
                <a:defRPr/>
              </a:pPr>
              <a:t>11.06.2023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EB3CC83-27AB-479F-A88F-658F08C1338C}"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0DB8458-5FEA-4E26-9686-30459CDD9A1E}" type="datetimeFigureOut">
              <a:rPr lang="ru-RU"/>
              <a:pPr>
                <a:defRPr/>
              </a:pPr>
              <a:t>11.06.2023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315EFD2-E204-4141-97DB-06B291C0271F}"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30725"/>
          </a:xfrm>
        </p:spPr>
        <p:txBody>
          <a:bodyPr/>
          <a:lstStyle/>
          <a:p>
            <a:pPr lvl="0"/>
            <a:endParaRPr lang="ru-RU" noProof="0" smtClean="0"/>
          </a:p>
        </p:txBody>
      </p:sp>
      <p:sp>
        <p:nvSpPr>
          <p:cNvPr id="4" name="Rectangle 39"/>
          <p:cNvSpPr>
            <a:spLocks noGrp="1" noChangeArrowheads="1"/>
          </p:cNvSpPr>
          <p:nvPr>
            <p:ph type="dt" sz="half" idx="10"/>
          </p:nvPr>
        </p:nvSpPr>
        <p:spPr/>
        <p:txBody>
          <a:bodyPr/>
          <a:lstStyle>
            <a:lvl1pPr>
              <a:defRPr/>
            </a:lvl1pPr>
          </a:lstStyle>
          <a:p>
            <a:pPr>
              <a:defRPr/>
            </a:pPr>
            <a:endParaRPr lang="ru-RU"/>
          </a:p>
        </p:txBody>
      </p:sp>
      <p:sp>
        <p:nvSpPr>
          <p:cNvPr id="5" name="Rectangle 40"/>
          <p:cNvSpPr>
            <a:spLocks noGrp="1" noChangeArrowheads="1"/>
          </p:cNvSpPr>
          <p:nvPr>
            <p:ph type="ftr" sz="quarter" idx="11"/>
          </p:nvPr>
        </p:nvSpPr>
        <p:spPr/>
        <p:txBody>
          <a:bodyPr/>
          <a:lstStyle>
            <a:lvl1pPr>
              <a:defRPr/>
            </a:lvl1pPr>
          </a:lstStyle>
          <a:p>
            <a:pPr>
              <a:defRPr/>
            </a:pPr>
            <a:endParaRPr lang="ru-RU"/>
          </a:p>
        </p:txBody>
      </p:sp>
      <p:sp>
        <p:nvSpPr>
          <p:cNvPr id="6" name="Rectangle 41"/>
          <p:cNvSpPr>
            <a:spLocks noGrp="1" noChangeArrowheads="1"/>
          </p:cNvSpPr>
          <p:nvPr>
            <p:ph type="sldNum" sz="quarter" idx="12"/>
          </p:nvPr>
        </p:nvSpPr>
        <p:spPr/>
        <p:txBody>
          <a:bodyPr/>
          <a:lstStyle>
            <a:lvl1pPr>
              <a:defRPr/>
            </a:lvl1pPr>
          </a:lstStyle>
          <a:p>
            <a:pPr>
              <a:defRPr/>
            </a:pPr>
            <a:fld id="{81BDDCC8-29D1-4FA9-A898-5E9648553351}"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8340C44-739C-4555-94B7-462EB42AC932}" type="datetimeFigureOut">
              <a:rPr lang="ru-RU"/>
              <a:pPr>
                <a:defRPr/>
              </a:pPr>
              <a:t>11.06.2023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ABB5CC-B385-48BB-BF0E-CF8318E9C80C}"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Нижний колонтитул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Номер слайда 5"/>
          <p:cNvSpPr>
            <a:spLocks noGrp="1"/>
          </p:cNvSpPr>
          <p:nvPr>
            <p:ph type="sldNum" sz="quarter" idx="12"/>
          </p:nvPr>
        </p:nvSpPr>
        <p:spPr/>
        <p:txBody>
          <a:bodyPr/>
          <a:lstStyle>
            <a:lvl1pPr fontAlgn="auto">
              <a:spcBef>
                <a:spcPts val="0"/>
              </a:spcBef>
              <a:spcAft>
                <a:spcPts val="0"/>
              </a:spcAft>
              <a:defRPr/>
            </a:lvl1pPr>
          </a:lstStyle>
          <a:p>
            <a:pPr>
              <a:defRPr/>
            </a:pPr>
            <a:fld id="{B8CCDBCC-DCEC-44AC-95B1-4A977C5F941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A6FC70B-5A86-4AE6-A449-39922612D7B3}" type="datetimeFigureOut">
              <a:rPr lang="ru-RU"/>
              <a:pPr>
                <a:defRPr/>
              </a:pPr>
              <a:t>11.06.2023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092D6EE-5C31-4C31-BA13-3622F617D81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BFB0C342-45EC-434E-9F00-BA68849BB9AB}" type="datetimeFigureOut">
              <a:rPr lang="ru-RU"/>
              <a:pPr>
                <a:defRPr/>
              </a:pPr>
              <a:t>11.06.2023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CBE0DC4-BB02-47B8-A88D-32F445FFBDD6}"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126CD501-6493-472B-83D6-6C7C3354D426}" type="datetimeFigureOut">
              <a:rPr lang="ru-RU"/>
              <a:pPr>
                <a:defRPr/>
              </a:pPr>
              <a:t>11.06.2023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F3830DC-50E7-440A-93AD-1B7C9080FEF6}"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5169EB93-2116-45A4-9891-7C4660457519}" type="datetimeFigureOut">
              <a:rPr lang="ru-RU"/>
              <a:pPr>
                <a:defRPr/>
              </a:pPr>
              <a:t>11.06.2023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351D013B-0A42-46FA-8273-778209D8B9F3}"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824B3FB-96DC-45BB-8E5F-DEEE91F31481}" type="datetimeFigureOut">
              <a:rPr lang="ru-RU"/>
              <a:pPr>
                <a:defRPr/>
              </a:pPr>
              <a:t>11.06.2023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159B9D08-FD0E-4FD6-82C6-024A37989AC8}"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EF3C7FC4-FA4A-4AA2-A8A9-AFC139082969}" type="datetimeFigureOut">
              <a:rPr lang="ru-RU"/>
              <a:pPr>
                <a:defRPr/>
              </a:pPr>
              <a:t>11.06.2023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54D9B315-770B-4EFE-A065-D798578F6407}"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184946A-FC06-448F-AE17-6D0E4C85D49F}" type="datetimeFigureOut">
              <a:rPr lang="ru-RU"/>
              <a:pPr>
                <a:defRPr/>
              </a:pPr>
              <a:t>11.06.2023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19A6F0C-A17F-430D-A762-F5582E346F37}"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B65A53C-631C-4F57-8E17-C7FB8169DC3C}" type="datetimeFigureOut">
              <a:rPr lang="ru-RU"/>
              <a:pPr>
                <a:defRPr/>
              </a:pPr>
              <a:t>11.06.2023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2E0FAC4-C22B-4F6A-AF3D-65FFBE64EFCB}"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1582240A-0EB8-4A2D-95C3-9FA3167FA71B}" type="datetimeFigureOut">
              <a:rPr lang="ru-RU"/>
              <a:pPr>
                <a:defRPr/>
              </a:pPr>
              <a:t>11.06.2023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92058F6F-8672-4D0E-803A-671E8F7A4E94}"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9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051"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F13077B3-EA8D-4D00-8BF7-7ACBCB34707D}" type="datetimeFigureOut">
              <a:rPr lang="ru-RU"/>
              <a:pPr>
                <a:defRPr/>
              </a:pPr>
              <a:t>11.06.2023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C0C31552-0206-4192-B9E8-64556FD1149B}"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89" r:id="rId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Образец заголовка</a:t>
            </a:r>
          </a:p>
        </p:txBody>
      </p:sp>
      <p:sp>
        <p:nvSpPr>
          <p:cNvPr id="3075" name="Rectangle 3"/>
          <p:cNvSpPr>
            <a:spLocks noGrp="1" noChangeArrowheads="1"/>
          </p:cNvSpPr>
          <p:nvPr>
            <p:ph type="body" idx="1"/>
          </p:nvPr>
        </p:nvSpPr>
        <p:spPr bwMode="auto">
          <a:xfrm>
            <a:off x="457200" y="20272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p>
        </p:txBody>
      </p:sp>
      <p:sp>
        <p:nvSpPr>
          <p:cNvPr id="61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FFFFFF"/>
                </a:solidFill>
                <a:latin typeface="+mn-lt"/>
              </a:defRPr>
            </a:lvl1pPr>
          </a:lstStyle>
          <a:p>
            <a:pPr>
              <a:defRPr/>
            </a:pPr>
            <a:endParaRPr lang="en-US"/>
          </a:p>
        </p:txBody>
      </p:sp>
      <p:sp>
        <p:nvSpPr>
          <p:cNvPr id="61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FFFF"/>
                </a:solidFill>
                <a:latin typeface="+mn-lt"/>
              </a:defRPr>
            </a:lvl1pPr>
          </a:lstStyle>
          <a:p>
            <a:pPr>
              <a:defRPr/>
            </a:pPr>
            <a:endParaRPr lang="en-US"/>
          </a:p>
        </p:txBody>
      </p:sp>
      <p:sp>
        <p:nvSpPr>
          <p:cNvPr id="61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latin typeface="+mn-lt"/>
              </a:defRPr>
            </a:lvl1pPr>
          </a:lstStyle>
          <a:p>
            <a:pPr>
              <a:defRPr/>
            </a:pPr>
            <a:fld id="{4F2E278A-00D7-478D-9B8F-3CD02C3EA92C}"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91" r:id="rId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jpeg"/><Relationship Id="rId1" Type="http://schemas.openxmlformats.org/officeDocument/2006/relationships/slideLayout" Target="../slideLayouts/slideLayout12.xml"/><Relationship Id="rId4" Type="http://schemas.openxmlformats.org/officeDocument/2006/relationships/image" Target="../media/image26.gif"/></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video" Target="file:///D:\&#1091;&#1088;&#1086;&#1082;&#1080;%20&#1084;&#1091;&#1079;&#1099;&#1082;&#1080;\14\7\14\&#1043;&#1083;&#1077;&#1073;%20&#1052;&#1072;&#1090;&#1074;&#1077;&#1081;&#1095;&#1091;&#1082;%20&#1074;%20&#1084;&#1102;&#1079;&#1080;&#1082;&#1083;&#1077;%20'&#1048;&#1080;&#1089;&#1091;&#1089;%20&#1061;&#1088;&#1080;&#1089;&#1090;&#1086;&#1089;%20-%20&#1089;&#1091;&#1087;&#1077;&#1088;&#1079;&#1074;&#1077;&#1079;&#1076;&#1072;'%20(19.07.13&#1075;.).mp4"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audio" Target="file:///D:\&#1091;&#1088;&#1086;&#1082;&#1080;%20&#1084;&#1091;&#1079;&#1099;&#1082;&#1080;\14\7\14\09%20-%20&#1069;.%20&#1051;&#1083;&#1086;&#1081;&#1076;%20&#1059;&#1101;&#1073;&#1073;&#1077;&#1088;%20-%20&#1059;&#1074;&#1077;&#1088;&#1090;&#1102;&#1088;&#1072;.mp3" TargetMode="Externa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7.png"/><Relationship Id="rId2" Type="http://schemas.openxmlformats.org/officeDocument/2006/relationships/video" Target="file:///D:\&#1091;&#1088;&#1086;&#1082;&#1080;%20&#1084;&#1091;&#1079;&#1099;&#1082;&#1080;\14\7\14\Luke%20Kennedy%20-%20Gethsemane%20-%20BRILLIANT.mp4" TargetMode="External"/><Relationship Id="rId1" Type="http://schemas.openxmlformats.org/officeDocument/2006/relationships/audio" Target="file:///D:\&#1091;&#1088;&#1086;&#1082;&#1080;%20&#1084;&#1091;&#1079;&#1099;&#1082;&#1080;\14\7\14\08%20-%20&#1069;.%20&#1051;&#1083;&#1086;&#1081;&#1076;%20&#1059;&#1101;&#1073;&#1073;&#1077;&#1088;%20-%20&#1057;&#1091;&#1087;&#1077;&#1088;&#1089;&#1090;&#1072;&#1088;.mp3" TargetMode="Externa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audio" Target="file:///D:\&#1091;&#1088;&#1086;&#1082;&#1080;%20&#1084;&#1091;&#1079;&#1099;&#1082;&#1080;\14\7\14\12%20-%20&#1069;.%20&#1051;&#1083;&#1086;&#1081;&#1076;%20&#1059;&#1101;&#1073;&#1073;&#1077;&#1088;%20-%20&#1050;&#1086;&#1083;&#1099;&#1073;&#1077;&#1083;&#1100;&#1085;&#1072;&#1103;%20&#1052;&#1072;&#1075;&#1076;&#1072;&#1083;&#1080;&#1085;&#1099;.mp3" TargetMode="External"/><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audio" Target="file:///D:\&#1091;&#1088;&#1086;&#1082;&#1080;%20&#1084;&#1091;&#1079;&#1099;&#1082;&#1080;\14\7\14\14%20-%20&#1069;.%20&#1051;&#1083;&#1086;&#1081;&#1076;%20&#1059;&#1101;&#1073;&#1073;&#1077;&#1088;%20-%20&#1057;&#1086;&#1085;%20&#1055;&#1080;&#1083;&#1072;&#1090;&#1072;.mp3" TargetMode="Externa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audio" Target="file:///D:\&#1091;&#1088;&#1086;&#1082;&#1080;%20&#1084;&#1091;&#1079;&#1099;&#1082;&#1080;\14\7\14\11%20-%20&#1069;.%20&#1051;&#1083;&#1086;&#1081;&#1076;%20&#1059;&#1101;&#1073;&#1073;&#1077;&#1088;%20-%20&#1040;&#1088;&#1080;&#1103;%20&#1048;&#1091;&#1076;&#1099;.mp3" TargetMode="External"/><Relationship Id="rId5" Type="http://schemas.openxmlformats.org/officeDocument/2006/relationships/image" Target="../media/image42.png"/><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43.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hyperlink" Target="https://musify.club/release/andrew-lloyd-webber-jesus-christ-superstar-1970-47113" TargetMode="External"/><Relationship Id="rId2" Type="http://schemas.openxmlformats.org/officeDocument/2006/relationships/hyperlink" Target="https://soundtimes.ru/myuzikly/iisus-khristos-superzvezda" TargetMode="External"/><Relationship Id="rId1" Type="http://schemas.openxmlformats.org/officeDocument/2006/relationships/slideLayout" Target="../slideLayouts/slideLayout14.xml"/><Relationship Id="rId5" Type="http://schemas.openxmlformats.org/officeDocument/2006/relationships/hyperlink" Target="https://www.youtube.com/watch?v=Y1iJa2tNhL0" TargetMode="External"/><Relationship Id="rId4" Type="http://schemas.openxmlformats.org/officeDocument/2006/relationships/hyperlink" Target="https://lumos.art/music/jesus-christ-superstar/"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audio" Target="file:///D:\&#1091;&#1088;&#1086;&#1082;&#1080;%20&#1084;&#1091;&#1079;&#1099;&#1082;&#1080;\14\7\14\&#1087;&#1086;&#1074;&#1090;&#1086;&#1088;&#1077;&#1085;&#1080;&#1077;\43%20-%20&#1046;.%20&#1041;&#1080;&#1079;&#1077;%20-%20&#1056;.%20&#1065;&#1077;&#1076;&#1088;&#1080;&#1085;%20-%20&#1050;&#1072;&#1088;&#1084;&#1077;&#1085;-&#1089;&#1102;&#1080;&#1090;&#1072;%20-%20&#1058;&#1086;&#1088;&#1077;&#1088;&#1086;%20(&#8470;9).mp3" TargetMode="External"/><Relationship Id="rId6" Type="http://schemas.openxmlformats.org/officeDocument/2006/relationships/image" Target="../media/image11.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audio" Target="file:///D:\&#1091;&#1088;&#1086;&#1082;&#1080;%20&#1084;&#1091;&#1079;&#1099;&#1082;&#1080;\14\7\14\&#1087;&#1086;&#1074;&#1090;&#1086;&#1088;&#1077;&#1085;&#1080;&#1077;\01%20-%20&#1048;.-&#1057;.%20&#1041;&#1072;&#1093;%20-%20&#1052;&#1077;&#1089;&#1089;&#1072;%20&#1084;&#1080;%20&#1084;&#1080;&#1085;&#1086;&#1088;%20-%20Kyrie%20eleison%20(&#8470;1).mp3" TargetMode="External"/><Relationship Id="rId6" Type="http://schemas.openxmlformats.org/officeDocument/2006/relationships/image" Target="../media/image11.jpeg"/><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audio" Target="file:///D:\&#1091;&#1088;&#1086;&#1082;&#1080;%20&#1084;&#1091;&#1079;&#1099;&#1082;&#1080;\14\7\14\&#1087;&#1086;&#1074;&#1090;&#1086;&#1088;&#1077;&#1085;&#1080;&#1077;\06%20-%20&#1057;.%20&#1056;&#1072;&#1093;&#1084;&#1072;&#1085;&#1080;&#1085;&#1086;&#1074;%20-%20&#1041;&#1086;&#1075;&#1086;&#1088;&#1086;&#1076;&#1080;&#1094;&#1077;%20&#1044;&#1077;&#1074;&#1086;,%20&#1088;&#1072;&#1076;&#1091;&#1081;&#1089;&#1103;%20(&#8470;6).mp3" TargetMode="External"/><Relationship Id="rId6" Type="http://schemas.openxmlformats.org/officeDocument/2006/relationships/image" Target="../media/image11.jpeg"/><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ru.wikipedia.org/wiki/%D0%90%D0%BD%D0%B3%D0%BB%D0%B8%D0%B9%D1%81%D0%BA%D0%B8%D0%B9_%D1%8F%D0%B7%D1%8B%D0%BA"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1563" y="3357563"/>
            <a:ext cx="3571875" cy="642937"/>
          </a:xfrm>
        </p:spPr>
        <p:txBody>
          <a:bodyPr rtlCol="0">
            <a:noAutofit/>
          </a:bodyPr>
          <a:lstStyle/>
          <a:p>
            <a:pPr eaLnBrk="1" fontAlgn="auto" hangingPunct="1">
              <a:spcAft>
                <a:spcPts val="0"/>
              </a:spcAft>
              <a:defRPr/>
            </a:pPr>
            <a:r>
              <a:rPr lang="ru-RU" sz="4000" b="1" dirty="0" smtClean="0">
                <a:solidFill>
                  <a:schemeClr val="tx2">
                    <a:lumMod val="75000"/>
                  </a:schemeClr>
                </a:solidFill>
                <a:effectLst>
                  <a:outerShdw blurRad="38100" dist="38100" dir="2700000" algn="tl">
                    <a:srgbClr val="000000">
                      <a:alpha val="43137"/>
                    </a:srgbClr>
                  </a:outerShdw>
                </a:effectLst>
              </a:rPr>
              <a:t>Тема урока:</a:t>
            </a:r>
            <a:endParaRPr lang="ru-RU" sz="4000" b="1" dirty="0">
              <a:solidFill>
                <a:schemeClr val="tx2">
                  <a:lumMod val="75000"/>
                </a:schemeClr>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0" y="5000625"/>
            <a:ext cx="9144000" cy="1857375"/>
          </a:xfrm>
        </p:spPr>
        <p:txBody>
          <a:bodyPr rtlCol="0">
            <a:noAutofit/>
          </a:bodyPr>
          <a:lstStyle/>
          <a:p>
            <a:pPr algn="l" eaLnBrk="1" fontAlgn="auto" hangingPunct="1">
              <a:spcAft>
                <a:spcPts val="0"/>
              </a:spcAft>
              <a:buFont typeface="Arial" pitchFamily="34" charset="0"/>
              <a:buNone/>
              <a:defRPr/>
            </a:pPr>
            <a:endParaRPr lang="ru-RU" sz="4000" b="1" dirty="0">
              <a:solidFill>
                <a:schemeClr val="tx2">
                  <a:lumMod val="75000"/>
                </a:schemeClr>
              </a:solidFill>
              <a:effectLst>
                <a:outerShdw blurRad="38100" dist="38100" dir="2700000" algn="tl">
                  <a:srgbClr val="000000">
                    <a:alpha val="43137"/>
                  </a:srgbClr>
                </a:outerShdw>
              </a:effectLst>
            </a:endParaRPr>
          </a:p>
        </p:txBody>
      </p:sp>
      <p:pic>
        <p:nvPicPr>
          <p:cNvPr id="6148" name="Picture 4" descr="F:\Documents and Settings\Admin\My doc\Мои рисунки\анимац.картинки\45109458.gif"/>
          <p:cNvPicPr>
            <a:picLocks noChangeAspect="1" noChangeArrowheads="1" noCrop="1"/>
          </p:cNvPicPr>
          <p:nvPr/>
        </p:nvPicPr>
        <p:blipFill>
          <a:blip r:embed="rId3" cstate="print"/>
          <a:srcRect/>
          <a:stretch>
            <a:fillRect/>
          </a:stretch>
        </p:blipFill>
        <p:spPr bwMode="auto">
          <a:xfrm>
            <a:off x="4857750" y="0"/>
            <a:ext cx="4286250" cy="5715000"/>
          </a:xfrm>
          <a:prstGeom prst="rect">
            <a:avLst/>
          </a:prstGeom>
          <a:noFill/>
          <a:ln w="9525">
            <a:noFill/>
            <a:miter lim="800000"/>
            <a:headEnd/>
            <a:tailEnd/>
          </a:ln>
        </p:spPr>
      </p:pic>
      <p:sp>
        <p:nvSpPr>
          <p:cNvPr id="5" name="Прямоугольник 4"/>
          <p:cNvSpPr/>
          <p:nvPr/>
        </p:nvSpPr>
        <p:spPr>
          <a:xfrm>
            <a:off x="-1" y="4143380"/>
            <a:ext cx="9144001" cy="2585323"/>
          </a:xfrm>
          <a:prstGeom prst="rect">
            <a:avLst/>
          </a:prstGeom>
          <a:noFill/>
        </p:spPr>
        <p:txBody>
          <a:bodyPr>
            <a:spAutoFit/>
          </a:bodyPr>
          <a:lstStyle/>
          <a:p>
            <a:pPr fontAlgn="auto">
              <a:spcAft>
                <a:spcPts val="0"/>
              </a:spcAft>
              <a:buFont typeface="Arial" pitchFamily="34" charset="0"/>
              <a:buNone/>
              <a:defRPr/>
            </a:pP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Рок-опера </a:t>
            </a:r>
          </a:p>
          <a:p>
            <a:pPr algn="ctr" fontAlgn="auto">
              <a:spcAft>
                <a:spcPts val="0"/>
              </a:spcAft>
              <a:buFont typeface="Arial" pitchFamily="34" charset="0"/>
              <a:buNone/>
              <a:defRPr/>
            </a:pPr>
            <a:r>
              <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«Иисус Христос – суперзвезда»</a:t>
            </a:r>
          </a:p>
        </p:txBody>
      </p:sp>
      <p:pic>
        <p:nvPicPr>
          <p:cNvPr id="6150" name="Picture 5" descr="F:\Documents and Settings\Admin\My doc\Мои рисунки\анимэ\0_80487_5053a432_S.jpg"/>
          <p:cNvPicPr>
            <a:picLocks noChangeAspect="1" noChangeArrowheads="1"/>
          </p:cNvPicPr>
          <p:nvPr/>
        </p:nvPicPr>
        <p:blipFill>
          <a:blip r:embed="rId4" cstate="print"/>
          <a:srcRect/>
          <a:stretch>
            <a:fillRect/>
          </a:stretch>
        </p:blipFill>
        <p:spPr bwMode="auto">
          <a:xfrm>
            <a:off x="285750" y="285750"/>
            <a:ext cx="2085975" cy="2012950"/>
          </a:xfrm>
          <a:prstGeom prst="rect">
            <a:avLst/>
          </a:prstGeom>
          <a:noFill/>
          <a:ln w="9525">
            <a:noFill/>
            <a:miter lim="800000"/>
            <a:headEnd/>
            <a:tailEnd/>
          </a:ln>
        </p:spPr>
      </p:pic>
      <p:pic>
        <p:nvPicPr>
          <p:cNvPr id="6151" name="Picture 6" descr="F:\Documents and Settings\Admin\My doc\Мои рисунки\анимэ\0_80485_95c5d69e_S.jpg"/>
          <p:cNvPicPr>
            <a:picLocks noChangeAspect="1" noChangeArrowheads="1"/>
          </p:cNvPicPr>
          <p:nvPr/>
        </p:nvPicPr>
        <p:blipFill>
          <a:blip r:embed="rId5" cstate="print"/>
          <a:srcRect/>
          <a:stretch>
            <a:fillRect/>
          </a:stretch>
        </p:blipFill>
        <p:spPr bwMode="auto">
          <a:xfrm>
            <a:off x="7186613" y="5240338"/>
            <a:ext cx="1957387" cy="1617662"/>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a:xfrm>
            <a:off x="0" y="277813"/>
            <a:ext cx="9144000" cy="1143000"/>
          </a:xfrm>
        </p:spPr>
        <p:txBody>
          <a:bodyPr/>
          <a:lstStyle/>
          <a:p>
            <a:r>
              <a:rPr lang="ru-RU" b="1" smtClean="0"/>
              <a:t>Иисус Христос — суперзвезда.</a:t>
            </a:r>
            <a:endParaRPr lang="ru-RU" smtClean="0"/>
          </a:p>
        </p:txBody>
      </p:sp>
      <p:graphicFrame>
        <p:nvGraphicFramePr>
          <p:cNvPr id="4" name="Таблица 3"/>
          <p:cNvGraphicFramePr>
            <a:graphicFrameLocks noGrp="1"/>
          </p:cNvGraphicFramePr>
          <p:nvPr/>
        </p:nvGraphicFramePr>
        <p:xfrm>
          <a:off x="214313" y="1643063"/>
          <a:ext cx="3786214" cy="4786346"/>
        </p:xfrm>
        <a:graphic>
          <a:graphicData uri="http://schemas.openxmlformats.org/drawingml/2006/table">
            <a:tbl>
              <a:tblPr/>
              <a:tblGrid>
                <a:gridCol w="1835777"/>
                <a:gridCol w="1950437"/>
              </a:tblGrid>
              <a:tr h="942036">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000" b="1" i="0" u="none" strike="noStrike" cap="none" normalizeH="0" baseline="0" dirty="0" smtClean="0">
                          <a:ln>
                            <a:noFill/>
                          </a:ln>
                          <a:solidFill>
                            <a:schemeClr val="tx1"/>
                          </a:solidFill>
                          <a:effectLst>
                            <a:outerShdw blurRad="38100" dist="38100" dir="2700000" algn="tl">
                              <a:srgbClr val="FFFFFF"/>
                            </a:outerShdw>
                          </a:effectLst>
                          <a:latin typeface="Tahoma" pitchFamily="34" charset="0"/>
                        </a:rPr>
                        <a:t>Жанр</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000" b="1" i="0" u="none" strike="noStrike" cap="none" normalizeH="0" baseline="0" dirty="0" smtClean="0">
                          <a:ln>
                            <a:noFill/>
                          </a:ln>
                          <a:solidFill>
                            <a:schemeClr val="tx1"/>
                          </a:solidFill>
                          <a:effectLst>
                            <a:outerShdw blurRad="38100" dist="38100" dir="2700000" algn="tl">
                              <a:srgbClr val="FFFFFF"/>
                            </a:outerShdw>
                          </a:effectLst>
                          <a:latin typeface="Tahoma" pitchFamily="34" charset="0"/>
                        </a:rPr>
                        <a:t>Рок- опера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8282">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000" b="1" i="0" u="none" strike="noStrike" cap="none" normalizeH="0" baseline="0" dirty="0" smtClean="0">
                          <a:ln>
                            <a:noFill/>
                          </a:ln>
                          <a:solidFill>
                            <a:schemeClr val="tx1"/>
                          </a:solidFill>
                          <a:effectLst>
                            <a:outerShdw blurRad="38100" dist="38100" dir="2700000" algn="tl">
                              <a:srgbClr val="FFFFFF"/>
                            </a:outerShdw>
                          </a:effectLst>
                          <a:latin typeface="Tahoma" pitchFamily="34" charset="0"/>
                        </a:rPr>
                        <a:t>Автор</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000" b="1" i="0" u="none" strike="noStrike" cap="none" normalizeH="0" baseline="0" smtClean="0">
                          <a:ln>
                            <a:noFill/>
                          </a:ln>
                          <a:solidFill>
                            <a:schemeClr val="tx1"/>
                          </a:solidFill>
                          <a:effectLst>
                            <a:outerShdw blurRad="38100" dist="38100" dir="2700000" algn="tl">
                              <a:srgbClr val="FFFFFF"/>
                            </a:outerShdw>
                          </a:effectLst>
                          <a:latin typeface="Tahoma" pitchFamily="34" charset="0"/>
                        </a:rPr>
                        <a:t>либретто:</a:t>
                      </a:r>
                      <a:br>
                        <a:rPr kumimoji="0" lang="ru-RU" sz="2000" b="1" i="0" u="none" strike="noStrike" cap="none" normalizeH="0" baseline="0" smtClean="0">
                          <a:ln>
                            <a:noFill/>
                          </a:ln>
                          <a:solidFill>
                            <a:schemeClr val="tx1"/>
                          </a:solidFill>
                          <a:effectLst>
                            <a:outerShdw blurRad="38100" dist="38100" dir="2700000" algn="tl">
                              <a:srgbClr val="FFFFFF"/>
                            </a:outerShdw>
                          </a:effectLst>
                          <a:latin typeface="Tahoma" pitchFamily="34" charset="0"/>
                        </a:rPr>
                      </a:br>
                      <a:r>
                        <a:rPr kumimoji="0" lang="ru-RU" sz="2000" b="1" i="0" u="none" strike="noStrike" cap="none" normalizeH="0" baseline="0" smtClean="0">
                          <a:ln>
                            <a:noFill/>
                          </a:ln>
                          <a:solidFill>
                            <a:schemeClr val="tx1"/>
                          </a:solidFill>
                          <a:effectLst>
                            <a:outerShdw blurRad="38100" dist="38100" dir="2700000" algn="tl">
                              <a:srgbClr val="FFFFFF"/>
                            </a:outerShdw>
                          </a:effectLst>
                          <a:latin typeface="Tahoma" pitchFamily="34" charset="0"/>
                        </a:rPr>
                        <a:t>Тим Райс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8282">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000" b="1" i="0" u="none" strike="noStrike" cap="none" normalizeH="0" baseline="0" smtClean="0">
                          <a:ln>
                            <a:noFill/>
                          </a:ln>
                          <a:solidFill>
                            <a:schemeClr val="tx1"/>
                          </a:solidFill>
                          <a:effectLst>
                            <a:outerShdw blurRad="38100" dist="38100" dir="2700000" algn="tl">
                              <a:srgbClr val="FFFFFF"/>
                            </a:outerShdw>
                          </a:effectLst>
                          <a:latin typeface="Tahoma" pitchFamily="34" charset="0"/>
                        </a:rPr>
                        <a:t>Композитор</a:t>
                      </a:r>
                      <a:r>
                        <a:rPr kumimoji="0" lang="ru-RU" sz="2000" b="0" i="0" u="none" strike="noStrike" cap="none" normalizeH="0" baseline="0" smtClean="0">
                          <a:ln>
                            <a:noFill/>
                          </a:ln>
                          <a:solidFill>
                            <a:schemeClr val="tx1"/>
                          </a:solidFill>
                          <a:effectLst>
                            <a:outerShdw blurRad="38100" dist="38100" dir="2700000" algn="tl">
                              <a:srgbClr val="FFFFFF"/>
                            </a:outerShdw>
                          </a:effectLst>
                          <a:latin typeface="Tahoma"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000" b="1" i="0" u="none" strike="noStrike" cap="none" normalizeH="0" baseline="0" smtClean="0">
                          <a:ln>
                            <a:noFill/>
                          </a:ln>
                          <a:solidFill>
                            <a:schemeClr val="tx1"/>
                          </a:solidFill>
                          <a:effectLst>
                            <a:outerShdw blurRad="38100" dist="38100" dir="2700000" algn="tl">
                              <a:srgbClr val="FFFFFF"/>
                            </a:outerShdw>
                          </a:effectLst>
                          <a:latin typeface="Tahoma" pitchFamily="34" charset="0"/>
                        </a:rPr>
                        <a:t>Э. Л. Уэббер</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8282">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000" b="1" i="0" u="none" strike="noStrike" cap="none" normalizeH="0" baseline="0" smtClean="0">
                          <a:ln>
                            <a:noFill/>
                          </a:ln>
                          <a:solidFill>
                            <a:schemeClr val="tx1"/>
                          </a:solidFill>
                          <a:effectLst>
                            <a:outerShdw blurRad="38100" dist="38100" dir="2700000" algn="tl">
                              <a:srgbClr val="FFFFFF"/>
                            </a:outerShdw>
                          </a:effectLst>
                          <a:latin typeface="Tahoma" pitchFamily="34" charset="0"/>
                        </a:rPr>
                        <a:t>Страна</a:t>
                      </a:r>
                      <a:r>
                        <a:rPr kumimoji="0" lang="ru-RU" sz="2000" b="0" i="0" u="none" strike="noStrike" cap="none" normalizeH="0" baseline="0" smtClean="0">
                          <a:ln>
                            <a:noFill/>
                          </a:ln>
                          <a:solidFill>
                            <a:schemeClr val="tx1"/>
                          </a:solidFill>
                          <a:effectLst>
                            <a:outerShdw blurRad="38100" dist="38100" dir="2700000" algn="tl">
                              <a:srgbClr val="FFFFFF"/>
                            </a:outerShdw>
                          </a:effectLst>
                          <a:latin typeface="Tahoma"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000" b="1" i="0" u="none" strike="noStrike" cap="none" normalizeH="0" baseline="0" dirty="0" smtClean="0">
                          <a:ln>
                            <a:noFill/>
                          </a:ln>
                          <a:solidFill>
                            <a:schemeClr val="tx1"/>
                          </a:solidFill>
                          <a:effectLst>
                            <a:outerShdw blurRad="38100" dist="38100" dir="2700000" algn="tl">
                              <a:srgbClr val="FFFFFF"/>
                            </a:outerShdw>
                          </a:effectLst>
                          <a:latin typeface="Tahoma" pitchFamily="34" charset="0"/>
                        </a:rPr>
                        <a:t>Великобритания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464">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000" b="1" i="0" u="none" strike="noStrike" cap="none" normalizeH="0" baseline="0" smtClean="0">
                          <a:ln>
                            <a:noFill/>
                          </a:ln>
                          <a:solidFill>
                            <a:schemeClr val="tx1"/>
                          </a:solidFill>
                          <a:effectLst>
                            <a:outerShdw blurRad="38100" dist="38100" dir="2700000" algn="tl">
                              <a:srgbClr val="FFFFFF"/>
                            </a:outerShdw>
                          </a:effectLst>
                          <a:latin typeface="Tahoma" pitchFamily="34" charset="0"/>
                        </a:rPr>
                        <a:t>Год</a:t>
                      </a:r>
                      <a:r>
                        <a:rPr kumimoji="0" lang="ru-RU" sz="2000" b="0" i="0" u="none" strike="noStrike" cap="none" normalizeH="0" baseline="0" smtClean="0">
                          <a:ln>
                            <a:noFill/>
                          </a:ln>
                          <a:solidFill>
                            <a:schemeClr val="tx1"/>
                          </a:solidFill>
                          <a:effectLst>
                            <a:outerShdw blurRad="38100" dist="38100" dir="2700000" algn="tl">
                              <a:srgbClr val="FFFFFF"/>
                            </a:outerShdw>
                          </a:effectLst>
                          <a:latin typeface="Tahoma"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000" b="1" i="0" u="none" strike="noStrike" cap="none" normalizeH="0" baseline="0" dirty="0" smtClean="0">
                          <a:ln>
                            <a:noFill/>
                          </a:ln>
                          <a:solidFill>
                            <a:schemeClr val="tx1"/>
                          </a:solidFill>
                          <a:effectLst>
                            <a:outerShdw blurRad="38100" dist="38100" dir="2700000" algn="tl">
                              <a:srgbClr val="FFFFFF"/>
                            </a:outerShdw>
                          </a:effectLst>
                          <a:latin typeface="Tahoma" pitchFamily="34" charset="0"/>
                        </a:rPr>
                        <a:t>1970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383" name="Таблица 4"/>
          <p:cNvSpPr>
            <a:spLocks noGrp="1" noTextEdit="1"/>
          </p:cNvSpPr>
          <p:nvPr>
            <p:ph type="tbl" idx="1"/>
          </p:nvPr>
        </p:nvSpPr>
        <p:spPr/>
      </p:sp>
      <p:pic>
        <p:nvPicPr>
          <p:cNvPr id="15384" name="Picture 2" descr="E:\andrew-lloyd-webber-gal-02.jpg"/>
          <p:cNvPicPr>
            <a:picLocks noChangeAspect="1" noChangeArrowheads="1"/>
          </p:cNvPicPr>
          <p:nvPr/>
        </p:nvPicPr>
        <p:blipFill>
          <a:blip r:embed="rId2" cstate="print"/>
          <a:srcRect/>
          <a:stretch>
            <a:fillRect/>
          </a:stretch>
        </p:blipFill>
        <p:spPr bwMode="auto">
          <a:xfrm>
            <a:off x="4071938" y="1285875"/>
            <a:ext cx="4846637" cy="3214688"/>
          </a:xfrm>
          <a:prstGeom prst="rect">
            <a:avLst/>
          </a:prstGeom>
          <a:noFill/>
          <a:ln w="9525">
            <a:noFill/>
            <a:miter lim="800000"/>
            <a:headEnd/>
            <a:tailEnd/>
          </a:ln>
        </p:spPr>
      </p:pic>
      <p:sp>
        <p:nvSpPr>
          <p:cNvPr id="7" name="Прямоугольник 6"/>
          <p:cNvSpPr/>
          <p:nvPr/>
        </p:nvSpPr>
        <p:spPr>
          <a:xfrm>
            <a:off x="4286250" y="4500563"/>
            <a:ext cx="4643438" cy="646112"/>
          </a:xfrm>
          <a:prstGeom prst="rect">
            <a:avLst/>
          </a:prstGeom>
        </p:spPr>
        <p:txBody>
          <a:bodyPr>
            <a:spAutoFit/>
          </a:bodyPr>
          <a:lstStyle/>
          <a:p>
            <a:pPr algn="ctr">
              <a:defRPr/>
            </a:pPr>
            <a:r>
              <a:rPr lang="ru-RU" b="1" dirty="0">
                <a:solidFill>
                  <a:schemeClr val="tx2">
                    <a:lumMod val="75000"/>
                  </a:schemeClr>
                </a:solidFill>
              </a:rPr>
              <a:t>Ллойд </a:t>
            </a:r>
            <a:r>
              <a:rPr lang="ru-RU" b="1" dirty="0" err="1">
                <a:solidFill>
                  <a:schemeClr val="tx2">
                    <a:lumMod val="75000"/>
                  </a:schemeClr>
                </a:solidFill>
              </a:rPr>
              <a:t>Уэббер</a:t>
            </a:r>
            <a:r>
              <a:rPr lang="ru-RU" b="1" dirty="0">
                <a:solidFill>
                  <a:schemeClr val="tx2">
                    <a:lumMod val="75000"/>
                  </a:schemeClr>
                </a:solidFill>
              </a:rPr>
              <a:t> (композитор) и </a:t>
            </a:r>
          </a:p>
          <a:p>
            <a:pPr algn="ctr">
              <a:defRPr/>
            </a:pPr>
            <a:r>
              <a:rPr lang="ru-RU" b="1" dirty="0">
                <a:solidFill>
                  <a:schemeClr val="tx2">
                    <a:lumMod val="75000"/>
                  </a:schemeClr>
                </a:solidFill>
              </a:rPr>
              <a:t>Тим </a:t>
            </a:r>
            <a:r>
              <a:rPr lang="ru-RU" b="1" dirty="0" err="1">
                <a:solidFill>
                  <a:schemeClr val="tx2">
                    <a:lumMod val="75000"/>
                  </a:schemeClr>
                </a:solidFill>
              </a:rPr>
              <a:t>Райс</a:t>
            </a:r>
            <a:r>
              <a:rPr lang="ru-RU" b="1" dirty="0">
                <a:solidFill>
                  <a:schemeClr val="tx2">
                    <a:lumMod val="75000"/>
                  </a:schemeClr>
                </a:solidFill>
              </a:rPr>
              <a:t> (автор либретто)</a:t>
            </a:r>
          </a:p>
        </p:txBody>
      </p:sp>
      <p:pic>
        <p:nvPicPr>
          <p:cNvPr id="15386" name="Picture 26" descr="F:\Documents and Settings\Admin\My doc\Мои рисунки\анимэ\0c193d9d163b1401e960f4bdf0c2a98c.jpg"/>
          <p:cNvPicPr>
            <a:picLocks noChangeAspect="1" noChangeArrowheads="1" noCrop="1"/>
          </p:cNvPicPr>
          <p:nvPr/>
        </p:nvPicPr>
        <p:blipFill>
          <a:blip r:embed="rId3" cstate="print"/>
          <a:srcRect/>
          <a:stretch>
            <a:fillRect/>
          </a:stretch>
        </p:blipFill>
        <p:spPr bwMode="auto">
          <a:xfrm>
            <a:off x="3714750" y="4572000"/>
            <a:ext cx="2325688" cy="1981200"/>
          </a:xfrm>
          <a:prstGeom prst="rect">
            <a:avLst/>
          </a:prstGeom>
          <a:noFill/>
          <a:ln w="9525">
            <a:noFill/>
            <a:miter lim="800000"/>
            <a:headEnd/>
            <a:tailEnd/>
          </a:ln>
        </p:spPr>
      </p:pic>
      <p:pic>
        <p:nvPicPr>
          <p:cNvPr id="15387" name="Picture 27" descr="F:\Documents and Settings\Admin\My doc\Мои рисунки\анимэ\6701539.gif"/>
          <p:cNvPicPr>
            <a:picLocks noChangeAspect="1" noChangeArrowheads="1" noCrop="1"/>
          </p:cNvPicPr>
          <p:nvPr/>
        </p:nvPicPr>
        <p:blipFill>
          <a:blip r:embed="rId4" cstate="print"/>
          <a:srcRect/>
          <a:stretch>
            <a:fillRect/>
          </a:stretch>
        </p:blipFill>
        <p:spPr bwMode="auto">
          <a:xfrm>
            <a:off x="7443788" y="4929188"/>
            <a:ext cx="1700212" cy="1700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lstStyle/>
          <a:p>
            <a:r>
              <a:rPr lang="ru-RU" b="1" i="1" smtClean="0">
                <a:solidFill>
                  <a:srgbClr val="C00000"/>
                </a:solidFill>
              </a:rPr>
              <a:t>Хор «Осанна»</a:t>
            </a:r>
            <a:r>
              <a:rPr lang="ru-RU" smtClean="0"/>
              <a:t/>
            </a:r>
            <a:br>
              <a:rPr lang="ru-RU" smtClean="0"/>
            </a:br>
            <a:r>
              <a:rPr lang="ru-RU" sz="3200" smtClean="0"/>
              <a:t>Пальмовая  встреча Иисуса </a:t>
            </a:r>
          </a:p>
        </p:txBody>
      </p:sp>
      <p:pic>
        <p:nvPicPr>
          <p:cNvPr id="4" name="Глеб Матвейчук в мюзикле 'Иисус Христос - суперзвезда' (19.07.13г.).mp4">
            <a:hlinkClick r:id="" action="ppaction://media"/>
          </p:cNvPr>
          <p:cNvPicPr>
            <a:picLocks noGrp="1" noRot="1" noChangeAspect="1"/>
          </p:cNvPicPr>
          <p:nvPr>
            <p:ph idx="1"/>
            <a:videoFile r:link="rId1"/>
          </p:nvPr>
        </p:nvPicPr>
        <p:blipFill>
          <a:blip r:embed="rId3" cstate="print"/>
          <a:srcRect/>
          <a:stretch>
            <a:fillRect/>
          </a:stretch>
        </p:blipFill>
        <p:spPr>
          <a:xfrm>
            <a:off x="1000125" y="1714500"/>
            <a:ext cx="7215188" cy="48228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PDVD_000"/>
          <p:cNvPicPr>
            <a:picLocks noGrp="1" noChangeAspect="1" noChangeArrowheads="1"/>
          </p:cNvPicPr>
          <p:nvPr>
            <p:ph idx="1"/>
          </p:nvPr>
        </p:nvPicPr>
        <p:blipFill>
          <a:blip r:embed="rId3" cstate="print"/>
          <a:srcRect/>
          <a:stretch>
            <a:fillRect/>
          </a:stretch>
        </p:blipFill>
        <p:spPr>
          <a:xfrm>
            <a:off x="357188" y="428625"/>
            <a:ext cx="7000875" cy="5249863"/>
          </a:xfrm>
          <a:noFill/>
        </p:spPr>
      </p:pic>
      <p:sp>
        <p:nvSpPr>
          <p:cNvPr id="5" name="TextBox 4"/>
          <p:cNvSpPr txBox="1">
            <a:spLocks noChangeArrowheads="1"/>
          </p:cNvSpPr>
          <p:nvPr/>
        </p:nvSpPr>
        <p:spPr bwMode="auto">
          <a:xfrm>
            <a:off x="0" y="5857875"/>
            <a:ext cx="8929688" cy="923925"/>
          </a:xfrm>
          <a:prstGeom prst="rect">
            <a:avLst/>
          </a:prstGeom>
          <a:noFill/>
          <a:ln w="9525">
            <a:noFill/>
            <a:miter lim="800000"/>
            <a:headEnd/>
            <a:tailEnd/>
          </a:ln>
        </p:spPr>
        <p:txBody>
          <a:bodyPr>
            <a:spAutoFit/>
          </a:bodyPr>
          <a:lstStyle/>
          <a:p>
            <a:pPr>
              <a:buFont typeface="Wingdings" pitchFamily="2" charset="2"/>
              <a:buChar char="Ø"/>
            </a:pPr>
            <a:r>
              <a:rPr lang="ru-RU">
                <a:latin typeface="Calibri" pitchFamily="34" charset="0"/>
              </a:rPr>
              <a:t>Послушайте увертюру к рок-опере.</a:t>
            </a:r>
          </a:p>
          <a:p>
            <a:pPr>
              <a:buFont typeface="Wingdings" pitchFamily="2" charset="2"/>
              <a:buChar char="Ø"/>
            </a:pPr>
            <a:r>
              <a:rPr lang="ru-RU">
                <a:latin typeface="Calibri" pitchFamily="34" charset="0"/>
              </a:rPr>
              <a:t>В увертюре словно нет точки. Подумайте, почему композитор выбирает такой прием драматургического развития.</a:t>
            </a:r>
          </a:p>
        </p:txBody>
      </p:sp>
      <p:pic>
        <p:nvPicPr>
          <p:cNvPr id="7" name="09 - Э. Ллойд Уэббер - Увертюра.mp3">
            <a:hlinkClick r:id="" action="ppaction://media"/>
          </p:cNvPr>
          <p:cNvPicPr>
            <a:picLocks noRot="1" noChangeAspect="1"/>
          </p:cNvPicPr>
          <p:nvPr>
            <a:audioFile r:link="rId1"/>
          </p:nvPr>
        </p:nvPicPr>
        <p:blipFill>
          <a:blip r:embed="rId4" cstate="print"/>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anim calcmode="lin" valueType="num">
                                      <p:cBhvr>
                                        <p:cTn id="1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37" presetClass="entr" presetSubtype="0" fill="hold" nodeType="after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fade">
                                      <p:cBhvr>
                                        <p:cTn id="20" dur="1000"/>
                                        <p:tgtEl>
                                          <p:spTgt spid="5">
                                            <p:txEl>
                                              <p:pRg st="1" end="1"/>
                                            </p:txEl>
                                          </p:spTgt>
                                        </p:tgtEl>
                                      </p:cBhvr>
                                    </p:animEffect>
                                    <p:anim calcmode="lin" valueType="num">
                                      <p:cBhvr>
                                        <p:cTn id="21"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5">
                                            <p:txEl>
                                              <p:pRg st="1" end="1"/>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
                                            <p:txEl>
                                              <p:pRg st="1" end="1"/>
                                            </p:txEl>
                                          </p:spTgt>
                                        </p:tgtEl>
                                        <p:attrNameLst>
                                          <p:attrName>ppt_y</p:attrName>
                                        </p:attrNameLst>
                                      </p:cBhvr>
                                      <p:tavLst>
                                        <p:tav tm="0">
                                          <p:val>
                                            <p:strVal val="#ppt_y-.03"/>
                                          </p:val>
                                        </p:tav>
                                        <p:tav tm="100000">
                                          <p:val>
                                            <p:strVal val="#ppt_y"/>
                                          </p:val>
                                        </p:tav>
                                      </p:tavLst>
                                    </p:anim>
                                  </p:childTnLst>
                                </p:cTn>
                              </p:par>
                            </p:childTnLst>
                          </p:cTn>
                        </p:par>
                        <p:par>
                          <p:cTn id="24" fill="hold">
                            <p:stCondLst>
                              <p:cond delay="3000"/>
                            </p:stCondLst>
                            <p:childTnLst>
                              <p:par>
                                <p:cTn id="25" presetID="1" presetClass="mediacall" presetSubtype="0" fill="hold" nodeType="afterEffect">
                                  <p:stCondLst>
                                    <p:cond delay="0"/>
                                  </p:stCondLst>
                                  <p:childTnLst>
                                    <p:cmd type="call" cmd="playFrom(0.0)">
                                      <p:cBhvr>
                                        <p:cTn id="26" dur="24917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75" y="142875"/>
            <a:ext cx="7772400" cy="1470025"/>
          </a:xfrm>
        </p:spPr>
        <p:txBody>
          <a:bodyPr rtlCol="0">
            <a:normAutofit/>
          </a:bodyPr>
          <a:lstStyle/>
          <a:p>
            <a:pPr eaLnBrk="1" fontAlgn="auto" hangingPunct="1">
              <a:spcAft>
                <a:spcPts val="0"/>
              </a:spcAft>
              <a:defRPr/>
            </a:pPr>
            <a:r>
              <a:rPr lang="ru-RU" b="1" dirty="0" smtClean="0">
                <a:solidFill>
                  <a:srgbClr val="002060"/>
                </a:solidFill>
                <a:effectLst>
                  <a:outerShdw blurRad="38100" dist="38100" dir="2700000" algn="tl">
                    <a:srgbClr val="000000">
                      <a:alpha val="43137"/>
                    </a:srgbClr>
                  </a:outerShdw>
                </a:effectLst>
              </a:rPr>
              <a:t>Цикл картин русского художника Н.Н.Ге</a:t>
            </a:r>
          </a:p>
        </p:txBody>
      </p:sp>
      <p:sp>
        <p:nvSpPr>
          <p:cNvPr id="3" name="Подзаголовок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ru-RU" smtClean="0"/>
          </a:p>
        </p:txBody>
      </p:sp>
      <p:pic>
        <p:nvPicPr>
          <p:cNvPr id="2050" name="Picture 2" descr="F:\Recovered Files\7 класс\7_15_Иисус Христос-суперзвезда\Ге_Что есть истина.jpg"/>
          <p:cNvPicPr>
            <a:picLocks noChangeAspect="1" noChangeArrowheads="1"/>
          </p:cNvPicPr>
          <p:nvPr/>
        </p:nvPicPr>
        <p:blipFill>
          <a:blip r:embed="rId2" cstate="print"/>
          <a:srcRect/>
          <a:stretch>
            <a:fillRect/>
          </a:stretch>
        </p:blipFill>
        <p:spPr bwMode="auto">
          <a:xfrm>
            <a:off x="214313" y="1643063"/>
            <a:ext cx="3508375" cy="4859337"/>
          </a:xfrm>
          <a:prstGeom prst="rect">
            <a:avLst/>
          </a:prstGeom>
          <a:noFill/>
          <a:ln w="9525">
            <a:noFill/>
            <a:miter lim="800000"/>
            <a:headEnd/>
            <a:tailEnd/>
          </a:ln>
        </p:spPr>
      </p:pic>
      <p:pic>
        <p:nvPicPr>
          <p:cNvPr id="2051" name="Picture 3" descr="F:\Recovered Files\7 класс\7_15_Иисус Христос-суперзвезда\Голгофа_Ге.jpg"/>
          <p:cNvPicPr>
            <a:picLocks noChangeAspect="1" noChangeArrowheads="1"/>
          </p:cNvPicPr>
          <p:nvPr/>
        </p:nvPicPr>
        <p:blipFill>
          <a:blip r:embed="rId3" cstate="print"/>
          <a:srcRect/>
          <a:stretch>
            <a:fillRect/>
          </a:stretch>
        </p:blipFill>
        <p:spPr bwMode="auto">
          <a:xfrm>
            <a:off x="5060950" y="1643063"/>
            <a:ext cx="4083050" cy="4859337"/>
          </a:xfrm>
          <a:prstGeom prst="rect">
            <a:avLst/>
          </a:prstGeom>
          <a:noFill/>
          <a:ln w="9525">
            <a:noFill/>
            <a:miter lim="800000"/>
            <a:headEnd/>
            <a:tailEnd/>
          </a:ln>
        </p:spPr>
      </p:pic>
      <p:pic>
        <p:nvPicPr>
          <p:cNvPr id="2052" name="Picture 4" descr="F:\Recovered Files\7 класс\7_15_Иисус Христос-суперзвезда\Распятие_Ге.jpg"/>
          <p:cNvPicPr>
            <a:picLocks noChangeAspect="1" noChangeArrowheads="1"/>
          </p:cNvPicPr>
          <p:nvPr/>
        </p:nvPicPr>
        <p:blipFill>
          <a:blip r:embed="rId4" cstate="print"/>
          <a:srcRect/>
          <a:stretch>
            <a:fillRect/>
          </a:stretch>
        </p:blipFill>
        <p:spPr bwMode="auto">
          <a:xfrm>
            <a:off x="1928813" y="2571750"/>
            <a:ext cx="5073650" cy="3959225"/>
          </a:xfrm>
          <a:prstGeom prst="rect">
            <a:avLst/>
          </a:prstGeom>
          <a:noFill/>
          <a:ln w="9525">
            <a:noFill/>
            <a:miter lim="800000"/>
            <a:headEnd/>
            <a:tailEnd/>
          </a:ln>
        </p:spPr>
      </p:pic>
      <p:sp>
        <p:nvSpPr>
          <p:cNvPr id="7" name="TextBox 6"/>
          <p:cNvSpPr txBox="1">
            <a:spLocks noChangeArrowheads="1"/>
          </p:cNvSpPr>
          <p:nvPr/>
        </p:nvSpPr>
        <p:spPr bwMode="auto">
          <a:xfrm>
            <a:off x="214313" y="6488113"/>
            <a:ext cx="1819275" cy="369887"/>
          </a:xfrm>
          <a:prstGeom prst="rect">
            <a:avLst/>
          </a:prstGeom>
          <a:noFill/>
          <a:ln w="9525">
            <a:noFill/>
            <a:miter lim="800000"/>
            <a:headEnd/>
            <a:tailEnd/>
          </a:ln>
        </p:spPr>
        <p:txBody>
          <a:bodyPr wrap="none">
            <a:spAutoFit/>
          </a:bodyPr>
          <a:lstStyle/>
          <a:p>
            <a:r>
              <a:rPr lang="ru-RU">
                <a:latin typeface="Calibri" pitchFamily="34" charset="0"/>
              </a:rPr>
              <a:t>Что есть истина?</a:t>
            </a:r>
          </a:p>
        </p:txBody>
      </p:sp>
      <p:sp>
        <p:nvSpPr>
          <p:cNvPr id="8" name="TextBox 7"/>
          <p:cNvSpPr txBox="1">
            <a:spLocks noChangeArrowheads="1"/>
          </p:cNvSpPr>
          <p:nvPr/>
        </p:nvSpPr>
        <p:spPr bwMode="auto">
          <a:xfrm>
            <a:off x="7858125" y="6488113"/>
            <a:ext cx="947738" cy="369887"/>
          </a:xfrm>
          <a:prstGeom prst="rect">
            <a:avLst/>
          </a:prstGeom>
          <a:noFill/>
          <a:ln w="9525">
            <a:noFill/>
            <a:miter lim="800000"/>
            <a:headEnd/>
            <a:tailEnd/>
          </a:ln>
        </p:spPr>
        <p:txBody>
          <a:bodyPr wrap="none">
            <a:spAutoFit/>
          </a:bodyPr>
          <a:lstStyle/>
          <a:p>
            <a:r>
              <a:rPr lang="ru-RU">
                <a:latin typeface="Calibri" pitchFamily="34" charset="0"/>
              </a:rPr>
              <a:t>Голгофа</a:t>
            </a:r>
          </a:p>
        </p:txBody>
      </p:sp>
      <p:sp>
        <p:nvSpPr>
          <p:cNvPr id="9" name="TextBox 8"/>
          <p:cNvSpPr txBox="1">
            <a:spLocks noChangeArrowheads="1"/>
          </p:cNvSpPr>
          <p:nvPr/>
        </p:nvSpPr>
        <p:spPr bwMode="auto">
          <a:xfrm>
            <a:off x="3714750" y="6488113"/>
            <a:ext cx="1071563" cy="369887"/>
          </a:xfrm>
          <a:prstGeom prst="rect">
            <a:avLst/>
          </a:prstGeom>
          <a:noFill/>
          <a:ln w="9525">
            <a:noFill/>
            <a:miter lim="800000"/>
            <a:headEnd/>
            <a:tailEnd/>
          </a:ln>
        </p:spPr>
        <p:txBody>
          <a:bodyPr wrap="none">
            <a:spAutoFit/>
          </a:bodyPr>
          <a:lstStyle/>
          <a:p>
            <a:r>
              <a:rPr lang="ru-RU">
                <a:latin typeface="Calibri" pitchFamily="34" charset="0"/>
              </a:rPr>
              <a:t>Распятие</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diamond(in)">
                                      <p:cBhvr>
                                        <p:cTn id="17" dur="2000"/>
                                        <p:tgtEl>
                                          <p:spTgt spid="2050"/>
                                        </p:tgtEl>
                                      </p:cBhvr>
                                    </p:animEffect>
                                  </p:childTnLst>
                                </p:cTn>
                              </p:par>
                            </p:childTnLst>
                          </p:cTn>
                        </p:par>
                        <p:par>
                          <p:cTn id="18" fill="hold">
                            <p:stCondLst>
                              <p:cond delay="2000"/>
                            </p:stCondLst>
                            <p:childTnLst>
                              <p:par>
                                <p:cTn id="19" presetID="54" presetClass="entr" presetSubtype="0" accel="10000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ppt_w*0.05"/>
                                          </p:val>
                                        </p:tav>
                                        <p:tav tm="100000">
                                          <p:val>
                                            <p:strVal val="#ppt_w"/>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anim calcmode="lin" valueType="num">
                                      <p:cBhvr>
                                        <p:cTn id="23" dur="500" fill="hold"/>
                                        <p:tgtEl>
                                          <p:spTgt spid="7"/>
                                        </p:tgtEl>
                                        <p:attrNameLst>
                                          <p:attrName>ppt_x</p:attrName>
                                        </p:attrNameLst>
                                      </p:cBhvr>
                                      <p:tavLst>
                                        <p:tav tm="0">
                                          <p:val>
                                            <p:strVal val="#ppt_x-.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nodeType="clickEffect">
                                  <p:stCondLst>
                                    <p:cond delay="0"/>
                                  </p:stCondLst>
                                  <p:childTnLst>
                                    <p:set>
                                      <p:cBhvr>
                                        <p:cTn id="29" dur="1" fill="hold">
                                          <p:stCondLst>
                                            <p:cond delay="0"/>
                                          </p:stCondLst>
                                        </p:cTn>
                                        <p:tgtEl>
                                          <p:spTgt spid="2051"/>
                                        </p:tgtEl>
                                        <p:attrNameLst>
                                          <p:attrName>style.visibility</p:attrName>
                                        </p:attrNameLst>
                                      </p:cBhvr>
                                      <p:to>
                                        <p:strVal val="visible"/>
                                      </p:to>
                                    </p:set>
                                    <p:animEffect transition="in" filter="diamond(in)">
                                      <p:cBhvr>
                                        <p:cTn id="30" dur="2000"/>
                                        <p:tgtEl>
                                          <p:spTgt spid="2051"/>
                                        </p:tgtEl>
                                      </p:cBhvr>
                                    </p:animEffect>
                                  </p:childTnLst>
                                </p:cTn>
                              </p:par>
                            </p:childTnLst>
                          </p:cTn>
                        </p:par>
                        <p:par>
                          <p:cTn id="31" fill="hold">
                            <p:stCondLst>
                              <p:cond delay="2000"/>
                            </p:stCondLst>
                            <p:childTnLst>
                              <p:par>
                                <p:cTn id="32" presetID="54" presetClass="entr" presetSubtype="0" accel="10000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strVal val="#ppt_w*0.05"/>
                                          </p:val>
                                        </p:tav>
                                        <p:tav tm="100000">
                                          <p:val>
                                            <p:strVal val="#ppt_w"/>
                                          </p:val>
                                        </p:tav>
                                      </p:tavLst>
                                    </p:anim>
                                    <p:anim calcmode="lin" valueType="num">
                                      <p:cBhvr>
                                        <p:cTn id="35" dur="500" fill="hold"/>
                                        <p:tgtEl>
                                          <p:spTgt spid="8"/>
                                        </p:tgtEl>
                                        <p:attrNameLst>
                                          <p:attrName>ppt_h</p:attrName>
                                        </p:attrNameLst>
                                      </p:cBhvr>
                                      <p:tavLst>
                                        <p:tav tm="0">
                                          <p:val>
                                            <p:strVal val="#ppt_h"/>
                                          </p:val>
                                        </p:tav>
                                        <p:tav tm="100000">
                                          <p:val>
                                            <p:strVal val="#ppt_h"/>
                                          </p:val>
                                        </p:tav>
                                      </p:tavLst>
                                    </p:anim>
                                    <p:anim calcmode="lin" valueType="num">
                                      <p:cBhvr>
                                        <p:cTn id="36" dur="500" fill="hold"/>
                                        <p:tgtEl>
                                          <p:spTgt spid="8"/>
                                        </p:tgtEl>
                                        <p:attrNameLst>
                                          <p:attrName>ppt_x</p:attrName>
                                        </p:attrNameLst>
                                      </p:cBhvr>
                                      <p:tavLst>
                                        <p:tav tm="0">
                                          <p:val>
                                            <p:strVal val="#ppt_x-.2"/>
                                          </p:val>
                                        </p:tav>
                                        <p:tav tm="100000">
                                          <p:val>
                                            <p:strVal val="#ppt_x"/>
                                          </p:val>
                                        </p:tav>
                                      </p:tavLst>
                                    </p:anim>
                                    <p:anim calcmode="lin" valueType="num">
                                      <p:cBhvr>
                                        <p:cTn id="37" dur="500" fill="hold"/>
                                        <p:tgtEl>
                                          <p:spTgt spid="8"/>
                                        </p:tgtEl>
                                        <p:attrNameLst>
                                          <p:attrName>ppt_y</p:attrName>
                                        </p:attrNameLst>
                                      </p:cBhvr>
                                      <p:tavLst>
                                        <p:tav tm="0">
                                          <p:val>
                                            <p:strVal val="#ppt_y"/>
                                          </p:val>
                                        </p:tav>
                                        <p:tav tm="100000">
                                          <p:val>
                                            <p:strVal val="#ppt_y"/>
                                          </p:val>
                                        </p:tav>
                                      </p:tavLst>
                                    </p:anim>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2052"/>
                                        </p:tgtEl>
                                        <p:attrNameLst>
                                          <p:attrName>style.visibility</p:attrName>
                                        </p:attrNameLst>
                                      </p:cBhvr>
                                      <p:to>
                                        <p:strVal val="visible"/>
                                      </p:to>
                                    </p:set>
                                    <p:animEffect transition="in" filter="diamond(in)">
                                      <p:cBhvr>
                                        <p:cTn id="43" dur="2000"/>
                                        <p:tgtEl>
                                          <p:spTgt spid="2052"/>
                                        </p:tgtEl>
                                      </p:cBhvr>
                                    </p:animEffect>
                                  </p:childTnLst>
                                </p:cTn>
                              </p:par>
                            </p:childTnLst>
                          </p:cTn>
                        </p:par>
                        <p:par>
                          <p:cTn id="44" fill="hold">
                            <p:stCondLst>
                              <p:cond delay="2000"/>
                            </p:stCondLst>
                            <p:childTnLst>
                              <p:par>
                                <p:cTn id="45" presetID="54" presetClass="entr" presetSubtype="0" accel="10000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strVal val="#ppt_w*0.05"/>
                                          </p:val>
                                        </p:tav>
                                        <p:tav tm="100000">
                                          <p:val>
                                            <p:strVal val="#ppt_w"/>
                                          </p:val>
                                        </p:tav>
                                      </p:tavLst>
                                    </p:anim>
                                    <p:anim calcmode="lin" valueType="num">
                                      <p:cBhvr>
                                        <p:cTn id="48" dur="500" fill="hold"/>
                                        <p:tgtEl>
                                          <p:spTgt spid="9"/>
                                        </p:tgtEl>
                                        <p:attrNameLst>
                                          <p:attrName>ppt_h</p:attrName>
                                        </p:attrNameLst>
                                      </p:cBhvr>
                                      <p:tavLst>
                                        <p:tav tm="0">
                                          <p:val>
                                            <p:strVal val="#ppt_h"/>
                                          </p:val>
                                        </p:tav>
                                        <p:tav tm="100000">
                                          <p:val>
                                            <p:strVal val="#ppt_h"/>
                                          </p:val>
                                        </p:tav>
                                      </p:tavLst>
                                    </p:anim>
                                    <p:anim calcmode="lin" valueType="num">
                                      <p:cBhvr>
                                        <p:cTn id="49" dur="500" fill="hold"/>
                                        <p:tgtEl>
                                          <p:spTgt spid="9"/>
                                        </p:tgtEl>
                                        <p:attrNameLst>
                                          <p:attrName>ppt_x</p:attrName>
                                        </p:attrNameLst>
                                      </p:cBhvr>
                                      <p:tavLst>
                                        <p:tav tm="0">
                                          <p:val>
                                            <p:strVal val="#ppt_x-.2"/>
                                          </p:val>
                                        </p:tav>
                                        <p:tav tm="100000">
                                          <p:val>
                                            <p:strVal val="#ppt_x"/>
                                          </p:val>
                                        </p:tav>
                                      </p:tavLst>
                                    </p:anim>
                                    <p:anim calcmode="lin" valueType="num">
                                      <p:cBhvr>
                                        <p:cTn id="50" dur="500" fill="hold"/>
                                        <p:tgtEl>
                                          <p:spTgt spid="9"/>
                                        </p:tgtEl>
                                        <p:attrNameLst>
                                          <p:attrName>ppt_y</p:attrName>
                                        </p:attrNameLst>
                                      </p:cBhvr>
                                      <p:tavLst>
                                        <p:tav tm="0">
                                          <p:val>
                                            <p:strVal val="#ppt_y"/>
                                          </p:val>
                                        </p:tav>
                                        <p:tav tm="100000">
                                          <p:val>
                                            <p:strVal val="#ppt_y"/>
                                          </p:val>
                                        </p:tav>
                                      </p:tavLst>
                                    </p:anim>
                                    <p:animEffect transition="in" filter="fade">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9144000" cy="1143000"/>
          </a:xfrm>
        </p:spPr>
        <p:txBody>
          <a:bodyPr rtlCol="0">
            <a:normAutofit/>
          </a:bodyPr>
          <a:lstStyle/>
          <a:p>
            <a:pPr eaLnBrk="1" fontAlgn="auto" hangingPunct="1">
              <a:spcAft>
                <a:spcPts val="0"/>
              </a:spcAft>
              <a:defRPr/>
            </a:pPr>
            <a:r>
              <a:rPr lang="ru-RU" sz="4800" b="1" dirty="0" smtClean="0">
                <a:solidFill>
                  <a:srgbClr val="002060"/>
                </a:solidFill>
                <a:effectLst>
                  <a:outerShdw blurRad="38100" dist="38100" dir="2700000" algn="tl">
                    <a:srgbClr val="000000">
                      <a:alpha val="43137"/>
                    </a:srgbClr>
                  </a:outerShdw>
                </a:effectLst>
              </a:rPr>
              <a:t>ОБРАЗ ИИСУСА ХРИСТА</a:t>
            </a:r>
          </a:p>
        </p:txBody>
      </p:sp>
      <p:pic>
        <p:nvPicPr>
          <p:cNvPr id="5" name="Picture 4" descr="PDVD_054"/>
          <p:cNvPicPr>
            <a:picLocks noChangeAspect="1" noChangeArrowheads="1"/>
          </p:cNvPicPr>
          <p:nvPr/>
        </p:nvPicPr>
        <p:blipFill>
          <a:blip r:embed="rId4" cstate="print"/>
          <a:srcRect/>
          <a:stretch>
            <a:fillRect/>
          </a:stretch>
        </p:blipFill>
        <p:spPr bwMode="auto">
          <a:xfrm>
            <a:off x="214313" y="1571625"/>
            <a:ext cx="4657725" cy="3214688"/>
          </a:xfrm>
          <a:prstGeom prst="rect">
            <a:avLst/>
          </a:prstGeom>
          <a:noFill/>
          <a:ln w="9525">
            <a:noFill/>
            <a:miter lim="800000"/>
            <a:headEnd/>
            <a:tailEnd/>
          </a:ln>
        </p:spPr>
      </p:pic>
      <p:pic>
        <p:nvPicPr>
          <p:cNvPr id="3074" name="Picture 2" descr="F:\Recovered Files\7 класс\7_15_Иисус Христос-суперзвезда\b.jpg"/>
          <p:cNvPicPr>
            <a:picLocks noGrp="1" noChangeAspect="1" noChangeArrowheads="1"/>
          </p:cNvPicPr>
          <p:nvPr>
            <p:ph idx="1"/>
          </p:nvPr>
        </p:nvPicPr>
        <p:blipFill>
          <a:blip r:embed="rId5" cstate="print"/>
          <a:srcRect/>
          <a:stretch>
            <a:fillRect/>
          </a:stretch>
        </p:blipFill>
        <p:spPr>
          <a:xfrm>
            <a:off x="4476750" y="4248150"/>
            <a:ext cx="4667250" cy="2609850"/>
          </a:xfrm>
          <a:noFill/>
        </p:spPr>
      </p:pic>
      <p:sp>
        <p:nvSpPr>
          <p:cNvPr id="19461" name="TextBox 5"/>
          <p:cNvSpPr txBox="1">
            <a:spLocks noChangeArrowheads="1"/>
          </p:cNvSpPr>
          <p:nvPr/>
        </p:nvSpPr>
        <p:spPr bwMode="auto">
          <a:xfrm>
            <a:off x="571500" y="5286375"/>
            <a:ext cx="3189288" cy="369888"/>
          </a:xfrm>
          <a:prstGeom prst="rect">
            <a:avLst/>
          </a:prstGeom>
          <a:noFill/>
          <a:ln w="9525">
            <a:noFill/>
            <a:miter lim="800000"/>
            <a:headEnd/>
            <a:tailEnd/>
          </a:ln>
        </p:spPr>
        <p:txBody>
          <a:bodyPr wrap="none">
            <a:spAutoFit/>
          </a:bodyPr>
          <a:lstStyle/>
          <a:p>
            <a:r>
              <a:rPr lang="ru-RU" b="1">
                <a:solidFill>
                  <a:srgbClr val="C00000"/>
                </a:solidFill>
              </a:rPr>
              <a:t>Ария Иисуса «Суперстар»</a:t>
            </a:r>
          </a:p>
        </p:txBody>
      </p:sp>
      <p:pic>
        <p:nvPicPr>
          <p:cNvPr id="7" name="08 - Э. Ллойд Уэббер - Суперстар.mp3">
            <a:hlinkClick r:id="" action="ppaction://media"/>
          </p:cNvPr>
          <p:cNvPicPr>
            <a:picLocks noRot="1" noChangeAspect="1"/>
          </p:cNvPicPr>
          <p:nvPr>
            <a:audioFile r:link="rId1"/>
          </p:nvPr>
        </p:nvPicPr>
        <p:blipFill>
          <a:blip r:embed="rId6" cstate="print"/>
          <a:srcRect/>
          <a:stretch>
            <a:fillRect/>
          </a:stretch>
        </p:blipFill>
        <p:spPr bwMode="auto">
          <a:xfrm>
            <a:off x="357188" y="500063"/>
            <a:ext cx="292100" cy="292100"/>
          </a:xfrm>
          <a:prstGeom prst="rect">
            <a:avLst/>
          </a:prstGeom>
          <a:noFill/>
          <a:ln w="9525">
            <a:noFill/>
            <a:miter lim="800000"/>
            <a:headEnd/>
            <a:tailEnd/>
          </a:ln>
        </p:spPr>
      </p:pic>
      <p:pic>
        <p:nvPicPr>
          <p:cNvPr id="8" name="Luke Kennedy - Gethsemane - BRILLIANT.mp4">
            <a:hlinkClick r:id="" action="ppaction://media"/>
          </p:cNvPr>
          <p:cNvPicPr>
            <a:picLocks noRot="1" noChangeAspect="1"/>
          </p:cNvPicPr>
          <p:nvPr>
            <a:videoFile r:link="rId2"/>
          </p:nvPr>
        </p:nvPicPr>
        <p:blipFill>
          <a:blip r:embed="rId7" cstate="print"/>
          <a:srcRect/>
          <a:stretch>
            <a:fillRect/>
          </a:stretch>
        </p:blipFill>
        <p:spPr bwMode="auto">
          <a:xfrm>
            <a:off x="5143500" y="1214438"/>
            <a:ext cx="4000500" cy="3000375"/>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5"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2"/>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3074"/>
                                        </p:tgtEl>
                                        <p:attrNameLst>
                                          <p:attrName>style.visibility</p:attrName>
                                        </p:attrNameLst>
                                      </p:cBhvr>
                                      <p:to>
                                        <p:strVal val="visible"/>
                                      </p:to>
                                    </p:set>
                                    <p:animEffect transition="in" filter="fade">
                                      <p:cBhvr>
                                        <p:cTn id="24"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Prev" delay="0">
                      <p:tgtEl>
                        <p:sldTgt/>
                      </p:tgtEl>
                    </p:cond>
                    <p:cond evt="onStopAudio" delay="0">
                      <p:tgtEl>
                        <p:sldTgt/>
                      </p:tgtEl>
                    </p:cond>
                  </p:endCondLst>
                </p:cTn>
                <p:tgtEl>
                  <p:spTgt spid="7"/>
                </p:tgtEl>
              </p:cMediaNode>
            </p:audio>
            <p:seq concurrent="1" nextAc="seek">
              <p:cTn id="26" restart="whenNotActive" fill="hold" evtFilter="cancelBubble" nodeType="interactiveSeq">
                <p:stCondLst>
                  <p:cond evt="onClick" delay="0">
                    <p:tgtEl>
                      <p:spTgt spid="8"/>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8"/>
                                        </p:tgtEl>
                                      </p:cBhvr>
                                    </p:cmd>
                                  </p:childTnLst>
                                </p:cTn>
                              </p:par>
                            </p:childTnLst>
                          </p:cTn>
                        </p:par>
                      </p:childTnLst>
                    </p:cTn>
                  </p:par>
                </p:childTnLst>
              </p:cTn>
              <p:nextCondLst>
                <p:cond evt="onClick" delay="0">
                  <p:tgtEl>
                    <p:spTgt spid="8"/>
                  </p:tgtEl>
                </p:cond>
              </p:nextCondLst>
            </p:seq>
            <p:video>
              <p:cMediaNode>
                <p:cTn id="31" fill="hold" display="0">
                  <p:stCondLst>
                    <p:cond delay="indefinite"/>
                  </p:stCondLst>
                  <p:endCondLst>
                    <p:cond evt="onNext" delay="0">
                      <p:tgtEl>
                        <p:sldTgt/>
                      </p:tgtEl>
                    </p:cond>
                    <p:cond evt="onPrev" delay="0">
                      <p:tgtEl>
                        <p:sldTgt/>
                      </p:tgtEl>
                    </p:cond>
                  </p:endCondLst>
                </p:cTn>
                <p:tgtEl>
                  <p:spTgt spid="8"/>
                </p:tgtEl>
              </p:cMediaNode>
            </p:video>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a:bodyPr>
          <a:lstStyle/>
          <a:p>
            <a:pPr eaLnBrk="1" fontAlgn="auto" hangingPunct="1">
              <a:spcAft>
                <a:spcPts val="0"/>
              </a:spcAft>
              <a:defRPr/>
            </a:pPr>
            <a:r>
              <a:rPr lang="ru-RU" sz="4800" b="1" dirty="0" smtClean="0">
                <a:solidFill>
                  <a:srgbClr val="002060"/>
                </a:solidFill>
                <a:effectLst>
                  <a:outerShdw blurRad="38100" dist="38100" dir="2700000" algn="tl">
                    <a:srgbClr val="000000">
                      <a:alpha val="43137"/>
                    </a:srgbClr>
                  </a:outerShdw>
                </a:effectLst>
              </a:rPr>
              <a:t>ОБРАЗ МАРИИ МАГДАЛИНЫ</a:t>
            </a:r>
          </a:p>
        </p:txBody>
      </p:sp>
      <p:pic>
        <p:nvPicPr>
          <p:cNvPr id="4" name="Picture 4" descr="PDVD_003"/>
          <p:cNvPicPr>
            <a:picLocks noChangeAspect="1" noChangeArrowheads="1"/>
          </p:cNvPicPr>
          <p:nvPr/>
        </p:nvPicPr>
        <p:blipFill>
          <a:blip r:embed="rId3" cstate="print"/>
          <a:srcRect/>
          <a:stretch>
            <a:fillRect/>
          </a:stretch>
        </p:blipFill>
        <p:spPr bwMode="auto">
          <a:xfrm>
            <a:off x="214313" y="1357313"/>
            <a:ext cx="4143375" cy="4013200"/>
          </a:xfrm>
          <a:prstGeom prst="rect">
            <a:avLst/>
          </a:prstGeom>
          <a:noFill/>
          <a:ln w="9525">
            <a:noFill/>
            <a:miter lim="800000"/>
            <a:headEnd/>
            <a:tailEnd/>
          </a:ln>
        </p:spPr>
      </p:pic>
      <p:pic>
        <p:nvPicPr>
          <p:cNvPr id="5" name="Picture 5" descr="PDVD_026"/>
          <p:cNvPicPr>
            <a:picLocks noChangeAspect="1" noChangeArrowheads="1"/>
          </p:cNvPicPr>
          <p:nvPr/>
        </p:nvPicPr>
        <p:blipFill>
          <a:blip r:embed="rId4" cstate="print">
            <a:lum bright="24000" contrast="24000"/>
          </a:blip>
          <a:srcRect/>
          <a:stretch>
            <a:fillRect/>
          </a:stretch>
        </p:blipFill>
        <p:spPr bwMode="auto">
          <a:xfrm>
            <a:off x="4929188" y="2643188"/>
            <a:ext cx="4014787" cy="4014787"/>
          </a:xfrm>
          <a:prstGeom prst="rect">
            <a:avLst/>
          </a:prstGeom>
          <a:noFill/>
          <a:ln w="9525">
            <a:noFill/>
            <a:miter lim="800000"/>
            <a:headEnd/>
            <a:tailEnd/>
          </a:ln>
        </p:spPr>
      </p:pic>
      <p:sp>
        <p:nvSpPr>
          <p:cNvPr id="20485" name="TextBox 5"/>
          <p:cNvSpPr txBox="1">
            <a:spLocks noChangeArrowheads="1"/>
          </p:cNvSpPr>
          <p:nvPr/>
        </p:nvSpPr>
        <p:spPr bwMode="auto">
          <a:xfrm>
            <a:off x="428625" y="5786438"/>
            <a:ext cx="3714750" cy="369887"/>
          </a:xfrm>
          <a:prstGeom prst="rect">
            <a:avLst/>
          </a:prstGeom>
          <a:noFill/>
          <a:ln w="9525">
            <a:noFill/>
            <a:miter lim="800000"/>
            <a:headEnd/>
            <a:tailEnd/>
          </a:ln>
        </p:spPr>
        <p:txBody>
          <a:bodyPr>
            <a:spAutoFit/>
          </a:bodyPr>
          <a:lstStyle/>
          <a:p>
            <a:r>
              <a:rPr lang="ru-RU" b="1">
                <a:solidFill>
                  <a:srgbClr val="C00000"/>
                </a:solidFill>
              </a:rPr>
              <a:t>Колыбельная Магдалины</a:t>
            </a:r>
          </a:p>
        </p:txBody>
      </p:sp>
      <p:pic>
        <p:nvPicPr>
          <p:cNvPr id="7" name="12 - Э. Ллойд Уэббер - Колыбельная Магдалины.mp3">
            <a:hlinkClick r:id="" action="ppaction://media"/>
          </p:cNvPr>
          <p:cNvPicPr>
            <a:picLocks noGrp="1" noRot="1" noChangeAspect="1"/>
          </p:cNvPicPr>
          <p:nvPr>
            <p:ph idx="1"/>
            <a:audioFile r:link="rId1"/>
          </p:nvPr>
        </p:nvPicPr>
        <p:blipFill>
          <a:blip r:embed="rId5" cstate="print"/>
          <a:srcRect/>
          <a:stretch>
            <a:fillRect/>
          </a:stretch>
        </p:blipFill>
        <p:spPr>
          <a:xfrm>
            <a:off x="357188" y="500063"/>
            <a:ext cx="292100" cy="292100"/>
          </a:xfr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5"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4"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a:bodyPr>
          <a:lstStyle/>
          <a:p>
            <a:pPr eaLnBrk="1" fontAlgn="auto" hangingPunct="1">
              <a:spcAft>
                <a:spcPts val="0"/>
              </a:spcAft>
              <a:defRPr/>
            </a:pPr>
            <a:r>
              <a:rPr lang="ru-RU" sz="4800" b="1" dirty="0" smtClean="0">
                <a:solidFill>
                  <a:srgbClr val="002060"/>
                </a:solidFill>
                <a:effectLst>
                  <a:outerShdw blurRad="38100" dist="38100" dir="2700000" algn="tl">
                    <a:srgbClr val="000000">
                      <a:alpha val="43137"/>
                    </a:srgbClr>
                  </a:outerShdw>
                </a:effectLst>
              </a:rPr>
              <a:t>ОБРАЗ ПОНТИЯ ПИЛАТА</a:t>
            </a:r>
          </a:p>
        </p:txBody>
      </p:sp>
      <p:pic>
        <p:nvPicPr>
          <p:cNvPr id="4" name="Picture 4" descr="PDVD_059"/>
          <p:cNvPicPr>
            <a:picLocks noChangeAspect="1" noChangeArrowheads="1"/>
          </p:cNvPicPr>
          <p:nvPr/>
        </p:nvPicPr>
        <p:blipFill>
          <a:blip r:embed="rId3" cstate="print"/>
          <a:srcRect/>
          <a:stretch>
            <a:fillRect/>
          </a:stretch>
        </p:blipFill>
        <p:spPr bwMode="auto">
          <a:xfrm>
            <a:off x="1285875" y="2143125"/>
            <a:ext cx="6572250" cy="3500438"/>
          </a:xfrm>
          <a:prstGeom prst="rect">
            <a:avLst/>
          </a:prstGeom>
          <a:noFill/>
          <a:ln w="9525">
            <a:noFill/>
            <a:miter lim="800000"/>
            <a:headEnd/>
            <a:tailEnd/>
          </a:ln>
        </p:spPr>
      </p:pic>
      <p:sp>
        <p:nvSpPr>
          <p:cNvPr id="21508" name="TextBox 4"/>
          <p:cNvSpPr txBox="1">
            <a:spLocks noChangeArrowheads="1"/>
          </p:cNvSpPr>
          <p:nvPr/>
        </p:nvSpPr>
        <p:spPr bwMode="auto">
          <a:xfrm>
            <a:off x="1643063" y="5857875"/>
            <a:ext cx="1735137" cy="369888"/>
          </a:xfrm>
          <a:prstGeom prst="rect">
            <a:avLst/>
          </a:prstGeom>
          <a:noFill/>
          <a:ln w="9525">
            <a:noFill/>
            <a:miter lim="800000"/>
            <a:headEnd/>
            <a:tailEnd/>
          </a:ln>
        </p:spPr>
        <p:txBody>
          <a:bodyPr>
            <a:spAutoFit/>
          </a:bodyPr>
          <a:lstStyle/>
          <a:p>
            <a:r>
              <a:rPr lang="ru-RU" b="1">
                <a:solidFill>
                  <a:srgbClr val="C00000"/>
                </a:solidFill>
              </a:rPr>
              <a:t>Сон Пилата</a:t>
            </a:r>
          </a:p>
        </p:txBody>
      </p:sp>
      <p:pic>
        <p:nvPicPr>
          <p:cNvPr id="6" name="14 - Э. Ллойд Уэббер - Сон Пилата.mp3">
            <a:hlinkClick r:id="" action="ppaction://media"/>
          </p:cNvPr>
          <p:cNvPicPr>
            <a:picLocks noGrp="1" noRot="1" noChangeAspect="1"/>
          </p:cNvPicPr>
          <p:nvPr>
            <p:ph idx="1"/>
            <a:audioFile r:link="rId1"/>
          </p:nvPr>
        </p:nvPicPr>
        <p:blipFill>
          <a:blip r:embed="rId4" cstate="print"/>
          <a:srcRect/>
          <a:stretch>
            <a:fillRect/>
          </a:stretch>
        </p:blipFill>
        <p:spPr>
          <a:xfrm>
            <a:off x="357188" y="428625"/>
            <a:ext cx="292100" cy="292100"/>
          </a:xfrm>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25"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0"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a:bodyPr>
          <a:lstStyle/>
          <a:p>
            <a:pPr eaLnBrk="1" fontAlgn="auto" hangingPunct="1">
              <a:spcAft>
                <a:spcPts val="0"/>
              </a:spcAft>
              <a:defRPr/>
            </a:pPr>
            <a:r>
              <a:rPr lang="ru-RU" sz="4800" b="1" dirty="0" smtClean="0">
                <a:solidFill>
                  <a:srgbClr val="002060"/>
                </a:solidFill>
                <a:effectLst>
                  <a:outerShdw blurRad="38100" dist="38100" dir="2700000" algn="tl">
                    <a:srgbClr val="000000">
                      <a:alpha val="43137"/>
                    </a:srgbClr>
                  </a:outerShdw>
                </a:effectLst>
              </a:rPr>
              <a:t>ОБРАЗ ИУДЫ</a:t>
            </a:r>
          </a:p>
        </p:txBody>
      </p:sp>
      <p:pic>
        <p:nvPicPr>
          <p:cNvPr id="4" name="Picture 4" descr="PDVD_004"/>
          <p:cNvPicPr>
            <a:picLocks noChangeAspect="1" noChangeArrowheads="1"/>
          </p:cNvPicPr>
          <p:nvPr/>
        </p:nvPicPr>
        <p:blipFill>
          <a:blip r:embed="rId3" cstate="print">
            <a:lum bright="12000" contrast="18000"/>
          </a:blip>
          <a:srcRect/>
          <a:stretch>
            <a:fillRect/>
          </a:stretch>
        </p:blipFill>
        <p:spPr bwMode="auto">
          <a:xfrm>
            <a:off x="0" y="1214438"/>
            <a:ext cx="4929188" cy="3716337"/>
          </a:xfrm>
          <a:prstGeom prst="rect">
            <a:avLst/>
          </a:prstGeom>
          <a:noFill/>
          <a:ln w="9525">
            <a:noFill/>
            <a:miter lim="800000"/>
            <a:headEnd/>
            <a:tailEnd/>
          </a:ln>
        </p:spPr>
      </p:pic>
      <p:pic>
        <p:nvPicPr>
          <p:cNvPr id="5" name="Picture 4" descr="jcs_horgan01"/>
          <p:cNvPicPr>
            <a:picLocks noChangeAspect="1" noChangeArrowheads="1"/>
          </p:cNvPicPr>
          <p:nvPr/>
        </p:nvPicPr>
        <p:blipFill>
          <a:blip r:embed="rId4" cstate="print"/>
          <a:srcRect/>
          <a:stretch>
            <a:fillRect/>
          </a:stretch>
        </p:blipFill>
        <p:spPr bwMode="auto">
          <a:xfrm>
            <a:off x="4337050" y="3262313"/>
            <a:ext cx="4806950" cy="3595687"/>
          </a:xfrm>
          <a:prstGeom prst="rect">
            <a:avLst/>
          </a:prstGeom>
          <a:noFill/>
          <a:ln w="9525">
            <a:noFill/>
            <a:miter lim="800000"/>
            <a:headEnd/>
            <a:tailEnd/>
          </a:ln>
        </p:spPr>
      </p:pic>
      <p:sp>
        <p:nvSpPr>
          <p:cNvPr id="22533" name="TextBox 5"/>
          <p:cNvSpPr txBox="1">
            <a:spLocks noChangeArrowheads="1"/>
          </p:cNvSpPr>
          <p:nvPr/>
        </p:nvSpPr>
        <p:spPr bwMode="auto">
          <a:xfrm>
            <a:off x="714375" y="5286375"/>
            <a:ext cx="1466850" cy="369888"/>
          </a:xfrm>
          <a:prstGeom prst="rect">
            <a:avLst/>
          </a:prstGeom>
          <a:noFill/>
          <a:ln w="9525">
            <a:noFill/>
            <a:miter lim="800000"/>
            <a:headEnd/>
            <a:tailEnd/>
          </a:ln>
        </p:spPr>
        <p:txBody>
          <a:bodyPr wrap="none">
            <a:spAutoFit/>
          </a:bodyPr>
          <a:lstStyle/>
          <a:p>
            <a:r>
              <a:rPr lang="ru-RU" b="1">
                <a:solidFill>
                  <a:srgbClr val="C00000"/>
                </a:solidFill>
              </a:rPr>
              <a:t>Ария Иуды</a:t>
            </a:r>
          </a:p>
        </p:txBody>
      </p:sp>
      <p:pic>
        <p:nvPicPr>
          <p:cNvPr id="7" name="11 - Э. Ллойд Уэббер - Ария Иуды.mp3">
            <a:hlinkClick r:id="" action="ppaction://media"/>
          </p:cNvPr>
          <p:cNvPicPr>
            <a:picLocks noGrp="1" noRot="1" noChangeAspect="1"/>
          </p:cNvPicPr>
          <p:nvPr>
            <p:ph idx="1"/>
            <a:audioFile r:link="rId1"/>
          </p:nvPr>
        </p:nvPicPr>
        <p:blipFill>
          <a:blip r:embed="rId5" cstate="print"/>
          <a:srcRect/>
          <a:stretch>
            <a:fillRect/>
          </a:stretch>
        </p:blipFill>
        <p:spPr>
          <a:xfrm>
            <a:off x="285750" y="428625"/>
            <a:ext cx="292100" cy="292100"/>
          </a:xfr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5"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0"/>
                                        <p:tgtEl>
                                          <p:spTgt spid="4"/>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3"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F:\Recovered Files\7 класс\7_15_Иисус Христос-суперзвезда\3001372.jpg"/>
          <p:cNvPicPr>
            <a:picLocks noChangeAspect="1" noChangeArrowheads="1"/>
          </p:cNvPicPr>
          <p:nvPr/>
        </p:nvPicPr>
        <p:blipFill>
          <a:blip r:embed="rId2" cstate="print"/>
          <a:srcRect/>
          <a:stretch>
            <a:fillRect/>
          </a:stretch>
        </p:blipFill>
        <p:spPr bwMode="auto">
          <a:xfrm>
            <a:off x="0" y="1995488"/>
            <a:ext cx="3500438" cy="4862512"/>
          </a:xfrm>
          <a:prstGeom prst="rect">
            <a:avLst/>
          </a:prstGeom>
          <a:noFill/>
          <a:ln w="9525">
            <a:noFill/>
            <a:miter lim="800000"/>
            <a:headEnd/>
            <a:tailEnd/>
          </a:ln>
        </p:spPr>
      </p:pic>
      <p:sp>
        <p:nvSpPr>
          <p:cNvPr id="15362" name="AutoShape 2"/>
          <p:cNvSpPr>
            <a:spLocks noChangeArrowheads="1"/>
          </p:cNvSpPr>
          <p:nvPr/>
        </p:nvSpPr>
        <p:spPr bwMode="auto">
          <a:xfrm>
            <a:off x="0" y="0"/>
            <a:ext cx="9144000" cy="2060575"/>
          </a:xfrm>
          <a:prstGeom prst="wedgeRectCallout">
            <a:avLst>
              <a:gd name="adj1" fmla="val -44394"/>
              <a:gd name="adj2" fmla="val 84282"/>
            </a:avLst>
          </a:prstGeom>
          <a:gradFill rotWithShape="1">
            <a:gsLst>
              <a:gs pos="0">
                <a:schemeClr val="accent1"/>
              </a:gs>
              <a:gs pos="100000">
                <a:schemeClr val="accent1">
                  <a:gamma/>
                  <a:shade val="46275"/>
                  <a:invGamma/>
                </a:schemeClr>
              </a:gs>
            </a:gsLst>
            <a:path path="rect">
              <a:fillToRect l="100000" b="100000"/>
            </a:path>
          </a:gradFill>
          <a:ln w="9525">
            <a:solidFill>
              <a:schemeClr val="tx1"/>
            </a:solidFill>
            <a:miter lim="800000"/>
            <a:headEnd/>
            <a:tailEnd/>
          </a:ln>
          <a:effectLst/>
        </p:spPr>
        <p:txBody>
          <a:bodyPr/>
          <a:lstStyle/>
          <a:p>
            <a:pPr algn="ctr">
              <a:defRPr/>
            </a:pPr>
            <a:endParaRPr lang="ru-RU">
              <a:solidFill>
                <a:srgbClr val="FFFFFF"/>
              </a:solidFill>
              <a:latin typeface="+mn-lt"/>
            </a:endParaRPr>
          </a:p>
        </p:txBody>
      </p:sp>
      <p:sp>
        <p:nvSpPr>
          <p:cNvPr id="15363" name="Rectangle 3"/>
          <p:cNvSpPr>
            <a:spLocks noGrp="1" noChangeArrowheads="1"/>
          </p:cNvSpPr>
          <p:nvPr>
            <p:ph type="subTitle" idx="1"/>
          </p:nvPr>
        </p:nvSpPr>
        <p:spPr>
          <a:xfrm>
            <a:off x="0" y="115888"/>
            <a:ext cx="9144000" cy="1657350"/>
          </a:xfrm>
        </p:spPr>
        <p:txBody>
          <a:bodyPr/>
          <a:lstStyle/>
          <a:p>
            <a:pPr algn="l" eaLnBrk="1" hangingPunct="1">
              <a:lnSpc>
                <a:spcPct val="80000"/>
              </a:lnSpc>
              <a:defRPr/>
            </a:pPr>
            <a:r>
              <a:rPr lang="ru-RU" sz="2000" b="1" dirty="0" smtClean="0">
                <a:effectLst>
                  <a:outerShdw blurRad="38100" dist="38100" dir="2700000" algn="tl">
                    <a:srgbClr val="000000"/>
                  </a:outerShdw>
                </a:effectLst>
              </a:rPr>
              <a:t>Если бы Христос был всего лишь героем возвышенной легенды, уже сам факт, что подобная легенда могла быть измышлена, был бы не меньшим чудом, нежели чудо явления во плоти Сына реально существующего Бога. Эта природная, земная тайна способна вечно волновать и облагораживать сердца неверующих.</a:t>
            </a:r>
          </a:p>
        </p:txBody>
      </p:sp>
      <p:sp>
        <p:nvSpPr>
          <p:cNvPr id="15364" name="Text Box 4"/>
          <p:cNvSpPr txBox="1">
            <a:spLocks noChangeArrowheads="1"/>
          </p:cNvSpPr>
          <p:nvPr/>
        </p:nvSpPr>
        <p:spPr bwMode="auto">
          <a:xfrm>
            <a:off x="6659563" y="1628775"/>
            <a:ext cx="1550987" cy="369888"/>
          </a:xfrm>
          <a:prstGeom prst="rect">
            <a:avLst/>
          </a:prstGeom>
          <a:noFill/>
          <a:ln w="9525">
            <a:noFill/>
            <a:miter lim="800000"/>
            <a:headEnd/>
            <a:tailEnd/>
          </a:ln>
        </p:spPr>
        <p:txBody>
          <a:bodyPr wrap="none">
            <a:spAutoFit/>
          </a:bodyPr>
          <a:lstStyle/>
          <a:p>
            <a:r>
              <a:rPr lang="ru-RU">
                <a:solidFill>
                  <a:srgbClr val="FFFFFF"/>
                </a:solidFill>
              </a:rPr>
              <a:t>Умберто Эко</a:t>
            </a:r>
          </a:p>
        </p:txBody>
      </p:sp>
      <p:pic>
        <p:nvPicPr>
          <p:cNvPr id="23558" name="Picture 6" descr="F:\Documents and Settings\Admin\My doc\Мои рисунки\анимац.картинки\783296607.gif"/>
          <p:cNvPicPr>
            <a:picLocks noChangeAspect="1" noChangeArrowheads="1" noCrop="1"/>
          </p:cNvPicPr>
          <p:nvPr/>
        </p:nvPicPr>
        <p:blipFill>
          <a:blip r:embed="rId3" cstate="print"/>
          <a:srcRect/>
          <a:stretch>
            <a:fillRect/>
          </a:stretch>
        </p:blipFill>
        <p:spPr bwMode="auto">
          <a:xfrm>
            <a:off x="3357563" y="2214563"/>
            <a:ext cx="5562600" cy="411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100"/>
                                        <p:tgtEl>
                                          <p:spTgt spid="15362"/>
                                        </p:tgtEl>
                                      </p:cBhvr>
                                    </p:animEffect>
                                    <p:anim calcmode="lin" valueType="num">
                                      <p:cBhvr>
                                        <p:cTn id="8" dur="400" fill="hold"/>
                                        <p:tgtEl>
                                          <p:spTgt spid="15362"/>
                                        </p:tgtEl>
                                        <p:attrNameLst>
                                          <p:attrName>ppt_x</p:attrName>
                                        </p:attrNameLst>
                                      </p:cBhvr>
                                      <p:tavLst>
                                        <p:tav tm="0">
                                          <p:val>
                                            <p:strVal val="#ppt_x"/>
                                          </p:val>
                                        </p:tav>
                                        <p:tav tm="100000">
                                          <p:val>
                                            <p:strVal val="#ppt_x"/>
                                          </p:val>
                                        </p:tav>
                                      </p:tavLst>
                                    </p:anim>
                                    <p:anim calcmode="lin" valueType="num">
                                      <p:cBhvr>
                                        <p:cTn id="9" dur="400" fill="hold"/>
                                        <p:tgtEl>
                                          <p:spTgt spid="1536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536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536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15363">
                                            <p:txEl>
                                              <p:pRg st="0" end="0"/>
                                            </p:txEl>
                                          </p:spTgt>
                                        </p:tgtEl>
                                        <p:attrNameLst>
                                          <p:attrName>style.visibility</p:attrName>
                                        </p:attrNameLst>
                                      </p:cBhvr>
                                      <p:to>
                                        <p:strVal val="visible"/>
                                      </p:to>
                                    </p:set>
                                    <p:anim calcmode="discrete" valueType="clr">
                                      <p:cBhvr override="childStyle">
                                        <p:cTn id="15" dur="80"/>
                                        <p:tgtEl>
                                          <p:spTgt spid="1536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15363">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15363">
                                            <p:txEl>
                                              <p:pRg st="0" end="0"/>
                                            </p:txEl>
                                          </p:spTgt>
                                        </p:tgtEl>
                                        <p:attrNameLst>
                                          <p:attrName>fill.type</p:attrName>
                                        </p:attrNameLst>
                                      </p:cBhvr>
                                      <p:to>
                                        <p:strVal val="solid"/>
                                      </p:to>
                                    </p:set>
                                  </p:childTnLst>
                                </p:cTn>
                              </p:par>
                            </p:childTnLst>
                          </p:cTn>
                        </p:par>
                        <p:par>
                          <p:cTn id="18" fill="hold">
                            <p:stCondLst>
                              <p:cond delay="1100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15364"/>
                                        </p:tgtEl>
                                        <p:attrNameLst>
                                          <p:attrName>style.visibility</p:attrName>
                                        </p:attrNameLst>
                                      </p:cBhvr>
                                      <p:to>
                                        <p:strVal val="visible"/>
                                      </p:to>
                                    </p:set>
                                    <p:anim calcmode="discrete" valueType="clr">
                                      <p:cBhvr override="childStyle">
                                        <p:cTn id="21" dur="80"/>
                                        <p:tgtEl>
                                          <p:spTgt spid="15364"/>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5364"/>
                                        </p:tgtEl>
                                        <p:attrNameLst>
                                          <p:attrName>fillcolor</p:attrName>
                                        </p:attrNameLst>
                                      </p:cBhvr>
                                      <p:tavLst>
                                        <p:tav tm="0">
                                          <p:val>
                                            <p:clrVal>
                                              <a:schemeClr val="accent2"/>
                                            </p:clrVal>
                                          </p:val>
                                        </p:tav>
                                        <p:tav tm="50000">
                                          <p:val>
                                            <p:clrVal>
                                              <a:schemeClr val="hlink"/>
                                            </p:clrVal>
                                          </p:val>
                                        </p:tav>
                                      </p:tavLst>
                                    </p:anim>
                                    <p:set>
                                      <p:cBhvr>
                                        <p:cTn id="23" dur="80"/>
                                        <p:tgtEl>
                                          <p:spTgt spid="153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3" grpId="0" build="p"/>
      <p:bldP spid="153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332656"/>
            <a:ext cx="7772400" cy="1470025"/>
          </a:xfrm>
        </p:spPr>
        <p:txBody>
          <a:bodyPr/>
          <a:lstStyle/>
          <a:p>
            <a:r>
              <a:rPr lang="ru-RU" dirty="0" smtClean="0"/>
              <a:t>Ресурсы:</a:t>
            </a:r>
            <a:endParaRPr lang="ru-RU" dirty="0"/>
          </a:p>
        </p:txBody>
      </p:sp>
      <p:sp>
        <p:nvSpPr>
          <p:cNvPr id="3" name="Подзаголовок 2"/>
          <p:cNvSpPr>
            <a:spLocks noGrp="1"/>
          </p:cNvSpPr>
          <p:nvPr>
            <p:ph type="subTitle" idx="1"/>
          </p:nvPr>
        </p:nvSpPr>
        <p:spPr>
          <a:xfrm>
            <a:off x="323528" y="1700808"/>
            <a:ext cx="8424936" cy="4536504"/>
          </a:xfrm>
        </p:spPr>
        <p:txBody>
          <a:bodyPr/>
          <a:lstStyle/>
          <a:p>
            <a:pPr algn="l">
              <a:buFont typeface="Arial" pitchFamily="34" charset="0"/>
              <a:buChar char="•"/>
            </a:pPr>
            <a:r>
              <a:rPr lang="ru-RU" dirty="0" smtClean="0"/>
              <a:t> </a:t>
            </a:r>
            <a:r>
              <a:rPr lang="en-US" dirty="0" smtClean="0">
                <a:hlinkClick r:id="rId2"/>
              </a:rPr>
              <a:t>https://</a:t>
            </a:r>
            <a:r>
              <a:rPr lang="en-US" dirty="0" smtClean="0">
                <a:hlinkClick r:id="rId2"/>
              </a:rPr>
              <a:t>soundtimes.ru/myuzikly/iisus-khristos-superzvezda</a:t>
            </a:r>
            <a:endParaRPr lang="ru-RU" dirty="0" smtClean="0"/>
          </a:p>
          <a:p>
            <a:pPr algn="l">
              <a:buFont typeface="Arial" pitchFamily="34" charset="0"/>
              <a:buChar char="•"/>
            </a:pPr>
            <a:r>
              <a:rPr lang="ru-RU" dirty="0" smtClean="0"/>
              <a:t> </a:t>
            </a:r>
            <a:r>
              <a:rPr lang="en-US" dirty="0" smtClean="0">
                <a:hlinkClick r:id="rId3"/>
              </a:rPr>
              <a:t>https://</a:t>
            </a:r>
            <a:r>
              <a:rPr lang="en-US" dirty="0" smtClean="0">
                <a:hlinkClick r:id="rId3"/>
              </a:rPr>
              <a:t>musify.club/release/andrew-lloyd-webber-jesus-christ-superstar-1970-47113</a:t>
            </a:r>
            <a:endParaRPr lang="ru-RU" dirty="0" smtClean="0"/>
          </a:p>
          <a:p>
            <a:pPr algn="l">
              <a:buFont typeface="Arial" pitchFamily="34" charset="0"/>
              <a:buChar char="•"/>
            </a:pPr>
            <a:r>
              <a:rPr lang="ru-RU" dirty="0" smtClean="0"/>
              <a:t> </a:t>
            </a:r>
            <a:r>
              <a:rPr lang="en-US" dirty="0" smtClean="0">
                <a:hlinkClick r:id="rId4"/>
              </a:rPr>
              <a:t>https://lumos.art/music/jesus-christ-superstar</a:t>
            </a:r>
            <a:r>
              <a:rPr lang="en-US" dirty="0" smtClean="0">
                <a:hlinkClick r:id="rId4"/>
              </a:rPr>
              <a:t>/</a:t>
            </a:r>
            <a:endParaRPr lang="ru-RU" dirty="0" smtClean="0"/>
          </a:p>
          <a:p>
            <a:pPr algn="l">
              <a:buFont typeface="Arial" pitchFamily="34" charset="0"/>
              <a:buChar char="•"/>
            </a:pPr>
            <a:r>
              <a:rPr lang="ru-RU" dirty="0" smtClean="0"/>
              <a:t> </a:t>
            </a:r>
            <a:r>
              <a:rPr lang="en-US" dirty="0" smtClean="0">
                <a:hlinkClick r:id="rId5"/>
              </a:rPr>
              <a:t>https</a:t>
            </a:r>
            <a:r>
              <a:rPr lang="en-US" dirty="0" smtClean="0">
                <a:hlinkClick r:id="rId5"/>
              </a:rPr>
              <a:t>://</a:t>
            </a:r>
            <a:r>
              <a:rPr lang="en-US" dirty="0" smtClean="0">
                <a:hlinkClick r:id="rId5"/>
              </a:rPr>
              <a:t>www.youtube.com/watch?v=Y1iJa2tNhL0</a:t>
            </a:r>
            <a:r>
              <a:rPr lang="ru-RU" dirty="0" smtClean="0"/>
              <a:t> </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ctrTitle"/>
          </p:nvPr>
        </p:nvSpPr>
        <p:spPr/>
        <p:txBody>
          <a:bodyPr/>
          <a:lstStyle/>
          <a:p>
            <a:pPr eaLnBrk="1" hangingPunct="1"/>
            <a:endParaRPr lang="ru-RU" smtClean="0"/>
          </a:p>
        </p:txBody>
      </p:sp>
      <p:sp>
        <p:nvSpPr>
          <p:cNvPr id="3" name="Подзаголовок 2"/>
          <p:cNvSpPr>
            <a:spLocks noGrp="1"/>
          </p:cNvSpPr>
          <p:nvPr>
            <p:ph type="subTitle" idx="1"/>
          </p:nvPr>
        </p:nvSpPr>
        <p:spPr>
          <a:xfrm>
            <a:off x="0" y="3886200"/>
            <a:ext cx="9144000" cy="1752600"/>
          </a:xfrm>
        </p:spPr>
        <p:txBody>
          <a:bodyPr rtlCol="0">
            <a:normAutofit fontScale="85000" lnSpcReduction="10000"/>
          </a:bodyPr>
          <a:lstStyle/>
          <a:p>
            <a:pPr algn="l" eaLnBrk="1" fontAlgn="auto" hangingPunct="1">
              <a:spcAft>
                <a:spcPts val="0"/>
              </a:spcAft>
              <a:buFont typeface="Wingdings" pitchFamily="2" charset="2"/>
              <a:buChar char="Ø"/>
              <a:defRPr/>
            </a:pPr>
            <a:r>
              <a:rPr lang="ru-RU" b="1" dirty="0" smtClean="0">
                <a:solidFill>
                  <a:srgbClr val="002060"/>
                </a:solidFill>
                <a:effectLst>
                  <a:outerShdw blurRad="38100" dist="38100" dir="2700000" algn="tl">
                    <a:srgbClr val="000000">
                      <a:alpha val="43137"/>
                    </a:srgbClr>
                  </a:outerShdw>
                </a:effectLst>
              </a:rPr>
              <a:t>Вспомните, с какими операми вы познакомились в этом году.</a:t>
            </a:r>
          </a:p>
          <a:p>
            <a:pPr algn="l" eaLnBrk="1" fontAlgn="auto" hangingPunct="1">
              <a:spcAft>
                <a:spcPts val="0"/>
              </a:spcAft>
              <a:buFont typeface="Wingdings" pitchFamily="2" charset="2"/>
              <a:buChar char="Ø"/>
              <a:defRPr/>
            </a:pPr>
            <a:r>
              <a:rPr lang="ru-RU" b="1" dirty="0" smtClean="0">
                <a:solidFill>
                  <a:srgbClr val="002060"/>
                </a:solidFill>
                <a:effectLst>
                  <a:outerShdw blurRad="38100" dist="38100" dir="2700000" algn="tl">
                    <a:srgbClr val="000000">
                      <a:alpha val="43137"/>
                    </a:srgbClr>
                  </a:outerShdw>
                </a:effectLst>
              </a:rPr>
              <a:t>Какими чертами обладает жанр классической оперы?</a:t>
            </a:r>
          </a:p>
          <a:p>
            <a:pPr algn="l" eaLnBrk="1" fontAlgn="auto" hangingPunct="1">
              <a:spcAft>
                <a:spcPts val="0"/>
              </a:spcAft>
              <a:buFont typeface="Wingdings" pitchFamily="2" charset="2"/>
              <a:buChar char="Ø"/>
              <a:defRPr/>
            </a:pPr>
            <a:r>
              <a:rPr lang="ru-RU" b="1" dirty="0" smtClean="0">
                <a:solidFill>
                  <a:srgbClr val="002060"/>
                </a:solidFill>
                <a:effectLst>
                  <a:outerShdw blurRad="38100" dist="38100" dir="2700000" algn="tl">
                    <a:srgbClr val="000000">
                      <a:alpha val="43137"/>
                    </a:srgbClr>
                  </a:outerShdw>
                </a:effectLst>
              </a:rPr>
              <a:t>Что лежит в основе оперы?</a:t>
            </a:r>
          </a:p>
        </p:txBody>
      </p:sp>
      <p:pic>
        <p:nvPicPr>
          <p:cNvPr id="7172" name="Picture 9" descr="F:\Мои документы\Мои рисунки\Animirivannie_avatari\Avatar3\237.gif"/>
          <p:cNvPicPr>
            <a:picLocks noChangeAspect="1" noChangeArrowheads="1" noCrop="1"/>
          </p:cNvPicPr>
          <p:nvPr/>
        </p:nvPicPr>
        <p:blipFill>
          <a:blip r:embed="rId2" cstate="print"/>
          <a:srcRect/>
          <a:stretch>
            <a:fillRect/>
          </a:stretch>
        </p:blipFill>
        <p:spPr bwMode="auto">
          <a:xfrm>
            <a:off x="7072313" y="5643563"/>
            <a:ext cx="857250" cy="1000125"/>
          </a:xfrm>
          <a:prstGeom prst="rect">
            <a:avLst/>
          </a:prstGeom>
          <a:noFill/>
          <a:ln w="9525">
            <a:noFill/>
            <a:miter lim="800000"/>
            <a:headEnd/>
            <a:tailEnd/>
          </a:ln>
        </p:spPr>
      </p:pic>
      <p:pic>
        <p:nvPicPr>
          <p:cNvPr id="5" name="Picture 7" descr="Афиииша жизнь за царя"/>
          <p:cNvPicPr>
            <a:picLocks noChangeAspect="1" noChangeArrowheads="1"/>
          </p:cNvPicPr>
          <p:nvPr/>
        </p:nvPicPr>
        <p:blipFill>
          <a:blip r:embed="rId3" cstate="print"/>
          <a:srcRect/>
          <a:stretch>
            <a:fillRect/>
          </a:stretch>
        </p:blipFill>
        <p:spPr bwMode="auto">
          <a:xfrm>
            <a:off x="3286125" y="0"/>
            <a:ext cx="2601913" cy="3786188"/>
          </a:xfrm>
          <a:prstGeom prst="rect">
            <a:avLst/>
          </a:prstGeom>
          <a:noFill/>
          <a:ln w="9525">
            <a:noFill/>
            <a:miter lim="800000"/>
            <a:headEnd/>
            <a:tailEnd/>
          </a:ln>
        </p:spPr>
      </p:pic>
      <p:pic>
        <p:nvPicPr>
          <p:cNvPr id="6" name="Picture 5" descr="1241691582_15"/>
          <p:cNvPicPr>
            <a:picLocks noChangeAspect="1" noChangeArrowheads="1"/>
          </p:cNvPicPr>
          <p:nvPr/>
        </p:nvPicPr>
        <p:blipFill>
          <a:blip r:embed="rId4" cstate="print"/>
          <a:srcRect/>
          <a:stretch>
            <a:fillRect/>
          </a:stretch>
        </p:blipFill>
        <p:spPr bwMode="auto">
          <a:xfrm>
            <a:off x="285750" y="1428750"/>
            <a:ext cx="2411413" cy="2411413"/>
          </a:xfrm>
          <a:prstGeom prst="rect">
            <a:avLst/>
          </a:prstGeom>
          <a:noFill/>
          <a:ln w="9525">
            <a:noFill/>
            <a:miter lim="800000"/>
            <a:headEnd/>
            <a:tailEnd/>
          </a:ln>
        </p:spPr>
      </p:pic>
      <p:pic>
        <p:nvPicPr>
          <p:cNvPr id="7" name="Picture 8" descr="B0000046Z5"/>
          <p:cNvPicPr>
            <a:picLocks noChangeAspect="1" noChangeArrowheads="1"/>
          </p:cNvPicPr>
          <p:nvPr/>
        </p:nvPicPr>
        <p:blipFill>
          <a:blip r:embed="rId5" cstate="print"/>
          <a:srcRect/>
          <a:stretch>
            <a:fillRect/>
          </a:stretch>
        </p:blipFill>
        <p:spPr bwMode="auto">
          <a:xfrm>
            <a:off x="6357938" y="1357313"/>
            <a:ext cx="2519362" cy="251936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lide(fromBottom)">
                                      <p:cBhvr>
                                        <p:cTn id="26" dur="500"/>
                                        <p:tgtEl>
                                          <p:spTgt spid="6"/>
                                        </p:tgtEl>
                                      </p:cBhvr>
                                    </p:animEffect>
                                  </p:childTnLst>
                                </p:cTn>
                              </p:par>
                            </p:childTnLst>
                          </p:cTn>
                        </p:par>
                        <p:par>
                          <p:cTn id="27" fill="hold">
                            <p:stCondLst>
                              <p:cond delay="500"/>
                            </p:stCondLst>
                            <p:childTnLst>
                              <p:par>
                                <p:cTn id="28" presetID="12" presetClass="entr" presetSubtype="4"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slide(fromBottom)">
                                      <p:cBhvr>
                                        <p:cTn id="30" dur="500"/>
                                        <p:tgtEl>
                                          <p:spTgt spid="5"/>
                                        </p:tgtEl>
                                      </p:cBhvr>
                                    </p:animEffect>
                                  </p:childTnLst>
                                </p:cTn>
                              </p:par>
                            </p:childTnLst>
                          </p:cTn>
                        </p:par>
                        <p:par>
                          <p:cTn id="31" fill="hold">
                            <p:stCondLst>
                              <p:cond delay="1000"/>
                            </p:stCondLst>
                            <p:childTnLst>
                              <p:par>
                                <p:cTn id="32" presetID="12" presetClass="entr" presetSubtype="4"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lide(fromBottom)">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p:txBody>
          <a:bodyPr/>
          <a:lstStyle/>
          <a:p>
            <a:r>
              <a:rPr lang="ru-RU" smtClean="0"/>
              <a:t>Назовите композитора</a:t>
            </a:r>
          </a:p>
        </p:txBody>
      </p:sp>
      <p:sp>
        <p:nvSpPr>
          <p:cNvPr id="8195" name="Содержимое 2"/>
          <p:cNvSpPr>
            <a:spLocks noGrp="1"/>
          </p:cNvSpPr>
          <p:nvPr>
            <p:ph idx="1"/>
          </p:nvPr>
        </p:nvSpPr>
        <p:spPr/>
        <p:txBody>
          <a:bodyPr/>
          <a:lstStyle/>
          <a:p>
            <a:endParaRPr lang="ru-RU" smtClean="0"/>
          </a:p>
        </p:txBody>
      </p:sp>
      <p:pic>
        <p:nvPicPr>
          <p:cNvPr id="8196" name="Picture 2" descr="E:\картинки\иллю-и по музыке\композиторы фото\imgpreview (2).jpg"/>
          <p:cNvPicPr>
            <a:picLocks noChangeAspect="1" noChangeArrowheads="1"/>
          </p:cNvPicPr>
          <p:nvPr/>
        </p:nvPicPr>
        <p:blipFill>
          <a:blip r:embed="rId2" cstate="print"/>
          <a:srcRect/>
          <a:stretch>
            <a:fillRect/>
          </a:stretch>
        </p:blipFill>
        <p:spPr bwMode="auto">
          <a:xfrm>
            <a:off x="500063" y="1357313"/>
            <a:ext cx="1676400" cy="2162175"/>
          </a:xfrm>
          <a:prstGeom prst="rect">
            <a:avLst/>
          </a:prstGeom>
          <a:noFill/>
          <a:ln w="9525">
            <a:noFill/>
            <a:miter lim="800000"/>
            <a:headEnd/>
            <a:tailEnd/>
          </a:ln>
        </p:spPr>
      </p:pic>
      <p:pic>
        <p:nvPicPr>
          <p:cNvPr id="8197" name="Picture 3" descr="E:\картинки\иллю-и по музыке\композиторы фото\бородин.jpg"/>
          <p:cNvPicPr>
            <a:picLocks noChangeAspect="1" noChangeArrowheads="1"/>
          </p:cNvPicPr>
          <p:nvPr/>
        </p:nvPicPr>
        <p:blipFill>
          <a:blip r:embed="rId3" cstate="print"/>
          <a:srcRect/>
          <a:stretch>
            <a:fillRect/>
          </a:stretch>
        </p:blipFill>
        <p:spPr bwMode="auto">
          <a:xfrm>
            <a:off x="6500813" y="1428750"/>
            <a:ext cx="1905000" cy="2628900"/>
          </a:xfrm>
          <a:prstGeom prst="rect">
            <a:avLst/>
          </a:prstGeom>
          <a:noFill/>
          <a:ln w="9525">
            <a:noFill/>
            <a:miter lim="800000"/>
            <a:headEnd/>
            <a:tailEnd/>
          </a:ln>
        </p:spPr>
      </p:pic>
      <p:pic>
        <p:nvPicPr>
          <p:cNvPr id="8198" name="Picture 5" descr="E:\картинки\иллю-и по музыке\композиторы фото\{723FF191-ECF0-432B-ADC7-66E7B6B6D61E}.JPG"/>
          <p:cNvPicPr>
            <a:picLocks noChangeAspect="1" noChangeArrowheads="1"/>
          </p:cNvPicPr>
          <p:nvPr/>
        </p:nvPicPr>
        <p:blipFill>
          <a:blip r:embed="rId4" cstate="print"/>
          <a:srcRect/>
          <a:stretch>
            <a:fillRect/>
          </a:stretch>
        </p:blipFill>
        <p:spPr bwMode="auto">
          <a:xfrm>
            <a:off x="3000375" y="1214438"/>
            <a:ext cx="2770188" cy="3268662"/>
          </a:xfrm>
          <a:prstGeom prst="rect">
            <a:avLst/>
          </a:prstGeom>
          <a:noFill/>
          <a:ln w="9525">
            <a:noFill/>
            <a:miter lim="800000"/>
            <a:headEnd/>
            <a:tailEnd/>
          </a:ln>
        </p:spPr>
      </p:pic>
      <p:pic>
        <p:nvPicPr>
          <p:cNvPr id="8199" name="Picture 6" descr="E:\картинки\иллю-и по музыке\композиторы фото\{93851FC4-4027-4FC2-A155-230CF9B1E2E1}.jpg"/>
          <p:cNvPicPr>
            <a:picLocks noChangeAspect="1" noChangeArrowheads="1"/>
          </p:cNvPicPr>
          <p:nvPr/>
        </p:nvPicPr>
        <p:blipFill>
          <a:blip r:embed="rId5" cstate="print"/>
          <a:srcRect/>
          <a:stretch>
            <a:fillRect/>
          </a:stretch>
        </p:blipFill>
        <p:spPr bwMode="auto">
          <a:xfrm>
            <a:off x="4929188" y="3429000"/>
            <a:ext cx="1779587" cy="2428875"/>
          </a:xfrm>
          <a:prstGeom prst="rect">
            <a:avLst/>
          </a:prstGeom>
          <a:noFill/>
          <a:ln w="9525">
            <a:noFill/>
            <a:miter lim="800000"/>
            <a:headEnd/>
            <a:tailEnd/>
          </a:ln>
        </p:spPr>
      </p:pic>
      <p:pic>
        <p:nvPicPr>
          <p:cNvPr id="8200" name="Picture 7" descr="E:\картинки\иллю-и по музыке\композиторы фото\{D03DC814-1AB6-4109-A169-3740468818A1}.jpg"/>
          <p:cNvPicPr>
            <a:picLocks noChangeAspect="1" noChangeArrowheads="1"/>
          </p:cNvPicPr>
          <p:nvPr/>
        </p:nvPicPr>
        <p:blipFill>
          <a:blip r:embed="rId6" cstate="print"/>
          <a:srcRect l="25224" t="8757" r="22054"/>
          <a:stretch>
            <a:fillRect/>
          </a:stretch>
        </p:blipFill>
        <p:spPr bwMode="auto">
          <a:xfrm>
            <a:off x="571500" y="3714750"/>
            <a:ext cx="2286000" cy="2678113"/>
          </a:xfrm>
          <a:prstGeom prst="rect">
            <a:avLst/>
          </a:prstGeom>
          <a:noFill/>
          <a:ln w="9525">
            <a:noFill/>
            <a:miter lim="800000"/>
            <a:headEnd/>
            <a:tailEnd/>
          </a:ln>
        </p:spPr>
      </p:pic>
      <p:pic>
        <p:nvPicPr>
          <p:cNvPr id="8201" name="Picture 8" descr="E:\картинки\иллю-и по музыке\композиторы фото\gershvin.jpg"/>
          <p:cNvPicPr>
            <a:picLocks noChangeAspect="1" noChangeArrowheads="1"/>
          </p:cNvPicPr>
          <p:nvPr/>
        </p:nvPicPr>
        <p:blipFill>
          <a:blip r:embed="rId7" cstate="print"/>
          <a:srcRect/>
          <a:stretch>
            <a:fillRect/>
          </a:stretch>
        </p:blipFill>
        <p:spPr bwMode="auto">
          <a:xfrm>
            <a:off x="6858000" y="4264025"/>
            <a:ext cx="2016125" cy="2593975"/>
          </a:xfrm>
          <a:prstGeom prst="rect">
            <a:avLst/>
          </a:prstGeom>
          <a:noFill/>
          <a:ln w="9525">
            <a:noFill/>
            <a:miter lim="800000"/>
            <a:headEnd/>
            <a:tailEnd/>
          </a:ln>
        </p:spPr>
      </p:pic>
      <p:pic>
        <p:nvPicPr>
          <p:cNvPr id="8202" name="Picture 9" descr="E:\картинки\иллю-и по музыке\композиторы фото\Рахманинов.jpg"/>
          <p:cNvPicPr>
            <a:picLocks noChangeAspect="1" noChangeArrowheads="1"/>
          </p:cNvPicPr>
          <p:nvPr/>
        </p:nvPicPr>
        <p:blipFill>
          <a:blip r:embed="rId8" cstate="print"/>
          <a:srcRect/>
          <a:stretch>
            <a:fillRect/>
          </a:stretch>
        </p:blipFill>
        <p:spPr bwMode="auto">
          <a:xfrm>
            <a:off x="2857500" y="4071938"/>
            <a:ext cx="1941513" cy="2255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p:txBody>
          <a:bodyPr/>
          <a:lstStyle/>
          <a:p>
            <a:r>
              <a:rPr lang="ru-RU" smtClean="0"/>
              <a:t>Определите произведение и его автора.</a:t>
            </a:r>
          </a:p>
        </p:txBody>
      </p:sp>
      <p:sp>
        <p:nvSpPr>
          <p:cNvPr id="3" name="Содержимое 2"/>
          <p:cNvSpPr>
            <a:spLocks noGrp="1"/>
          </p:cNvSpPr>
          <p:nvPr>
            <p:ph idx="1"/>
          </p:nvPr>
        </p:nvSpPr>
        <p:spPr>
          <a:xfrm>
            <a:off x="457200" y="1600200"/>
            <a:ext cx="3757613" cy="4525963"/>
          </a:xfrm>
        </p:spPr>
        <p:txBody>
          <a:bodyPr/>
          <a:lstStyle/>
          <a:p>
            <a:pPr>
              <a:defRPr/>
            </a:pPr>
            <a:r>
              <a:rPr lang="ru-RU" b="1" dirty="0" smtClean="0">
                <a:solidFill>
                  <a:schemeClr val="accent1">
                    <a:lumMod val="75000"/>
                  </a:schemeClr>
                </a:solidFill>
              </a:rPr>
              <a:t>М.И.Глинка</a:t>
            </a:r>
          </a:p>
          <a:p>
            <a:pPr>
              <a:defRPr/>
            </a:pPr>
            <a:r>
              <a:rPr lang="ru-RU" b="1" dirty="0" smtClean="0">
                <a:solidFill>
                  <a:schemeClr val="accent6">
                    <a:lumMod val="50000"/>
                  </a:schemeClr>
                </a:solidFill>
              </a:rPr>
              <a:t>С.В.Рахманинов</a:t>
            </a:r>
          </a:p>
          <a:p>
            <a:pPr>
              <a:defRPr/>
            </a:pPr>
            <a:r>
              <a:rPr lang="ru-RU" b="1" dirty="0" smtClean="0">
                <a:solidFill>
                  <a:srgbClr val="FFC000"/>
                </a:solidFill>
              </a:rPr>
              <a:t>Р.К.Щедрин</a:t>
            </a:r>
          </a:p>
          <a:p>
            <a:pPr>
              <a:defRPr/>
            </a:pPr>
            <a:r>
              <a:rPr lang="ru-RU" b="1" dirty="0" smtClean="0">
                <a:solidFill>
                  <a:srgbClr val="FF0000"/>
                </a:solidFill>
              </a:rPr>
              <a:t>Д.Гершвин</a:t>
            </a:r>
          </a:p>
          <a:p>
            <a:pPr>
              <a:defRPr/>
            </a:pPr>
            <a:r>
              <a:rPr lang="ru-RU" b="1" dirty="0" smtClean="0">
                <a:solidFill>
                  <a:schemeClr val="accent2">
                    <a:lumMod val="60000"/>
                    <a:lumOff val="40000"/>
                  </a:schemeClr>
                </a:solidFill>
              </a:rPr>
              <a:t>А.П.Бородин</a:t>
            </a:r>
          </a:p>
          <a:p>
            <a:pPr>
              <a:defRPr/>
            </a:pPr>
            <a:r>
              <a:rPr lang="ru-RU" b="1" dirty="0" smtClean="0">
                <a:solidFill>
                  <a:srgbClr val="00B050"/>
                </a:solidFill>
              </a:rPr>
              <a:t>И.С.Бах</a:t>
            </a:r>
          </a:p>
          <a:p>
            <a:pPr>
              <a:defRPr/>
            </a:pPr>
            <a:r>
              <a:rPr lang="ru-RU" b="1" dirty="0" smtClean="0">
                <a:solidFill>
                  <a:srgbClr val="00B0F0"/>
                </a:solidFill>
              </a:rPr>
              <a:t>Ж.Бизе</a:t>
            </a:r>
            <a:endParaRPr lang="ru-RU" b="1" dirty="0">
              <a:solidFill>
                <a:srgbClr val="00B0F0"/>
              </a:solidFill>
            </a:endParaRPr>
          </a:p>
        </p:txBody>
      </p:sp>
      <p:sp>
        <p:nvSpPr>
          <p:cNvPr id="9220" name="TextBox 3"/>
          <p:cNvSpPr txBox="1">
            <a:spLocks noChangeArrowheads="1"/>
          </p:cNvSpPr>
          <p:nvPr/>
        </p:nvSpPr>
        <p:spPr bwMode="auto">
          <a:xfrm>
            <a:off x="5786438" y="1571625"/>
            <a:ext cx="2928937" cy="461963"/>
          </a:xfrm>
          <a:prstGeom prst="rect">
            <a:avLst/>
          </a:prstGeom>
          <a:noFill/>
          <a:ln w="9525">
            <a:noFill/>
            <a:miter lim="800000"/>
            <a:headEnd/>
            <a:tailEnd/>
          </a:ln>
        </p:spPr>
        <p:txBody>
          <a:bodyPr>
            <a:spAutoFit/>
          </a:bodyPr>
          <a:lstStyle/>
          <a:p>
            <a:r>
              <a:rPr lang="ru-RU" sz="2400" i="1"/>
              <a:t>Месса си минор</a:t>
            </a:r>
          </a:p>
        </p:txBody>
      </p:sp>
      <p:sp>
        <p:nvSpPr>
          <p:cNvPr id="9221" name="TextBox 4"/>
          <p:cNvSpPr txBox="1">
            <a:spLocks noChangeArrowheads="1"/>
          </p:cNvSpPr>
          <p:nvPr/>
        </p:nvSpPr>
        <p:spPr bwMode="auto">
          <a:xfrm>
            <a:off x="5500688" y="2143125"/>
            <a:ext cx="2857500" cy="461963"/>
          </a:xfrm>
          <a:prstGeom prst="rect">
            <a:avLst/>
          </a:prstGeom>
          <a:noFill/>
          <a:ln w="9525">
            <a:noFill/>
            <a:miter lim="800000"/>
            <a:headEnd/>
            <a:tailEnd/>
          </a:ln>
        </p:spPr>
        <p:txBody>
          <a:bodyPr>
            <a:spAutoFit/>
          </a:bodyPr>
          <a:lstStyle/>
          <a:p>
            <a:r>
              <a:rPr lang="ru-RU" sz="2400" i="1"/>
              <a:t>Опера «Кармен»</a:t>
            </a:r>
          </a:p>
        </p:txBody>
      </p:sp>
      <p:sp>
        <p:nvSpPr>
          <p:cNvPr id="9222" name="TextBox 5"/>
          <p:cNvSpPr txBox="1">
            <a:spLocks noChangeArrowheads="1"/>
          </p:cNvSpPr>
          <p:nvPr/>
        </p:nvSpPr>
        <p:spPr bwMode="auto">
          <a:xfrm>
            <a:off x="5000625" y="2714625"/>
            <a:ext cx="3314700" cy="461963"/>
          </a:xfrm>
          <a:prstGeom prst="rect">
            <a:avLst/>
          </a:prstGeom>
          <a:noFill/>
          <a:ln w="9525">
            <a:noFill/>
            <a:miter lim="800000"/>
            <a:headEnd/>
            <a:tailEnd/>
          </a:ln>
        </p:spPr>
        <p:txBody>
          <a:bodyPr>
            <a:spAutoFit/>
          </a:bodyPr>
          <a:lstStyle/>
          <a:p>
            <a:r>
              <a:rPr lang="ru-RU" sz="2400" i="1"/>
              <a:t>Опера «Князь Игорь»</a:t>
            </a:r>
          </a:p>
        </p:txBody>
      </p:sp>
      <p:sp>
        <p:nvSpPr>
          <p:cNvPr id="9223" name="TextBox 6"/>
          <p:cNvSpPr txBox="1">
            <a:spLocks noChangeArrowheads="1"/>
          </p:cNvSpPr>
          <p:nvPr/>
        </p:nvSpPr>
        <p:spPr bwMode="auto">
          <a:xfrm>
            <a:off x="5143500" y="3429000"/>
            <a:ext cx="3500438" cy="461963"/>
          </a:xfrm>
          <a:prstGeom prst="rect">
            <a:avLst/>
          </a:prstGeom>
          <a:noFill/>
          <a:ln w="9525">
            <a:noFill/>
            <a:miter lim="800000"/>
            <a:headEnd/>
            <a:tailEnd/>
          </a:ln>
        </p:spPr>
        <p:txBody>
          <a:bodyPr>
            <a:spAutoFit/>
          </a:bodyPr>
          <a:lstStyle/>
          <a:p>
            <a:r>
              <a:rPr lang="ru-RU" sz="2400"/>
              <a:t>Балет «Кармен-сюита»</a:t>
            </a:r>
          </a:p>
        </p:txBody>
      </p:sp>
      <p:sp>
        <p:nvSpPr>
          <p:cNvPr id="9224" name="TextBox 7"/>
          <p:cNvSpPr txBox="1">
            <a:spLocks noChangeArrowheads="1"/>
          </p:cNvSpPr>
          <p:nvPr/>
        </p:nvSpPr>
        <p:spPr bwMode="auto">
          <a:xfrm>
            <a:off x="5000625" y="4000500"/>
            <a:ext cx="3289300" cy="461963"/>
          </a:xfrm>
          <a:prstGeom prst="rect">
            <a:avLst/>
          </a:prstGeom>
          <a:noFill/>
          <a:ln w="9525">
            <a:noFill/>
            <a:miter lim="800000"/>
            <a:headEnd/>
            <a:tailEnd/>
          </a:ln>
        </p:spPr>
        <p:txBody>
          <a:bodyPr>
            <a:spAutoFit/>
          </a:bodyPr>
          <a:lstStyle/>
          <a:p>
            <a:r>
              <a:rPr lang="ru-RU" sz="2400" i="1"/>
              <a:t>«Всенощное бдение»</a:t>
            </a:r>
          </a:p>
        </p:txBody>
      </p:sp>
      <p:sp>
        <p:nvSpPr>
          <p:cNvPr id="9225" name="TextBox 8"/>
          <p:cNvSpPr txBox="1">
            <a:spLocks noChangeArrowheads="1"/>
          </p:cNvSpPr>
          <p:nvPr/>
        </p:nvSpPr>
        <p:spPr bwMode="auto">
          <a:xfrm>
            <a:off x="5143500" y="4643438"/>
            <a:ext cx="3544888" cy="461962"/>
          </a:xfrm>
          <a:prstGeom prst="rect">
            <a:avLst/>
          </a:prstGeom>
          <a:noFill/>
          <a:ln w="9525">
            <a:noFill/>
            <a:miter lim="800000"/>
            <a:headEnd/>
            <a:tailEnd/>
          </a:ln>
        </p:spPr>
        <p:txBody>
          <a:bodyPr>
            <a:spAutoFit/>
          </a:bodyPr>
          <a:lstStyle/>
          <a:p>
            <a:r>
              <a:rPr lang="ru-RU" sz="2400" i="1"/>
              <a:t>Опера «Иван Сусанин»</a:t>
            </a:r>
          </a:p>
        </p:txBody>
      </p:sp>
      <p:sp>
        <p:nvSpPr>
          <p:cNvPr id="9226" name="TextBox 9"/>
          <p:cNvSpPr txBox="1">
            <a:spLocks noChangeArrowheads="1"/>
          </p:cNvSpPr>
          <p:nvPr/>
        </p:nvSpPr>
        <p:spPr bwMode="auto">
          <a:xfrm>
            <a:off x="4786313" y="5357813"/>
            <a:ext cx="3443287" cy="461962"/>
          </a:xfrm>
          <a:prstGeom prst="rect">
            <a:avLst/>
          </a:prstGeom>
          <a:noFill/>
          <a:ln w="9525">
            <a:noFill/>
            <a:miter lim="800000"/>
            <a:headEnd/>
            <a:tailEnd/>
          </a:ln>
        </p:spPr>
        <p:txBody>
          <a:bodyPr wrap="none">
            <a:spAutoFit/>
          </a:bodyPr>
          <a:lstStyle/>
          <a:p>
            <a:r>
              <a:rPr lang="ru-RU" sz="2400" i="1"/>
              <a:t>Опера «Порги и Бесс»</a:t>
            </a:r>
          </a:p>
        </p:txBody>
      </p:sp>
      <p:sp>
        <p:nvSpPr>
          <p:cNvPr id="11" name="Стрелка вправо 10"/>
          <p:cNvSpPr/>
          <p:nvPr/>
        </p:nvSpPr>
        <p:spPr>
          <a:xfrm>
            <a:off x="4357688" y="4714875"/>
            <a:ext cx="692150" cy="412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2" name="Стрелка вправо 11"/>
          <p:cNvSpPr/>
          <p:nvPr/>
        </p:nvSpPr>
        <p:spPr>
          <a:xfrm>
            <a:off x="4357688" y="4071938"/>
            <a:ext cx="692150" cy="412750"/>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3" name="Стрелка вправо 12"/>
          <p:cNvSpPr/>
          <p:nvPr/>
        </p:nvSpPr>
        <p:spPr>
          <a:xfrm>
            <a:off x="4286250" y="3429000"/>
            <a:ext cx="692150" cy="41275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4" name="Стрелка вправо 13"/>
          <p:cNvSpPr/>
          <p:nvPr/>
        </p:nvSpPr>
        <p:spPr>
          <a:xfrm>
            <a:off x="4286250" y="2714625"/>
            <a:ext cx="692150" cy="41275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6" name="Стрелка вправо 15"/>
          <p:cNvSpPr/>
          <p:nvPr/>
        </p:nvSpPr>
        <p:spPr>
          <a:xfrm>
            <a:off x="4857750" y="1571625"/>
            <a:ext cx="620713" cy="41275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7" name="Стрелка вправо 16"/>
          <p:cNvSpPr/>
          <p:nvPr/>
        </p:nvSpPr>
        <p:spPr>
          <a:xfrm>
            <a:off x="4429125" y="2143125"/>
            <a:ext cx="977900" cy="484188"/>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8" name="Стрелка вправо 17"/>
          <p:cNvSpPr/>
          <p:nvPr/>
        </p:nvSpPr>
        <p:spPr>
          <a:xfrm>
            <a:off x="4143375" y="5357813"/>
            <a:ext cx="692150" cy="48418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ppt_x</p:attrName>
                                        </p:attrNameLst>
                                      </p:cBhvr>
                                      <p:tavLst>
                                        <p:tav tm="0">
                                          <p:val>
                                            <p:strVal val="#ppt_x"/>
                                          </p:val>
                                        </p:tav>
                                        <p:tav tm="100000">
                                          <p:val>
                                            <p:strVal val="#ppt_x"/>
                                          </p:val>
                                        </p:tav>
                                      </p:tavLst>
                                    </p:anim>
                                    <p:anim calcmode="lin" valueType="num">
                                      <p:cBhvr>
                                        <p:cTn id="9" dur="2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2000"/>
                                        <p:tgtEl>
                                          <p:spTgt spid="12"/>
                                        </p:tgtEl>
                                      </p:cBhvr>
                                    </p:animEffect>
                                    <p:anim calcmode="lin" valueType="num">
                                      <p:cBhvr>
                                        <p:cTn id="15" dur="2000" fill="hold"/>
                                        <p:tgtEl>
                                          <p:spTgt spid="12"/>
                                        </p:tgtEl>
                                        <p:attrNameLst>
                                          <p:attrName>ppt_x</p:attrName>
                                        </p:attrNameLst>
                                      </p:cBhvr>
                                      <p:tavLst>
                                        <p:tav tm="0">
                                          <p:val>
                                            <p:strVal val="#ppt_x"/>
                                          </p:val>
                                        </p:tav>
                                        <p:tav tm="100000">
                                          <p:val>
                                            <p:strVal val="#ppt_x"/>
                                          </p:val>
                                        </p:tav>
                                      </p:tavLst>
                                    </p:anim>
                                    <p:anim calcmode="lin" valueType="num">
                                      <p:cBhvr>
                                        <p:cTn id="16" dur="2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000"/>
                                        <p:tgtEl>
                                          <p:spTgt spid="13"/>
                                        </p:tgtEl>
                                      </p:cBhvr>
                                    </p:animEffect>
                                    <p:anim calcmode="lin" valueType="num">
                                      <p:cBhvr>
                                        <p:cTn id="22" dur="2000" fill="hold"/>
                                        <p:tgtEl>
                                          <p:spTgt spid="13"/>
                                        </p:tgtEl>
                                        <p:attrNameLst>
                                          <p:attrName>ppt_x</p:attrName>
                                        </p:attrNameLst>
                                      </p:cBhvr>
                                      <p:tavLst>
                                        <p:tav tm="0">
                                          <p:val>
                                            <p:strVal val="#ppt_x"/>
                                          </p:val>
                                        </p:tav>
                                        <p:tav tm="100000">
                                          <p:val>
                                            <p:strVal val="#ppt_x"/>
                                          </p:val>
                                        </p:tav>
                                      </p:tavLst>
                                    </p:anim>
                                    <p:anim calcmode="lin" valueType="num">
                                      <p:cBhvr>
                                        <p:cTn id="23" dur="2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0"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600" decel="100000"/>
                                        <p:tgtEl>
                                          <p:spTgt spid="18"/>
                                        </p:tgtEl>
                                      </p:cBhvr>
                                    </p:animEffect>
                                    <p:anim calcmode="lin" valueType="num">
                                      <p:cBhvr>
                                        <p:cTn id="29" dur="1600" decel="100000" fill="hold"/>
                                        <p:tgtEl>
                                          <p:spTgt spid="18"/>
                                        </p:tgtEl>
                                        <p:attrNameLst>
                                          <p:attrName>style.rotation</p:attrName>
                                        </p:attrNameLst>
                                      </p:cBhvr>
                                      <p:tavLst>
                                        <p:tav tm="0">
                                          <p:val>
                                            <p:fltVal val="-90"/>
                                          </p:val>
                                        </p:tav>
                                        <p:tav tm="100000">
                                          <p:val>
                                            <p:fltVal val="0"/>
                                          </p:val>
                                        </p:tav>
                                      </p:tavLst>
                                    </p:anim>
                                    <p:anim calcmode="lin" valueType="num">
                                      <p:cBhvr>
                                        <p:cTn id="30" dur="1600" decel="100000" fill="hold"/>
                                        <p:tgtEl>
                                          <p:spTgt spid="18"/>
                                        </p:tgtEl>
                                        <p:attrNameLst>
                                          <p:attrName>ppt_x</p:attrName>
                                        </p:attrNameLst>
                                      </p:cBhvr>
                                      <p:tavLst>
                                        <p:tav tm="0">
                                          <p:val>
                                            <p:strVal val="#ppt_x+0.4"/>
                                          </p:val>
                                        </p:tav>
                                        <p:tav tm="100000">
                                          <p:val>
                                            <p:strVal val="#ppt_x-0.05"/>
                                          </p:val>
                                        </p:tav>
                                      </p:tavLst>
                                    </p:anim>
                                    <p:anim calcmode="lin" valueType="num">
                                      <p:cBhvr>
                                        <p:cTn id="31" dur="1600" decel="100000" fill="hold"/>
                                        <p:tgtEl>
                                          <p:spTgt spid="18"/>
                                        </p:tgtEl>
                                        <p:attrNameLst>
                                          <p:attrName>ppt_y</p:attrName>
                                        </p:attrNameLst>
                                      </p:cBhvr>
                                      <p:tavLst>
                                        <p:tav tm="0">
                                          <p:val>
                                            <p:strVal val="#ppt_y-0.4"/>
                                          </p:val>
                                        </p:tav>
                                        <p:tav tm="100000">
                                          <p:val>
                                            <p:strVal val="#ppt_y+0.1"/>
                                          </p:val>
                                        </p:tav>
                                      </p:tavLst>
                                    </p:anim>
                                    <p:anim calcmode="lin" valueType="num">
                                      <p:cBhvr>
                                        <p:cTn id="32" dur="400" accel="100000" fill="hold">
                                          <p:stCondLst>
                                            <p:cond delay="1600"/>
                                          </p:stCondLst>
                                        </p:cTn>
                                        <p:tgtEl>
                                          <p:spTgt spid="18"/>
                                        </p:tgtEl>
                                        <p:attrNameLst>
                                          <p:attrName>ppt_x</p:attrName>
                                        </p:attrNameLst>
                                      </p:cBhvr>
                                      <p:tavLst>
                                        <p:tav tm="0">
                                          <p:val>
                                            <p:strVal val="#ppt_x-0.05"/>
                                          </p:val>
                                        </p:tav>
                                        <p:tav tm="100000">
                                          <p:val>
                                            <p:strVal val="#ppt_x"/>
                                          </p:val>
                                        </p:tav>
                                      </p:tavLst>
                                    </p:anim>
                                    <p:anim calcmode="lin" valueType="num">
                                      <p:cBhvr>
                                        <p:cTn id="33" dur="400" accel="100000" fill="hold">
                                          <p:stCondLst>
                                            <p:cond delay="16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dissolve">
                                      <p:cBhvr>
                                        <p:cTn id="38" dur="2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iterate type="lt">
                                    <p:tmPct val="5000"/>
                                  </p:iterate>
                                  <p:childTnLst>
                                    <p:set>
                                      <p:cBhvr>
                                        <p:cTn id="42" dur="1" fill="hold">
                                          <p:stCondLst>
                                            <p:cond delay="0"/>
                                          </p:stCondLst>
                                        </p:cTn>
                                        <p:tgtEl>
                                          <p:spTgt spid="16"/>
                                        </p:tgtEl>
                                        <p:attrNameLst>
                                          <p:attrName>style.visibility</p:attrName>
                                        </p:attrNameLst>
                                      </p:cBhvr>
                                      <p:to>
                                        <p:strVal val="visible"/>
                                      </p:to>
                                    </p:set>
                                    <p:anim calcmode="lin" valueType="num">
                                      <p:cBhvr>
                                        <p:cTn id="43" dur="2000" fill="hold"/>
                                        <p:tgtEl>
                                          <p:spTgt spid="16"/>
                                        </p:tgtEl>
                                        <p:attrNameLst>
                                          <p:attrName>ppt_w</p:attrName>
                                        </p:attrNameLst>
                                      </p:cBhvr>
                                      <p:tavLst>
                                        <p:tav tm="0">
                                          <p:val>
                                            <p:fltVal val="0"/>
                                          </p:val>
                                        </p:tav>
                                        <p:tav tm="100000">
                                          <p:val>
                                            <p:strVal val="#ppt_w"/>
                                          </p:val>
                                        </p:tav>
                                      </p:tavLst>
                                    </p:anim>
                                    <p:anim calcmode="lin" valueType="num">
                                      <p:cBhvr>
                                        <p:cTn id="44" dur="2000" fill="hold"/>
                                        <p:tgtEl>
                                          <p:spTgt spid="16"/>
                                        </p:tgtEl>
                                        <p:attrNameLst>
                                          <p:attrName>ppt_h</p:attrName>
                                        </p:attrNameLst>
                                      </p:cBhvr>
                                      <p:tavLst>
                                        <p:tav tm="0">
                                          <p:val>
                                            <p:fltVal val="0"/>
                                          </p:val>
                                        </p:tav>
                                        <p:tav tm="100000">
                                          <p:val>
                                            <p:strVal val="#ppt_h"/>
                                          </p:val>
                                        </p:tav>
                                      </p:tavLst>
                                    </p:anim>
                                    <p:anim calcmode="lin" valueType="num">
                                      <p:cBhvr>
                                        <p:cTn id="45" dur="2000" fill="hold"/>
                                        <p:tgtEl>
                                          <p:spTgt spid="16"/>
                                        </p:tgtEl>
                                        <p:attrNameLst>
                                          <p:attrName>style.rotation</p:attrName>
                                        </p:attrNameLst>
                                      </p:cBhvr>
                                      <p:tavLst>
                                        <p:tav tm="0">
                                          <p:val>
                                            <p:fltVal val="90"/>
                                          </p:val>
                                        </p:tav>
                                        <p:tav tm="100000">
                                          <p:val>
                                            <p:fltVal val="0"/>
                                          </p:val>
                                        </p:tav>
                                      </p:tavLst>
                                    </p:anim>
                                    <p:animEffect transition="in" filter="fade">
                                      <p:cBhvr>
                                        <p:cTn id="46" dur="20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0" fill="hold"/>
                                        <p:tgtEl>
                                          <p:spTgt spid="17"/>
                                        </p:tgtEl>
                                        <p:attrNameLst>
                                          <p:attrName>ppt_x</p:attrName>
                                        </p:attrNameLst>
                                      </p:cBhvr>
                                      <p:tavLst>
                                        <p:tav tm="0">
                                          <p:val>
                                            <p:strVal val="#ppt_x"/>
                                          </p:val>
                                        </p:tav>
                                        <p:tav tm="100000">
                                          <p:val>
                                            <p:strVal val="#ppt_x"/>
                                          </p:val>
                                        </p:tav>
                                      </p:tavLst>
                                    </p:anim>
                                    <p:anim calcmode="lin" valueType="num">
                                      <p:cBhvr additive="base">
                                        <p:cTn id="52" dur="5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p:txBody>
          <a:bodyPr/>
          <a:lstStyle/>
          <a:p>
            <a:r>
              <a:rPr lang="ru-RU" i="1" smtClean="0">
                <a:solidFill>
                  <a:srgbClr val="C00000"/>
                </a:solidFill>
              </a:rPr>
              <a:t>Определите произведение.</a:t>
            </a:r>
          </a:p>
        </p:txBody>
      </p:sp>
      <p:sp>
        <p:nvSpPr>
          <p:cNvPr id="10243" name="Содержимое 2"/>
          <p:cNvSpPr>
            <a:spLocks noGrp="1"/>
          </p:cNvSpPr>
          <p:nvPr>
            <p:ph idx="1"/>
          </p:nvPr>
        </p:nvSpPr>
        <p:spPr>
          <a:xfrm>
            <a:off x="457200" y="1600200"/>
            <a:ext cx="8229600" cy="2543175"/>
          </a:xfrm>
        </p:spPr>
        <p:txBody>
          <a:bodyPr/>
          <a:lstStyle/>
          <a:p>
            <a:r>
              <a:rPr lang="ru-RU" smtClean="0"/>
              <a:t>Ж.Бизе – Р.Щедрин «Кармен-сюита»</a:t>
            </a:r>
          </a:p>
          <a:p>
            <a:r>
              <a:rPr lang="ru-RU" smtClean="0"/>
              <a:t>И.Бах «Высокая месса»</a:t>
            </a:r>
          </a:p>
          <a:p>
            <a:r>
              <a:rPr lang="ru-RU" smtClean="0"/>
              <a:t>С.В.Рахманинов «Богородице, Дево, радуйся» из «Всенощной».</a:t>
            </a:r>
          </a:p>
        </p:txBody>
      </p:sp>
      <p:pic>
        <p:nvPicPr>
          <p:cNvPr id="10244" name="Picture 6" descr="E:\картинки\иллю-и по музыке\композиторы фото\{93851FC4-4027-4FC2-A155-230CF9B1E2E1}.jpg"/>
          <p:cNvPicPr>
            <a:picLocks noChangeAspect="1" noChangeArrowheads="1"/>
          </p:cNvPicPr>
          <p:nvPr/>
        </p:nvPicPr>
        <p:blipFill>
          <a:blip r:embed="rId3" cstate="print"/>
          <a:srcRect/>
          <a:stretch>
            <a:fillRect/>
          </a:stretch>
        </p:blipFill>
        <p:spPr bwMode="auto">
          <a:xfrm>
            <a:off x="500063" y="4429125"/>
            <a:ext cx="1779587" cy="2428875"/>
          </a:xfrm>
          <a:prstGeom prst="rect">
            <a:avLst/>
          </a:prstGeom>
          <a:noFill/>
          <a:ln w="9525">
            <a:noFill/>
            <a:miter lim="800000"/>
            <a:headEnd/>
            <a:tailEnd/>
          </a:ln>
        </p:spPr>
      </p:pic>
      <p:pic>
        <p:nvPicPr>
          <p:cNvPr id="10245" name="Picture 9" descr="E:\картинки\иллю-и по музыке\композиторы фото\Рахманинов.jpg"/>
          <p:cNvPicPr>
            <a:picLocks noChangeAspect="1" noChangeArrowheads="1"/>
          </p:cNvPicPr>
          <p:nvPr/>
        </p:nvPicPr>
        <p:blipFill>
          <a:blip r:embed="rId4" cstate="print"/>
          <a:srcRect/>
          <a:stretch>
            <a:fillRect/>
          </a:stretch>
        </p:blipFill>
        <p:spPr bwMode="auto">
          <a:xfrm>
            <a:off x="4357688" y="4602163"/>
            <a:ext cx="1941512" cy="2255837"/>
          </a:xfrm>
          <a:prstGeom prst="rect">
            <a:avLst/>
          </a:prstGeom>
          <a:noFill/>
          <a:ln w="9525">
            <a:noFill/>
            <a:miter lim="800000"/>
            <a:headEnd/>
            <a:tailEnd/>
          </a:ln>
        </p:spPr>
      </p:pic>
      <p:pic>
        <p:nvPicPr>
          <p:cNvPr id="10246" name="Picture 7" descr="E:\картинки\иллю-и по музыке\композиторы фото\{D03DC814-1AB6-4109-A169-3740468818A1}.jpg"/>
          <p:cNvPicPr>
            <a:picLocks noChangeAspect="1" noChangeArrowheads="1"/>
          </p:cNvPicPr>
          <p:nvPr/>
        </p:nvPicPr>
        <p:blipFill>
          <a:blip r:embed="rId5" cstate="print"/>
          <a:srcRect l="25224" t="8757" r="22054"/>
          <a:stretch>
            <a:fillRect/>
          </a:stretch>
        </p:blipFill>
        <p:spPr bwMode="auto">
          <a:xfrm>
            <a:off x="2214563" y="4143375"/>
            <a:ext cx="1798637" cy="2106613"/>
          </a:xfrm>
          <a:prstGeom prst="rect">
            <a:avLst/>
          </a:prstGeom>
          <a:noFill/>
          <a:ln w="9525">
            <a:noFill/>
            <a:miter lim="800000"/>
            <a:headEnd/>
            <a:tailEnd/>
          </a:ln>
        </p:spPr>
      </p:pic>
      <p:pic>
        <p:nvPicPr>
          <p:cNvPr id="10247" name="Picture 2" descr="E:\картинки\иллю-и по музыке\композиторы фото\imgpreview (2).jpg"/>
          <p:cNvPicPr>
            <a:picLocks noChangeAspect="1" noChangeArrowheads="1"/>
          </p:cNvPicPr>
          <p:nvPr/>
        </p:nvPicPr>
        <p:blipFill>
          <a:blip r:embed="rId6" cstate="print"/>
          <a:srcRect/>
          <a:stretch>
            <a:fillRect/>
          </a:stretch>
        </p:blipFill>
        <p:spPr bwMode="auto">
          <a:xfrm>
            <a:off x="6643688" y="3643313"/>
            <a:ext cx="1676400" cy="2162175"/>
          </a:xfrm>
          <a:prstGeom prst="rect">
            <a:avLst/>
          </a:prstGeom>
          <a:noFill/>
          <a:ln w="9525">
            <a:noFill/>
            <a:miter lim="800000"/>
            <a:headEnd/>
            <a:tailEnd/>
          </a:ln>
        </p:spPr>
      </p:pic>
      <p:pic>
        <p:nvPicPr>
          <p:cNvPr id="9" name="43 - Ж. Бизе - Р. Щедрин - Кармен-сюита - Тореро (№9).mp3">
            <a:hlinkClick r:id="" action="ppaction://media"/>
          </p:cNvPr>
          <p:cNvPicPr>
            <a:picLocks noRot="1" noChangeAspect="1"/>
          </p:cNvPicPr>
          <p:nvPr>
            <a:audioFile r:link="rId1"/>
          </p:nvPr>
        </p:nvPicPr>
        <p:blipFill>
          <a:blip r:embed="rId7" cstate="print"/>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322"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p:txBody>
          <a:bodyPr/>
          <a:lstStyle/>
          <a:p>
            <a:r>
              <a:rPr lang="ru-RU" i="1" smtClean="0">
                <a:solidFill>
                  <a:srgbClr val="C00000"/>
                </a:solidFill>
              </a:rPr>
              <a:t>Определите произведение.</a:t>
            </a:r>
          </a:p>
        </p:txBody>
      </p:sp>
      <p:sp>
        <p:nvSpPr>
          <p:cNvPr id="11267" name="Содержимое 2"/>
          <p:cNvSpPr>
            <a:spLocks noGrp="1"/>
          </p:cNvSpPr>
          <p:nvPr>
            <p:ph idx="1"/>
          </p:nvPr>
        </p:nvSpPr>
        <p:spPr>
          <a:xfrm>
            <a:off x="457200" y="1600200"/>
            <a:ext cx="8229600" cy="2543175"/>
          </a:xfrm>
        </p:spPr>
        <p:txBody>
          <a:bodyPr/>
          <a:lstStyle/>
          <a:p>
            <a:r>
              <a:rPr lang="ru-RU" smtClean="0"/>
              <a:t>Ж.Бизе – Р.Щедрин «Кармен-сюита»</a:t>
            </a:r>
          </a:p>
          <a:p>
            <a:r>
              <a:rPr lang="ru-RU" smtClean="0"/>
              <a:t>И.Бах «Высокая месса»</a:t>
            </a:r>
          </a:p>
          <a:p>
            <a:r>
              <a:rPr lang="ru-RU" smtClean="0"/>
              <a:t>С.В.Рахманинов «Богородице, Дево, радуйся» из «Всенощной».</a:t>
            </a:r>
          </a:p>
        </p:txBody>
      </p:sp>
      <p:pic>
        <p:nvPicPr>
          <p:cNvPr id="11268" name="Picture 6" descr="E:\картинки\иллю-и по музыке\композиторы фото\{93851FC4-4027-4FC2-A155-230CF9B1E2E1}.jpg"/>
          <p:cNvPicPr>
            <a:picLocks noChangeAspect="1" noChangeArrowheads="1"/>
          </p:cNvPicPr>
          <p:nvPr/>
        </p:nvPicPr>
        <p:blipFill>
          <a:blip r:embed="rId3" cstate="print"/>
          <a:srcRect/>
          <a:stretch>
            <a:fillRect/>
          </a:stretch>
        </p:blipFill>
        <p:spPr bwMode="auto">
          <a:xfrm>
            <a:off x="500063" y="4429125"/>
            <a:ext cx="1779587" cy="2428875"/>
          </a:xfrm>
          <a:prstGeom prst="rect">
            <a:avLst/>
          </a:prstGeom>
          <a:noFill/>
          <a:ln w="9525">
            <a:noFill/>
            <a:miter lim="800000"/>
            <a:headEnd/>
            <a:tailEnd/>
          </a:ln>
        </p:spPr>
      </p:pic>
      <p:pic>
        <p:nvPicPr>
          <p:cNvPr id="11269" name="Picture 9" descr="E:\картинки\иллю-и по музыке\композиторы фото\Рахманинов.jpg"/>
          <p:cNvPicPr>
            <a:picLocks noChangeAspect="1" noChangeArrowheads="1"/>
          </p:cNvPicPr>
          <p:nvPr/>
        </p:nvPicPr>
        <p:blipFill>
          <a:blip r:embed="rId4" cstate="print"/>
          <a:srcRect/>
          <a:stretch>
            <a:fillRect/>
          </a:stretch>
        </p:blipFill>
        <p:spPr bwMode="auto">
          <a:xfrm>
            <a:off x="4357688" y="4602163"/>
            <a:ext cx="1941512" cy="2255837"/>
          </a:xfrm>
          <a:prstGeom prst="rect">
            <a:avLst/>
          </a:prstGeom>
          <a:noFill/>
          <a:ln w="9525">
            <a:noFill/>
            <a:miter lim="800000"/>
            <a:headEnd/>
            <a:tailEnd/>
          </a:ln>
        </p:spPr>
      </p:pic>
      <p:pic>
        <p:nvPicPr>
          <p:cNvPr id="11270" name="Picture 7" descr="E:\картинки\иллю-и по музыке\композиторы фото\{D03DC814-1AB6-4109-A169-3740468818A1}.jpg"/>
          <p:cNvPicPr>
            <a:picLocks noChangeAspect="1" noChangeArrowheads="1"/>
          </p:cNvPicPr>
          <p:nvPr/>
        </p:nvPicPr>
        <p:blipFill>
          <a:blip r:embed="rId5" cstate="print"/>
          <a:srcRect l="25224" t="8757" r="22054"/>
          <a:stretch>
            <a:fillRect/>
          </a:stretch>
        </p:blipFill>
        <p:spPr bwMode="auto">
          <a:xfrm>
            <a:off x="2214563" y="4143375"/>
            <a:ext cx="1798637" cy="2106613"/>
          </a:xfrm>
          <a:prstGeom prst="rect">
            <a:avLst/>
          </a:prstGeom>
          <a:noFill/>
          <a:ln w="9525">
            <a:noFill/>
            <a:miter lim="800000"/>
            <a:headEnd/>
            <a:tailEnd/>
          </a:ln>
        </p:spPr>
      </p:pic>
      <p:pic>
        <p:nvPicPr>
          <p:cNvPr id="11271" name="Picture 2" descr="E:\картинки\иллю-и по музыке\композиторы фото\imgpreview (2).jpg"/>
          <p:cNvPicPr>
            <a:picLocks noChangeAspect="1" noChangeArrowheads="1"/>
          </p:cNvPicPr>
          <p:nvPr/>
        </p:nvPicPr>
        <p:blipFill>
          <a:blip r:embed="rId6" cstate="print"/>
          <a:srcRect/>
          <a:stretch>
            <a:fillRect/>
          </a:stretch>
        </p:blipFill>
        <p:spPr bwMode="auto">
          <a:xfrm>
            <a:off x="6643688" y="3643313"/>
            <a:ext cx="1676400" cy="2162175"/>
          </a:xfrm>
          <a:prstGeom prst="rect">
            <a:avLst/>
          </a:prstGeom>
          <a:noFill/>
          <a:ln w="9525">
            <a:noFill/>
            <a:miter lim="800000"/>
            <a:headEnd/>
            <a:tailEnd/>
          </a:ln>
        </p:spPr>
      </p:pic>
      <p:pic>
        <p:nvPicPr>
          <p:cNvPr id="9" name="01 - И.-С. Бах - Месса ми минор - Kyrie eleison (№1).mp3">
            <a:hlinkClick r:id="" action="ppaction://media"/>
          </p:cNvPr>
          <p:cNvPicPr>
            <a:picLocks noRot="1" noChangeAspect="1"/>
          </p:cNvPicPr>
          <p:nvPr>
            <a:audioFile r:link="rId1"/>
          </p:nvPr>
        </p:nvPicPr>
        <p:blipFill>
          <a:blip r:embed="rId7" cstate="print"/>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124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p:txBody>
          <a:bodyPr/>
          <a:lstStyle/>
          <a:p>
            <a:r>
              <a:rPr lang="ru-RU" i="1" smtClean="0">
                <a:solidFill>
                  <a:srgbClr val="C00000"/>
                </a:solidFill>
              </a:rPr>
              <a:t>Определите произведение.</a:t>
            </a:r>
          </a:p>
        </p:txBody>
      </p:sp>
      <p:sp>
        <p:nvSpPr>
          <p:cNvPr id="12291" name="Содержимое 2"/>
          <p:cNvSpPr>
            <a:spLocks noGrp="1"/>
          </p:cNvSpPr>
          <p:nvPr>
            <p:ph idx="1"/>
          </p:nvPr>
        </p:nvSpPr>
        <p:spPr>
          <a:xfrm>
            <a:off x="457200" y="1600200"/>
            <a:ext cx="8229600" cy="2543175"/>
          </a:xfrm>
        </p:spPr>
        <p:txBody>
          <a:bodyPr/>
          <a:lstStyle/>
          <a:p>
            <a:r>
              <a:rPr lang="ru-RU" smtClean="0"/>
              <a:t>Ж.Бизе – Р.Щедрин «Кармен-сюита»</a:t>
            </a:r>
          </a:p>
          <a:p>
            <a:r>
              <a:rPr lang="ru-RU" smtClean="0"/>
              <a:t>И.Бах «Высокая месса»</a:t>
            </a:r>
          </a:p>
          <a:p>
            <a:r>
              <a:rPr lang="ru-RU" smtClean="0"/>
              <a:t>С.В.Рахманинов «Богородице, Дево, радуйся» из «Всенощной».</a:t>
            </a:r>
          </a:p>
        </p:txBody>
      </p:sp>
      <p:pic>
        <p:nvPicPr>
          <p:cNvPr id="12292" name="Picture 6" descr="E:\картинки\иллю-и по музыке\композиторы фото\{93851FC4-4027-4FC2-A155-230CF9B1E2E1}.jpg"/>
          <p:cNvPicPr>
            <a:picLocks noChangeAspect="1" noChangeArrowheads="1"/>
          </p:cNvPicPr>
          <p:nvPr/>
        </p:nvPicPr>
        <p:blipFill>
          <a:blip r:embed="rId3" cstate="print"/>
          <a:srcRect/>
          <a:stretch>
            <a:fillRect/>
          </a:stretch>
        </p:blipFill>
        <p:spPr bwMode="auto">
          <a:xfrm>
            <a:off x="500063" y="4429125"/>
            <a:ext cx="1779587" cy="2428875"/>
          </a:xfrm>
          <a:prstGeom prst="rect">
            <a:avLst/>
          </a:prstGeom>
          <a:noFill/>
          <a:ln w="9525">
            <a:noFill/>
            <a:miter lim="800000"/>
            <a:headEnd/>
            <a:tailEnd/>
          </a:ln>
        </p:spPr>
      </p:pic>
      <p:pic>
        <p:nvPicPr>
          <p:cNvPr id="12293" name="Picture 9" descr="E:\картинки\иллю-и по музыке\композиторы фото\Рахманинов.jpg"/>
          <p:cNvPicPr>
            <a:picLocks noChangeAspect="1" noChangeArrowheads="1"/>
          </p:cNvPicPr>
          <p:nvPr/>
        </p:nvPicPr>
        <p:blipFill>
          <a:blip r:embed="rId4" cstate="print"/>
          <a:srcRect/>
          <a:stretch>
            <a:fillRect/>
          </a:stretch>
        </p:blipFill>
        <p:spPr bwMode="auto">
          <a:xfrm>
            <a:off x="4357688" y="4602163"/>
            <a:ext cx="1941512" cy="2255837"/>
          </a:xfrm>
          <a:prstGeom prst="rect">
            <a:avLst/>
          </a:prstGeom>
          <a:noFill/>
          <a:ln w="9525">
            <a:noFill/>
            <a:miter lim="800000"/>
            <a:headEnd/>
            <a:tailEnd/>
          </a:ln>
        </p:spPr>
      </p:pic>
      <p:pic>
        <p:nvPicPr>
          <p:cNvPr id="12294" name="Picture 7" descr="E:\картинки\иллю-и по музыке\композиторы фото\{D03DC814-1AB6-4109-A169-3740468818A1}.jpg"/>
          <p:cNvPicPr>
            <a:picLocks noChangeAspect="1" noChangeArrowheads="1"/>
          </p:cNvPicPr>
          <p:nvPr/>
        </p:nvPicPr>
        <p:blipFill>
          <a:blip r:embed="rId5" cstate="print"/>
          <a:srcRect l="25224" t="8757" r="22054"/>
          <a:stretch>
            <a:fillRect/>
          </a:stretch>
        </p:blipFill>
        <p:spPr bwMode="auto">
          <a:xfrm>
            <a:off x="2214563" y="4143375"/>
            <a:ext cx="1798637" cy="2106613"/>
          </a:xfrm>
          <a:prstGeom prst="rect">
            <a:avLst/>
          </a:prstGeom>
          <a:noFill/>
          <a:ln w="9525">
            <a:noFill/>
            <a:miter lim="800000"/>
            <a:headEnd/>
            <a:tailEnd/>
          </a:ln>
        </p:spPr>
      </p:pic>
      <p:pic>
        <p:nvPicPr>
          <p:cNvPr id="12295" name="Picture 2" descr="E:\картинки\иллю-и по музыке\композиторы фото\imgpreview (2).jpg"/>
          <p:cNvPicPr>
            <a:picLocks noChangeAspect="1" noChangeArrowheads="1"/>
          </p:cNvPicPr>
          <p:nvPr/>
        </p:nvPicPr>
        <p:blipFill>
          <a:blip r:embed="rId6" cstate="print"/>
          <a:srcRect/>
          <a:stretch>
            <a:fillRect/>
          </a:stretch>
        </p:blipFill>
        <p:spPr bwMode="auto">
          <a:xfrm>
            <a:off x="6643688" y="3643313"/>
            <a:ext cx="1676400" cy="2162175"/>
          </a:xfrm>
          <a:prstGeom prst="rect">
            <a:avLst/>
          </a:prstGeom>
          <a:noFill/>
          <a:ln w="9525">
            <a:noFill/>
            <a:miter lim="800000"/>
            <a:headEnd/>
            <a:tailEnd/>
          </a:ln>
        </p:spPr>
      </p:pic>
      <p:pic>
        <p:nvPicPr>
          <p:cNvPr id="9" name="06 - С. Рахманинов - Богородице Дево, радуйся (№6).mp3">
            <a:hlinkClick r:id="" action="ppaction://media"/>
          </p:cNvPr>
          <p:cNvPicPr>
            <a:picLocks noRot="1" noChangeAspect="1"/>
          </p:cNvPicPr>
          <p:nvPr>
            <a:audioFile r:link="rId1"/>
          </p:nvPr>
        </p:nvPicPr>
        <p:blipFill>
          <a:blip r:embed="rId7" cstate="print"/>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468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a:bodyPr>
          <a:lstStyle/>
          <a:p>
            <a:pPr eaLnBrk="1" fontAlgn="auto" hangingPunct="1">
              <a:spcAft>
                <a:spcPts val="0"/>
              </a:spcAft>
              <a:defRPr/>
            </a:pPr>
            <a:r>
              <a:rPr lang="ru-RU" b="1" dirty="0" smtClean="0">
                <a:solidFill>
                  <a:srgbClr val="002060"/>
                </a:solidFill>
                <a:effectLst>
                  <a:outerShdw blurRad="38100" dist="38100" dir="2700000" algn="tl">
                    <a:srgbClr val="000000">
                      <a:alpha val="43137"/>
                    </a:srgbClr>
                  </a:outerShdw>
                </a:effectLst>
              </a:rPr>
              <a:t>Эндрю Ллойд </a:t>
            </a:r>
            <a:r>
              <a:rPr lang="ru-RU" b="1" dirty="0" err="1" smtClean="0">
                <a:solidFill>
                  <a:srgbClr val="002060"/>
                </a:solidFill>
                <a:effectLst>
                  <a:outerShdw blurRad="38100" dist="38100" dir="2700000" algn="tl">
                    <a:srgbClr val="000000">
                      <a:alpha val="43137"/>
                    </a:srgbClr>
                  </a:outerShdw>
                </a:effectLst>
              </a:rPr>
              <a:t>Уэббер</a:t>
            </a:r>
            <a:endParaRPr lang="ru-RU" b="1" dirty="0" smtClean="0">
              <a:solidFill>
                <a:srgbClr val="00206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0" y="1214438"/>
            <a:ext cx="9144000" cy="900112"/>
          </a:xfrm>
        </p:spPr>
        <p:txBody>
          <a:bodyPr rtlCol="0">
            <a:noAutofit/>
          </a:bodyPr>
          <a:lstStyle/>
          <a:p>
            <a:pPr algn="ctr" eaLnBrk="1" fontAlgn="auto" hangingPunct="1">
              <a:spcAft>
                <a:spcPts val="0"/>
              </a:spcAft>
              <a:buFont typeface="Arial" pitchFamily="34" charset="0"/>
              <a:buNone/>
              <a:defRPr/>
            </a:pPr>
            <a:r>
              <a:rPr lang="ru-RU" sz="4000" b="1" dirty="0" smtClean="0">
                <a:solidFill>
                  <a:schemeClr val="accent1">
                    <a:lumMod val="50000"/>
                  </a:schemeClr>
                </a:solidFill>
                <a:effectLst>
                  <a:outerShdw blurRad="38100" dist="38100" dir="2700000" algn="tl">
                    <a:srgbClr val="000000">
                      <a:alpha val="43137"/>
                    </a:srgbClr>
                  </a:outerShdw>
                </a:effectLst>
              </a:rPr>
              <a:t>Рок-опера</a:t>
            </a:r>
          </a:p>
          <a:p>
            <a:pPr algn="ctr" eaLnBrk="1" fontAlgn="auto" hangingPunct="1">
              <a:spcAft>
                <a:spcPts val="0"/>
              </a:spcAft>
              <a:buFont typeface="Arial" pitchFamily="34" charset="0"/>
              <a:buNone/>
              <a:defRPr/>
            </a:pPr>
            <a:r>
              <a:rPr lang="ru-RU" sz="4000" b="1" dirty="0" smtClean="0">
                <a:solidFill>
                  <a:schemeClr val="accent1">
                    <a:lumMod val="50000"/>
                  </a:schemeClr>
                </a:solidFill>
                <a:effectLst>
                  <a:outerShdw blurRad="38100" dist="38100" dir="2700000" algn="tl">
                    <a:srgbClr val="000000">
                      <a:alpha val="43137"/>
                    </a:srgbClr>
                  </a:outerShdw>
                </a:effectLst>
              </a:rPr>
              <a:t>«Иисус Христос – суперзвезда»</a:t>
            </a:r>
          </a:p>
        </p:txBody>
      </p:sp>
      <p:pic>
        <p:nvPicPr>
          <p:cNvPr id="1026" name="Picture 2" descr="F:\Recovered Files\7 класс\7_15_Иисус Христос-суперзвезда\800px-AndrewLloydWebber3.png"/>
          <p:cNvPicPr>
            <a:picLocks noChangeAspect="1" noChangeArrowheads="1"/>
          </p:cNvPicPr>
          <p:nvPr/>
        </p:nvPicPr>
        <p:blipFill>
          <a:blip r:embed="rId2" cstate="print"/>
          <a:srcRect/>
          <a:stretch>
            <a:fillRect/>
          </a:stretch>
        </p:blipFill>
        <p:spPr bwMode="auto">
          <a:xfrm>
            <a:off x="4643438" y="3429000"/>
            <a:ext cx="4132262" cy="2752725"/>
          </a:xfrm>
          <a:prstGeom prst="rect">
            <a:avLst/>
          </a:prstGeom>
          <a:noFill/>
          <a:ln w="9525">
            <a:noFill/>
            <a:miter lim="800000"/>
            <a:headEnd/>
            <a:tailEnd/>
          </a:ln>
        </p:spPr>
      </p:pic>
      <p:pic>
        <p:nvPicPr>
          <p:cNvPr id="1027" name="Picture 3" descr="F:\Recovered Files\7 класс\7_15_Иисус Христос-суперзвезда\04.BMP"/>
          <p:cNvPicPr>
            <a:picLocks noChangeAspect="1" noChangeArrowheads="1"/>
          </p:cNvPicPr>
          <p:nvPr/>
        </p:nvPicPr>
        <p:blipFill>
          <a:blip r:embed="rId3" cstate="print"/>
          <a:srcRect/>
          <a:stretch>
            <a:fillRect/>
          </a:stretch>
        </p:blipFill>
        <p:spPr bwMode="auto">
          <a:xfrm>
            <a:off x="0" y="2857500"/>
            <a:ext cx="4000500" cy="3856038"/>
          </a:xfrm>
          <a:prstGeom prst="rect">
            <a:avLst/>
          </a:prstGeom>
          <a:noFill/>
          <a:ln w="9525">
            <a:noFill/>
            <a:miter lim="800000"/>
            <a:headEnd/>
            <a:tailEnd/>
          </a:ln>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8" presetClass="entr" presetSubtype="12"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strips(downLeft)">
                                      <p:cBhvr>
                                        <p:cTn id="11" dur="500"/>
                                        <p:tgtEl>
                                          <p:spTgt spid="1026"/>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childTnLst>
                          </p:cTn>
                        </p:par>
                        <p:par>
                          <p:cTn id="19" fill="hold">
                            <p:stCondLst>
                              <p:cond delay="4500"/>
                            </p:stCondLst>
                            <p:childTnLst>
                              <p:par>
                                <p:cTn id="20" presetID="18" presetClass="entr" presetSubtype="12" fill="hold" nodeType="after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strips(downLeft)">
                                      <p:cBhvr>
                                        <p:cTn id="2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ru-RU" smtClean="0">
                <a:latin typeface="Arial Black" pitchFamily="34" charset="0"/>
              </a:rPr>
              <a:t>Музыкальный словарь</a:t>
            </a:r>
            <a:endParaRPr lang="ru-RU" smtClean="0"/>
          </a:p>
        </p:txBody>
      </p:sp>
      <p:sp>
        <p:nvSpPr>
          <p:cNvPr id="4" name="TextBox 3"/>
          <p:cNvSpPr txBox="1"/>
          <p:nvPr/>
        </p:nvSpPr>
        <p:spPr>
          <a:xfrm>
            <a:off x="714375" y="1500188"/>
            <a:ext cx="7358063" cy="4032250"/>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a:defRPr/>
            </a:pPr>
            <a:r>
              <a:rPr lang="ru-RU" sz="3200" b="1" dirty="0">
                <a:latin typeface="Arial Black" pitchFamily="34" charset="0"/>
              </a:rPr>
              <a:t>Рок - </a:t>
            </a:r>
            <a:r>
              <a:rPr lang="ru-RU" sz="3200" b="1" dirty="0" err="1">
                <a:latin typeface="Arial Black" pitchFamily="34" charset="0"/>
              </a:rPr>
              <a:t>о́пера</a:t>
            </a:r>
            <a:r>
              <a:rPr lang="ru-RU" sz="3200" dirty="0">
                <a:latin typeface="Arial Black" pitchFamily="34" charset="0"/>
              </a:rPr>
              <a:t> (</a:t>
            </a:r>
            <a:r>
              <a:rPr lang="ru-RU" sz="3200" dirty="0">
                <a:latin typeface="Arial Black" pitchFamily="34" charset="0"/>
                <a:hlinkClick r:id="rId2" tooltip="Английский язык"/>
              </a:rPr>
              <a:t>англ.</a:t>
            </a:r>
            <a:r>
              <a:rPr lang="ru-RU" sz="3200" dirty="0">
                <a:latin typeface="Arial Black" pitchFamily="34" charset="0"/>
              </a:rPr>
              <a:t> </a:t>
            </a:r>
            <a:r>
              <a:rPr lang="ru-RU" sz="3200" i="1" dirty="0" err="1">
                <a:latin typeface="Arial Black" pitchFamily="34" charset="0"/>
              </a:rPr>
              <a:t>rock</a:t>
            </a:r>
            <a:r>
              <a:rPr lang="ru-RU" sz="3200" i="1" dirty="0">
                <a:latin typeface="Arial Black" pitchFamily="34" charset="0"/>
              </a:rPr>
              <a:t> </a:t>
            </a:r>
            <a:r>
              <a:rPr lang="ru-RU" sz="3200" i="1" dirty="0" err="1">
                <a:latin typeface="Arial Black" pitchFamily="34" charset="0"/>
              </a:rPr>
              <a:t>opera</a:t>
            </a:r>
            <a:r>
              <a:rPr lang="ru-RU" sz="3200" dirty="0">
                <a:latin typeface="Arial Black" pitchFamily="34" charset="0"/>
              </a:rPr>
              <a:t>) —, музыкально-сценический жанр, использующий структурные принципы традиционной оперы (сюжетная связность элементов) в сочетании со стилистикой рока.</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84">
  <a:themeElements>
    <a:clrScheme name="184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fontScheme name="184">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4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84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84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84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84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84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84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84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84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84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84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84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84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84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84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84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298</TotalTime>
  <Words>341</Words>
  <Application>Microsoft Office PowerPoint</Application>
  <PresentationFormat>Экран (4:3)</PresentationFormat>
  <Paragraphs>74</Paragraphs>
  <Slides>19</Slides>
  <Notes>0</Notes>
  <HiddenSlides>0</HiddenSlides>
  <MMClips>10</MMClips>
  <ScaleCrop>false</ScaleCrop>
  <HeadingPairs>
    <vt:vector size="6" baseType="variant">
      <vt:variant>
        <vt:lpstr>Использованные шрифты</vt:lpstr>
      </vt:variant>
      <vt:variant>
        <vt:i4>5</vt:i4>
      </vt:variant>
      <vt:variant>
        <vt:lpstr>Тема</vt:lpstr>
      </vt:variant>
      <vt:variant>
        <vt:i4>3</vt:i4>
      </vt:variant>
      <vt:variant>
        <vt:lpstr>Заголовки слайдов</vt:lpstr>
      </vt:variant>
      <vt:variant>
        <vt:i4>19</vt:i4>
      </vt:variant>
    </vt:vector>
  </HeadingPairs>
  <TitlesOfParts>
    <vt:vector size="27" baseType="lpstr">
      <vt:lpstr>Arial</vt:lpstr>
      <vt:lpstr>Calibri</vt:lpstr>
      <vt:lpstr>Wingdings</vt:lpstr>
      <vt:lpstr>Arial Black</vt:lpstr>
      <vt:lpstr>Tahoma</vt:lpstr>
      <vt:lpstr>Тема Office</vt:lpstr>
      <vt:lpstr>1_Тема Office</vt:lpstr>
      <vt:lpstr>184</vt:lpstr>
      <vt:lpstr>Тема урока:</vt:lpstr>
      <vt:lpstr>Слайд 2</vt:lpstr>
      <vt:lpstr>Назовите композитора</vt:lpstr>
      <vt:lpstr>Определите произведение и его автора.</vt:lpstr>
      <vt:lpstr>Определите произведение.</vt:lpstr>
      <vt:lpstr>Определите произведение.</vt:lpstr>
      <vt:lpstr>Определите произведение.</vt:lpstr>
      <vt:lpstr>Эндрю Ллойд Уэббер</vt:lpstr>
      <vt:lpstr>Музыкальный словарь</vt:lpstr>
      <vt:lpstr>Иисус Христос — суперзвезда.</vt:lpstr>
      <vt:lpstr>Хор «Осанна» Пальмовая  встреча Иисуса </vt:lpstr>
      <vt:lpstr>Слайд 12</vt:lpstr>
      <vt:lpstr>Цикл картин русского художника Н.Н.Ге</vt:lpstr>
      <vt:lpstr>ОБРАЗ ИИСУСА ХРИСТА</vt:lpstr>
      <vt:lpstr>ОБРАЗ МАРИИ МАГДАЛИНЫ</vt:lpstr>
      <vt:lpstr>ОБРАЗ ПОНТИЯ ПИЛАТА</vt:lpstr>
      <vt:lpstr>ОБРАЗ ИУДЫ</vt:lpstr>
      <vt:lpstr>Слайд 18</vt:lpstr>
      <vt:lpstr>Ресурсы: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урока:</dc:title>
  <dc:creator>Татьяна</dc:creator>
  <cp:lastModifiedBy>Пользователь Windows</cp:lastModifiedBy>
  <cp:revision>35</cp:revision>
  <dcterms:created xsi:type="dcterms:W3CDTF">2009-07-12T19:52:33Z</dcterms:created>
  <dcterms:modified xsi:type="dcterms:W3CDTF">2023-06-11T09:33:55Z</dcterms:modified>
</cp:coreProperties>
</file>