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7" r:id="rId2"/>
    <p:sldId id="256" r:id="rId3"/>
    <p:sldId id="258" r:id="rId4"/>
    <p:sldId id="269" r:id="rId5"/>
    <p:sldId id="262" r:id="rId6"/>
    <p:sldId id="264" r:id="rId7"/>
    <p:sldId id="26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AEAD8E-A8F1-40F9-A7A6-4D8EFED9C6C0}" type="doc">
      <dgm:prSet loTypeId="urn:microsoft.com/office/officeart/2008/layout/PictureStrip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F49BBF4-CA16-41F7-8866-6160A5D66BB7}">
      <dgm:prSet phldrT="[Текст]"/>
      <dgm:spPr/>
      <dgm:t>
        <a:bodyPr/>
        <a:lstStyle/>
        <a:p>
          <a:r>
            <a:rPr lang="ru-RU" dirty="0"/>
            <a:t>сегодня я узнал…</a:t>
          </a:r>
        </a:p>
      </dgm:t>
    </dgm:pt>
    <dgm:pt modelId="{7F40CED9-E1FA-4BF5-92F9-BE9D634093BB}" type="parTrans" cxnId="{02AA5D9E-8592-472E-867C-3D6C401B5680}">
      <dgm:prSet/>
      <dgm:spPr/>
      <dgm:t>
        <a:bodyPr/>
        <a:lstStyle/>
        <a:p>
          <a:endParaRPr lang="ru-RU"/>
        </a:p>
      </dgm:t>
    </dgm:pt>
    <dgm:pt modelId="{B3B985D0-5EF7-4172-B19B-10843984DFC8}" type="sibTrans" cxnId="{02AA5D9E-8592-472E-867C-3D6C401B5680}">
      <dgm:prSet/>
      <dgm:spPr/>
      <dgm:t>
        <a:bodyPr/>
        <a:lstStyle/>
        <a:p>
          <a:endParaRPr lang="ru-RU"/>
        </a:p>
      </dgm:t>
    </dgm:pt>
    <dgm:pt modelId="{DB4C3B4E-13E5-4553-88CF-F2678FE23028}">
      <dgm:prSet/>
      <dgm:spPr/>
      <dgm:t>
        <a:bodyPr/>
        <a:lstStyle/>
        <a:p>
          <a:r>
            <a:rPr lang="ru-RU" dirty="0"/>
            <a:t>было интересно…</a:t>
          </a:r>
        </a:p>
      </dgm:t>
    </dgm:pt>
    <dgm:pt modelId="{FA11CEB6-4E85-4DAD-8BDD-E26DB4D926F9}" type="parTrans" cxnId="{8C42353E-3BFE-4032-9637-88AC4FF23712}">
      <dgm:prSet/>
      <dgm:spPr/>
      <dgm:t>
        <a:bodyPr/>
        <a:lstStyle/>
        <a:p>
          <a:endParaRPr lang="ru-RU"/>
        </a:p>
      </dgm:t>
    </dgm:pt>
    <dgm:pt modelId="{1D530418-9576-4E1F-9821-64F96DDA4013}" type="sibTrans" cxnId="{8C42353E-3BFE-4032-9637-88AC4FF23712}">
      <dgm:prSet/>
      <dgm:spPr/>
      <dgm:t>
        <a:bodyPr/>
        <a:lstStyle/>
        <a:p>
          <a:endParaRPr lang="ru-RU"/>
        </a:p>
      </dgm:t>
    </dgm:pt>
    <dgm:pt modelId="{E30C8141-C281-4A01-9AFD-8F147F496790}">
      <dgm:prSet/>
      <dgm:spPr/>
      <dgm:t>
        <a:bodyPr/>
        <a:lstStyle/>
        <a:p>
          <a:r>
            <a:rPr lang="ru-RU"/>
            <a:t>было трудно…</a:t>
          </a:r>
        </a:p>
      </dgm:t>
    </dgm:pt>
    <dgm:pt modelId="{337FB6D3-985D-43BC-8324-3BBEEE268656}" type="parTrans" cxnId="{C00C7651-FD88-4C67-AE3F-5981577678B8}">
      <dgm:prSet/>
      <dgm:spPr/>
      <dgm:t>
        <a:bodyPr/>
        <a:lstStyle/>
        <a:p>
          <a:endParaRPr lang="ru-RU"/>
        </a:p>
      </dgm:t>
    </dgm:pt>
    <dgm:pt modelId="{DB19A4B9-95C2-4358-932C-71ECE1F9B335}" type="sibTrans" cxnId="{C00C7651-FD88-4C67-AE3F-5981577678B8}">
      <dgm:prSet/>
      <dgm:spPr/>
      <dgm:t>
        <a:bodyPr/>
        <a:lstStyle/>
        <a:p>
          <a:endParaRPr lang="ru-RU"/>
        </a:p>
      </dgm:t>
    </dgm:pt>
    <dgm:pt modelId="{E3111A81-F6EA-47B1-8144-E826C7EAC7CF}">
      <dgm:prSet/>
      <dgm:spPr/>
      <dgm:t>
        <a:bodyPr/>
        <a:lstStyle/>
        <a:p>
          <a:r>
            <a:rPr lang="ru-RU"/>
            <a:t>я выполнял задания…</a:t>
          </a:r>
        </a:p>
      </dgm:t>
    </dgm:pt>
    <dgm:pt modelId="{86F7D4F7-3671-4CE0-BC84-2C48956BD5F1}" type="parTrans" cxnId="{950ADB31-DCEA-4B33-90A0-A21855BE67D9}">
      <dgm:prSet/>
      <dgm:spPr/>
      <dgm:t>
        <a:bodyPr/>
        <a:lstStyle/>
        <a:p>
          <a:endParaRPr lang="ru-RU"/>
        </a:p>
      </dgm:t>
    </dgm:pt>
    <dgm:pt modelId="{D448983F-48DC-44C1-97A7-08B4D42E1BA7}" type="sibTrans" cxnId="{950ADB31-DCEA-4B33-90A0-A21855BE67D9}">
      <dgm:prSet/>
      <dgm:spPr/>
      <dgm:t>
        <a:bodyPr/>
        <a:lstStyle/>
        <a:p>
          <a:endParaRPr lang="ru-RU"/>
        </a:p>
      </dgm:t>
    </dgm:pt>
    <dgm:pt modelId="{4653F31C-883B-4F2C-993F-D1718CC1A454}">
      <dgm:prSet/>
      <dgm:spPr/>
      <dgm:t>
        <a:bodyPr/>
        <a:lstStyle/>
        <a:p>
          <a:r>
            <a:rPr lang="ru-RU"/>
            <a:t>я понял, что…</a:t>
          </a:r>
        </a:p>
      </dgm:t>
    </dgm:pt>
    <dgm:pt modelId="{A6FA71D4-D99F-429D-AAFE-3149B0FD9B14}" type="parTrans" cxnId="{C5EB845D-3F41-4465-9600-F341CA7E07A6}">
      <dgm:prSet/>
      <dgm:spPr/>
      <dgm:t>
        <a:bodyPr/>
        <a:lstStyle/>
        <a:p>
          <a:endParaRPr lang="ru-RU"/>
        </a:p>
      </dgm:t>
    </dgm:pt>
    <dgm:pt modelId="{A164785A-AFE3-464B-AB06-F5BC491E6A04}" type="sibTrans" cxnId="{C5EB845D-3F41-4465-9600-F341CA7E07A6}">
      <dgm:prSet/>
      <dgm:spPr/>
      <dgm:t>
        <a:bodyPr/>
        <a:lstStyle/>
        <a:p>
          <a:endParaRPr lang="ru-RU"/>
        </a:p>
      </dgm:t>
    </dgm:pt>
    <dgm:pt modelId="{19AC336C-C1ED-4499-B474-89AA7E4591DF}">
      <dgm:prSet/>
      <dgm:spPr/>
      <dgm:t>
        <a:bodyPr/>
        <a:lstStyle/>
        <a:p>
          <a:r>
            <a:rPr lang="ru-RU"/>
            <a:t>теперь я могу…</a:t>
          </a:r>
        </a:p>
      </dgm:t>
    </dgm:pt>
    <dgm:pt modelId="{0DA6CF0D-9E33-436B-8FA6-5C33C73006B7}" type="parTrans" cxnId="{1433E466-0255-4B4B-A514-9636FD302BFE}">
      <dgm:prSet/>
      <dgm:spPr/>
      <dgm:t>
        <a:bodyPr/>
        <a:lstStyle/>
        <a:p>
          <a:endParaRPr lang="ru-RU"/>
        </a:p>
      </dgm:t>
    </dgm:pt>
    <dgm:pt modelId="{36867DF5-961E-440B-B94D-3936178A80A0}" type="sibTrans" cxnId="{1433E466-0255-4B4B-A514-9636FD302BFE}">
      <dgm:prSet/>
      <dgm:spPr/>
      <dgm:t>
        <a:bodyPr/>
        <a:lstStyle/>
        <a:p>
          <a:endParaRPr lang="ru-RU"/>
        </a:p>
      </dgm:t>
    </dgm:pt>
    <dgm:pt modelId="{3BA0F778-3E9B-410C-AB3C-FE9A96D568F5}">
      <dgm:prSet/>
      <dgm:spPr/>
      <dgm:t>
        <a:bodyPr/>
        <a:lstStyle/>
        <a:p>
          <a:r>
            <a:rPr lang="ru-RU"/>
            <a:t>я почувствовал, что…</a:t>
          </a:r>
        </a:p>
      </dgm:t>
    </dgm:pt>
    <dgm:pt modelId="{D4FC3C1E-24F9-4A6A-A0FF-6511C749A502}" type="parTrans" cxnId="{FD012B44-4349-492C-B01A-CF1BC7A5DED6}">
      <dgm:prSet/>
      <dgm:spPr/>
      <dgm:t>
        <a:bodyPr/>
        <a:lstStyle/>
        <a:p>
          <a:endParaRPr lang="ru-RU"/>
        </a:p>
      </dgm:t>
    </dgm:pt>
    <dgm:pt modelId="{78641968-080A-4544-A226-206B80D6D1E0}" type="sibTrans" cxnId="{FD012B44-4349-492C-B01A-CF1BC7A5DED6}">
      <dgm:prSet/>
      <dgm:spPr/>
      <dgm:t>
        <a:bodyPr/>
        <a:lstStyle/>
        <a:p>
          <a:endParaRPr lang="ru-RU"/>
        </a:p>
      </dgm:t>
    </dgm:pt>
    <dgm:pt modelId="{1FF9BD08-617A-43DC-BC6D-7709E2392A94}">
      <dgm:prSet/>
      <dgm:spPr/>
      <dgm:t>
        <a:bodyPr/>
        <a:lstStyle/>
        <a:p>
          <a:r>
            <a:rPr lang="ru-RU"/>
            <a:t>я приобрел…</a:t>
          </a:r>
        </a:p>
      </dgm:t>
    </dgm:pt>
    <dgm:pt modelId="{804CDFA6-E62B-4793-AB80-0B43E7ABCC82}" type="parTrans" cxnId="{1F5F928D-3361-4B9F-AFC8-F45213E36EBF}">
      <dgm:prSet/>
      <dgm:spPr/>
      <dgm:t>
        <a:bodyPr/>
        <a:lstStyle/>
        <a:p>
          <a:endParaRPr lang="ru-RU"/>
        </a:p>
      </dgm:t>
    </dgm:pt>
    <dgm:pt modelId="{2F416DBD-5230-4B7D-85BC-006DC083461E}" type="sibTrans" cxnId="{1F5F928D-3361-4B9F-AFC8-F45213E36EBF}">
      <dgm:prSet/>
      <dgm:spPr/>
      <dgm:t>
        <a:bodyPr/>
        <a:lstStyle/>
        <a:p>
          <a:endParaRPr lang="ru-RU"/>
        </a:p>
      </dgm:t>
    </dgm:pt>
    <dgm:pt modelId="{4CCCBD11-DA21-4B49-93C5-78D3D026D2BC}">
      <dgm:prSet/>
      <dgm:spPr/>
      <dgm:t>
        <a:bodyPr/>
        <a:lstStyle/>
        <a:p>
          <a:r>
            <a:rPr lang="ru-RU"/>
            <a:t>я научился…</a:t>
          </a:r>
        </a:p>
      </dgm:t>
    </dgm:pt>
    <dgm:pt modelId="{B0EE2024-3C56-4B66-88F5-80924699003F}" type="parTrans" cxnId="{52AC32D2-6AEB-4ADF-98DC-94061B338BBA}">
      <dgm:prSet/>
      <dgm:spPr/>
      <dgm:t>
        <a:bodyPr/>
        <a:lstStyle/>
        <a:p>
          <a:endParaRPr lang="ru-RU"/>
        </a:p>
      </dgm:t>
    </dgm:pt>
    <dgm:pt modelId="{3C40B88C-5D62-4B3A-905D-05A5A8192F3B}" type="sibTrans" cxnId="{52AC32D2-6AEB-4ADF-98DC-94061B338BBA}">
      <dgm:prSet/>
      <dgm:spPr/>
      <dgm:t>
        <a:bodyPr/>
        <a:lstStyle/>
        <a:p>
          <a:endParaRPr lang="ru-RU"/>
        </a:p>
      </dgm:t>
    </dgm:pt>
    <dgm:pt modelId="{D4A146D9-33B3-4355-8C74-D20B012E6C72}">
      <dgm:prSet/>
      <dgm:spPr/>
      <dgm:t>
        <a:bodyPr/>
        <a:lstStyle/>
        <a:p>
          <a:r>
            <a:rPr lang="ru-RU"/>
            <a:t>у меня получилось …</a:t>
          </a:r>
        </a:p>
      </dgm:t>
    </dgm:pt>
    <dgm:pt modelId="{CCF640B1-630D-44F7-84D1-0752ECB6036D}" type="parTrans" cxnId="{F9B194DF-9719-4837-97FD-740106E9B28D}">
      <dgm:prSet/>
      <dgm:spPr/>
      <dgm:t>
        <a:bodyPr/>
        <a:lstStyle/>
        <a:p>
          <a:endParaRPr lang="ru-RU"/>
        </a:p>
      </dgm:t>
    </dgm:pt>
    <dgm:pt modelId="{09E08EEC-3AB9-4E08-8272-215CE429842A}" type="sibTrans" cxnId="{F9B194DF-9719-4837-97FD-740106E9B28D}">
      <dgm:prSet/>
      <dgm:spPr/>
      <dgm:t>
        <a:bodyPr/>
        <a:lstStyle/>
        <a:p>
          <a:endParaRPr lang="ru-RU"/>
        </a:p>
      </dgm:t>
    </dgm:pt>
    <dgm:pt modelId="{C485FF26-5B5D-4A94-8F0C-C4F8BDFD9B72}">
      <dgm:prSet/>
      <dgm:spPr/>
      <dgm:t>
        <a:bodyPr/>
        <a:lstStyle/>
        <a:p>
          <a:r>
            <a:rPr lang="ru-RU"/>
            <a:t>я смог…</a:t>
          </a:r>
        </a:p>
      </dgm:t>
    </dgm:pt>
    <dgm:pt modelId="{B301B968-9EA2-4A89-ACCF-B56B6276A74B}" type="parTrans" cxnId="{39CCCAE8-7C26-470D-A9EA-E205762DB10A}">
      <dgm:prSet/>
      <dgm:spPr/>
      <dgm:t>
        <a:bodyPr/>
        <a:lstStyle/>
        <a:p>
          <a:endParaRPr lang="ru-RU"/>
        </a:p>
      </dgm:t>
    </dgm:pt>
    <dgm:pt modelId="{A7301FB7-383C-4DBA-8E65-64E3CA08ACBF}" type="sibTrans" cxnId="{39CCCAE8-7C26-470D-A9EA-E205762DB10A}">
      <dgm:prSet/>
      <dgm:spPr/>
      <dgm:t>
        <a:bodyPr/>
        <a:lstStyle/>
        <a:p>
          <a:endParaRPr lang="ru-RU"/>
        </a:p>
      </dgm:t>
    </dgm:pt>
    <dgm:pt modelId="{EE7E8E79-0787-4BE8-97F1-D91E74250AB8}">
      <dgm:prSet/>
      <dgm:spPr/>
      <dgm:t>
        <a:bodyPr/>
        <a:lstStyle/>
        <a:p>
          <a:r>
            <a:rPr lang="ru-RU"/>
            <a:t>я попробую…</a:t>
          </a:r>
        </a:p>
      </dgm:t>
    </dgm:pt>
    <dgm:pt modelId="{F828C077-A0E4-4CFF-8285-2584FAFCFA73}" type="parTrans" cxnId="{0E3E1760-E811-48DB-BAF0-5E30F46C7F31}">
      <dgm:prSet/>
      <dgm:spPr/>
      <dgm:t>
        <a:bodyPr/>
        <a:lstStyle/>
        <a:p>
          <a:endParaRPr lang="ru-RU"/>
        </a:p>
      </dgm:t>
    </dgm:pt>
    <dgm:pt modelId="{6F34405D-35BA-4508-A2EA-F771818B42B0}" type="sibTrans" cxnId="{0E3E1760-E811-48DB-BAF0-5E30F46C7F31}">
      <dgm:prSet/>
      <dgm:spPr/>
      <dgm:t>
        <a:bodyPr/>
        <a:lstStyle/>
        <a:p>
          <a:endParaRPr lang="ru-RU"/>
        </a:p>
      </dgm:t>
    </dgm:pt>
    <dgm:pt modelId="{C26706C0-98C8-4942-906A-BCC923B15BFC}">
      <dgm:prSet/>
      <dgm:spPr/>
      <dgm:t>
        <a:bodyPr/>
        <a:lstStyle/>
        <a:p>
          <a:r>
            <a:rPr lang="ru-RU"/>
            <a:t>меня удивило…</a:t>
          </a:r>
        </a:p>
      </dgm:t>
    </dgm:pt>
    <dgm:pt modelId="{FE4E9BEB-6C5E-442D-B2FD-428FFEC82D28}" type="parTrans" cxnId="{EACCAA5D-79EC-4105-91CC-A733A1ACA377}">
      <dgm:prSet/>
      <dgm:spPr/>
      <dgm:t>
        <a:bodyPr/>
        <a:lstStyle/>
        <a:p>
          <a:endParaRPr lang="ru-RU"/>
        </a:p>
      </dgm:t>
    </dgm:pt>
    <dgm:pt modelId="{C227DCCF-DD19-46BB-BB6B-A752E2FFEC96}" type="sibTrans" cxnId="{EACCAA5D-79EC-4105-91CC-A733A1ACA377}">
      <dgm:prSet/>
      <dgm:spPr/>
      <dgm:t>
        <a:bodyPr/>
        <a:lstStyle/>
        <a:p>
          <a:endParaRPr lang="ru-RU"/>
        </a:p>
      </dgm:t>
    </dgm:pt>
    <dgm:pt modelId="{0286B1C4-6E0D-4535-B90C-D7E6A35C8556}">
      <dgm:prSet/>
      <dgm:spPr/>
      <dgm:t>
        <a:bodyPr/>
        <a:lstStyle/>
        <a:p>
          <a:r>
            <a:rPr lang="ru-RU"/>
            <a:t>урок дал мне для жизни…</a:t>
          </a:r>
        </a:p>
      </dgm:t>
    </dgm:pt>
    <dgm:pt modelId="{879A1280-98D5-46FD-A149-DCA176DE1264}" type="parTrans" cxnId="{499585BC-EB85-463E-85D4-B5151BEF88F2}">
      <dgm:prSet/>
      <dgm:spPr/>
      <dgm:t>
        <a:bodyPr/>
        <a:lstStyle/>
        <a:p>
          <a:endParaRPr lang="ru-RU"/>
        </a:p>
      </dgm:t>
    </dgm:pt>
    <dgm:pt modelId="{F9379307-184B-4703-9860-CEEFA003F320}" type="sibTrans" cxnId="{499585BC-EB85-463E-85D4-B5151BEF88F2}">
      <dgm:prSet/>
      <dgm:spPr/>
      <dgm:t>
        <a:bodyPr/>
        <a:lstStyle/>
        <a:p>
          <a:endParaRPr lang="ru-RU"/>
        </a:p>
      </dgm:t>
    </dgm:pt>
    <dgm:pt modelId="{70D3C460-D9D0-499B-A50F-5CCCF963A99D}">
      <dgm:prSet/>
      <dgm:spPr/>
      <dgm:t>
        <a:bodyPr/>
        <a:lstStyle/>
        <a:p>
          <a:r>
            <a:rPr lang="ru-RU"/>
            <a:t>мне захотелось…</a:t>
          </a:r>
        </a:p>
      </dgm:t>
    </dgm:pt>
    <dgm:pt modelId="{2719F1A3-C5F9-48C2-88D9-62A82D20D2E3}" type="parTrans" cxnId="{3E8BB2D6-6C67-44E8-B99B-F598F8AB9E79}">
      <dgm:prSet/>
      <dgm:spPr/>
      <dgm:t>
        <a:bodyPr/>
        <a:lstStyle/>
        <a:p>
          <a:endParaRPr lang="ru-RU"/>
        </a:p>
      </dgm:t>
    </dgm:pt>
    <dgm:pt modelId="{09309E8E-2C07-4C35-949F-79673E956E52}" type="sibTrans" cxnId="{3E8BB2D6-6C67-44E8-B99B-F598F8AB9E79}">
      <dgm:prSet/>
      <dgm:spPr/>
      <dgm:t>
        <a:bodyPr/>
        <a:lstStyle/>
        <a:p>
          <a:endParaRPr lang="ru-RU"/>
        </a:p>
      </dgm:t>
    </dgm:pt>
    <dgm:pt modelId="{B5D974EE-F3AE-4955-BAD9-609A3943A1A6}" type="pres">
      <dgm:prSet presAssocID="{96AEAD8E-A8F1-40F9-A7A6-4D8EFED9C6C0}" presName="Name0" presStyleCnt="0">
        <dgm:presLayoutVars>
          <dgm:dir/>
          <dgm:resizeHandles val="exact"/>
        </dgm:presLayoutVars>
      </dgm:prSet>
      <dgm:spPr/>
    </dgm:pt>
    <dgm:pt modelId="{A0C8BE00-DCA5-43EB-B090-14F9EC87148C}" type="pres">
      <dgm:prSet presAssocID="{2F49BBF4-CA16-41F7-8866-6160A5D66BB7}" presName="composite" presStyleCnt="0"/>
      <dgm:spPr/>
    </dgm:pt>
    <dgm:pt modelId="{F44E288F-31C4-471D-827D-47EAC1B03A08}" type="pres">
      <dgm:prSet presAssocID="{2F49BBF4-CA16-41F7-8866-6160A5D66BB7}" presName="rect1" presStyleLbl="trAlignAcc1" presStyleIdx="0" presStyleCnt="15">
        <dgm:presLayoutVars>
          <dgm:bulletEnabled val="1"/>
        </dgm:presLayoutVars>
      </dgm:prSet>
      <dgm:spPr/>
    </dgm:pt>
    <dgm:pt modelId="{9D5600BF-07AB-43D1-B485-0C097487882B}" type="pres">
      <dgm:prSet presAssocID="{2F49BBF4-CA16-41F7-8866-6160A5D66BB7}" presName="rect2" presStyleLbl="fgImgPlace1" presStyleIdx="0" presStyleCnt="15"/>
      <dgm:spPr/>
    </dgm:pt>
    <dgm:pt modelId="{376DF466-885F-47D4-9CA9-A76C6B372942}" type="pres">
      <dgm:prSet presAssocID="{B3B985D0-5EF7-4172-B19B-10843984DFC8}" presName="sibTrans" presStyleCnt="0"/>
      <dgm:spPr/>
    </dgm:pt>
    <dgm:pt modelId="{0380CF54-786F-4A86-9D20-67EE909BE4C8}" type="pres">
      <dgm:prSet presAssocID="{DB4C3B4E-13E5-4553-88CF-F2678FE23028}" presName="composite" presStyleCnt="0"/>
      <dgm:spPr/>
    </dgm:pt>
    <dgm:pt modelId="{635FA4B1-FFEC-4E61-8AA7-EE1FFE798445}" type="pres">
      <dgm:prSet presAssocID="{DB4C3B4E-13E5-4553-88CF-F2678FE23028}" presName="rect1" presStyleLbl="trAlignAcc1" presStyleIdx="1" presStyleCnt="15">
        <dgm:presLayoutVars>
          <dgm:bulletEnabled val="1"/>
        </dgm:presLayoutVars>
      </dgm:prSet>
      <dgm:spPr/>
    </dgm:pt>
    <dgm:pt modelId="{B721D7B5-463A-432C-B488-E2F5880B219D}" type="pres">
      <dgm:prSet presAssocID="{DB4C3B4E-13E5-4553-88CF-F2678FE23028}" presName="rect2" presStyleLbl="fgImgPlace1" presStyleIdx="1" presStyleCnt="15"/>
      <dgm:spPr/>
    </dgm:pt>
    <dgm:pt modelId="{E8BB087F-7DB5-4F06-B1C4-02713C3AAD5C}" type="pres">
      <dgm:prSet presAssocID="{1D530418-9576-4E1F-9821-64F96DDA4013}" presName="sibTrans" presStyleCnt="0"/>
      <dgm:spPr/>
    </dgm:pt>
    <dgm:pt modelId="{C72B162E-044D-41CE-97FD-FD85A3A41ADA}" type="pres">
      <dgm:prSet presAssocID="{E30C8141-C281-4A01-9AFD-8F147F496790}" presName="composite" presStyleCnt="0"/>
      <dgm:spPr/>
    </dgm:pt>
    <dgm:pt modelId="{EE19782D-5CA2-45D5-8D75-67D6258AA6FB}" type="pres">
      <dgm:prSet presAssocID="{E30C8141-C281-4A01-9AFD-8F147F496790}" presName="rect1" presStyleLbl="trAlignAcc1" presStyleIdx="2" presStyleCnt="15">
        <dgm:presLayoutVars>
          <dgm:bulletEnabled val="1"/>
        </dgm:presLayoutVars>
      </dgm:prSet>
      <dgm:spPr/>
    </dgm:pt>
    <dgm:pt modelId="{15E0F6D8-A290-4834-BA3E-D94B6A8C7B79}" type="pres">
      <dgm:prSet presAssocID="{E30C8141-C281-4A01-9AFD-8F147F496790}" presName="rect2" presStyleLbl="fgImgPlace1" presStyleIdx="2" presStyleCnt="15"/>
      <dgm:spPr/>
    </dgm:pt>
    <dgm:pt modelId="{8D46C258-19B5-48F9-B5E7-239633A612A9}" type="pres">
      <dgm:prSet presAssocID="{DB19A4B9-95C2-4358-932C-71ECE1F9B335}" presName="sibTrans" presStyleCnt="0"/>
      <dgm:spPr/>
    </dgm:pt>
    <dgm:pt modelId="{1E1AFA96-BCE3-4E83-82F8-504D00D53397}" type="pres">
      <dgm:prSet presAssocID="{E3111A81-F6EA-47B1-8144-E826C7EAC7CF}" presName="composite" presStyleCnt="0"/>
      <dgm:spPr/>
    </dgm:pt>
    <dgm:pt modelId="{49B7E47C-D28E-42EA-8C6A-4847381C7607}" type="pres">
      <dgm:prSet presAssocID="{E3111A81-F6EA-47B1-8144-E826C7EAC7CF}" presName="rect1" presStyleLbl="trAlignAcc1" presStyleIdx="3" presStyleCnt="15">
        <dgm:presLayoutVars>
          <dgm:bulletEnabled val="1"/>
        </dgm:presLayoutVars>
      </dgm:prSet>
      <dgm:spPr/>
    </dgm:pt>
    <dgm:pt modelId="{7CFB439A-36BA-4D2D-8A12-BFDAA650BCA8}" type="pres">
      <dgm:prSet presAssocID="{E3111A81-F6EA-47B1-8144-E826C7EAC7CF}" presName="rect2" presStyleLbl="fgImgPlace1" presStyleIdx="3" presStyleCnt="15"/>
      <dgm:spPr/>
    </dgm:pt>
    <dgm:pt modelId="{508FB69B-F285-4026-94FD-C73D7A00C990}" type="pres">
      <dgm:prSet presAssocID="{D448983F-48DC-44C1-97A7-08B4D42E1BA7}" presName="sibTrans" presStyleCnt="0"/>
      <dgm:spPr/>
    </dgm:pt>
    <dgm:pt modelId="{5BD9F490-E0A2-456A-AB9A-BB91D1F738DC}" type="pres">
      <dgm:prSet presAssocID="{4653F31C-883B-4F2C-993F-D1718CC1A454}" presName="composite" presStyleCnt="0"/>
      <dgm:spPr/>
    </dgm:pt>
    <dgm:pt modelId="{23752757-0C00-4EC9-9821-3D9E673B6B95}" type="pres">
      <dgm:prSet presAssocID="{4653F31C-883B-4F2C-993F-D1718CC1A454}" presName="rect1" presStyleLbl="trAlignAcc1" presStyleIdx="4" presStyleCnt="15">
        <dgm:presLayoutVars>
          <dgm:bulletEnabled val="1"/>
        </dgm:presLayoutVars>
      </dgm:prSet>
      <dgm:spPr/>
    </dgm:pt>
    <dgm:pt modelId="{FB085873-1A53-4DD7-A7D2-60EBB0BC6BFE}" type="pres">
      <dgm:prSet presAssocID="{4653F31C-883B-4F2C-993F-D1718CC1A454}" presName="rect2" presStyleLbl="fgImgPlace1" presStyleIdx="4" presStyleCnt="15"/>
      <dgm:spPr/>
    </dgm:pt>
    <dgm:pt modelId="{B3B04FAB-97BE-492D-97D4-F3E5763EB76F}" type="pres">
      <dgm:prSet presAssocID="{A164785A-AFE3-464B-AB06-F5BC491E6A04}" presName="sibTrans" presStyleCnt="0"/>
      <dgm:spPr/>
    </dgm:pt>
    <dgm:pt modelId="{176F70CE-6129-4CEC-A1B2-A171B8158C03}" type="pres">
      <dgm:prSet presAssocID="{19AC336C-C1ED-4499-B474-89AA7E4591DF}" presName="composite" presStyleCnt="0"/>
      <dgm:spPr/>
    </dgm:pt>
    <dgm:pt modelId="{FAD5134E-996A-4836-B76C-64EDC4219100}" type="pres">
      <dgm:prSet presAssocID="{19AC336C-C1ED-4499-B474-89AA7E4591DF}" presName="rect1" presStyleLbl="trAlignAcc1" presStyleIdx="5" presStyleCnt="15">
        <dgm:presLayoutVars>
          <dgm:bulletEnabled val="1"/>
        </dgm:presLayoutVars>
      </dgm:prSet>
      <dgm:spPr/>
    </dgm:pt>
    <dgm:pt modelId="{FDE47E00-B17E-4AC3-9972-D54E673738A6}" type="pres">
      <dgm:prSet presAssocID="{19AC336C-C1ED-4499-B474-89AA7E4591DF}" presName="rect2" presStyleLbl="fgImgPlace1" presStyleIdx="5" presStyleCnt="15"/>
      <dgm:spPr/>
    </dgm:pt>
    <dgm:pt modelId="{AE718076-D080-4A58-BA3C-6D73941A508F}" type="pres">
      <dgm:prSet presAssocID="{36867DF5-961E-440B-B94D-3936178A80A0}" presName="sibTrans" presStyleCnt="0"/>
      <dgm:spPr/>
    </dgm:pt>
    <dgm:pt modelId="{393D4213-A53F-48FC-BFD7-2F255E6D02B7}" type="pres">
      <dgm:prSet presAssocID="{3BA0F778-3E9B-410C-AB3C-FE9A96D568F5}" presName="composite" presStyleCnt="0"/>
      <dgm:spPr/>
    </dgm:pt>
    <dgm:pt modelId="{80728600-CB9D-4659-AE35-1B277AFA13DA}" type="pres">
      <dgm:prSet presAssocID="{3BA0F778-3E9B-410C-AB3C-FE9A96D568F5}" presName="rect1" presStyleLbl="trAlignAcc1" presStyleIdx="6" presStyleCnt="15">
        <dgm:presLayoutVars>
          <dgm:bulletEnabled val="1"/>
        </dgm:presLayoutVars>
      </dgm:prSet>
      <dgm:spPr/>
    </dgm:pt>
    <dgm:pt modelId="{EDB36BB5-CE55-47CB-ACB3-F1A2E4EB545A}" type="pres">
      <dgm:prSet presAssocID="{3BA0F778-3E9B-410C-AB3C-FE9A96D568F5}" presName="rect2" presStyleLbl="fgImgPlace1" presStyleIdx="6" presStyleCnt="15"/>
      <dgm:spPr/>
    </dgm:pt>
    <dgm:pt modelId="{33C829F2-426D-4C2C-9428-1C3532ACECB7}" type="pres">
      <dgm:prSet presAssocID="{78641968-080A-4544-A226-206B80D6D1E0}" presName="sibTrans" presStyleCnt="0"/>
      <dgm:spPr/>
    </dgm:pt>
    <dgm:pt modelId="{7C04E67C-D9A9-4C81-BC8C-E9EC8F41593F}" type="pres">
      <dgm:prSet presAssocID="{1FF9BD08-617A-43DC-BC6D-7709E2392A94}" presName="composite" presStyleCnt="0"/>
      <dgm:spPr/>
    </dgm:pt>
    <dgm:pt modelId="{BBD280A2-B60D-4B21-9DA2-E321FFE5DC56}" type="pres">
      <dgm:prSet presAssocID="{1FF9BD08-617A-43DC-BC6D-7709E2392A94}" presName="rect1" presStyleLbl="trAlignAcc1" presStyleIdx="7" presStyleCnt="15">
        <dgm:presLayoutVars>
          <dgm:bulletEnabled val="1"/>
        </dgm:presLayoutVars>
      </dgm:prSet>
      <dgm:spPr/>
    </dgm:pt>
    <dgm:pt modelId="{8FB26E81-5359-4377-8D44-4C8C7435348D}" type="pres">
      <dgm:prSet presAssocID="{1FF9BD08-617A-43DC-BC6D-7709E2392A94}" presName="rect2" presStyleLbl="fgImgPlace1" presStyleIdx="7" presStyleCnt="15"/>
      <dgm:spPr/>
    </dgm:pt>
    <dgm:pt modelId="{DE503185-0035-483E-AAF8-D0BC6F984B9E}" type="pres">
      <dgm:prSet presAssocID="{2F416DBD-5230-4B7D-85BC-006DC083461E}" presName="sibTrans" presStyleCnt="0"/>
      <dgm:spPr/>
    </dgm:pt>
    <dgm:pt modelId="{7E9F2BDE-C753-4D76-8AE6-A8642BFC3364}" type="pres">
      <dgm:prSet presAssocID="{4CCCBD11-DA21-4B49-93C5-78D3D026D2BC}" presName="composite" presStyleCnt="0"/>
      <dgm:spPr/>
    </dgm:pt>
    <dgm:pt modelId="{90509D29-E872-4DA7-BECD-F6B3887C0FED}" type="pres">
      <dgm:prSet presAssocID="{4CCCBD11-DA21-4B49-93C5-78D3D026D2BC}" presName="rect1" presStyleLbl="trAlignAcc1" presStyleIdx="8" presStyleCnt="15">
        <dgm:presLayoutVars>
          <dgm:bulletEnabled val="1"/>
        </dgm:presLayoutVars>
      </dgm:prSet>
      <dgm:spPr/>
    </dgm:pt>
    <dgm:pt modelId="{023CD888-5415-4296-9F3F-07F67674654F}" type="pres">
      <dgm:prSet presAssocID="{4CCCBD11-DA21-4B49-93C5-78D3D026D2BC}" presName="rect2" presStyleLbl="fgImgPlace1" presStyleIdx="8" presStyleCnt="15"/>
      <dgm:spPr/>
    </dgm:pt>
    <dgm:pt modelId="{237C26C6-3032-4D91-952A-0240F4BAA415}" type="pres">
      <dgm:prSet presAssocID="{3C40B88C-5D62-4B3A-905D-05A5A8192F3B}" presName="sibTrans" presStyleCnt="0"/>
      <dgm:spPr/>
    </dgm:pt>
    <dgm:pt modelId="{2CDC5C42-E601-4105-8F39-BBA0E4BB8DB6}" type="pres">
      <dgm:prSet presAssocID="{D4A146D9-33B3-4355-8C74-D20B012E6C72}" presName="composite" presStyleCnt="0"/>
      <dgm:spPr/>
    </dgm:pt>
    <dgm:pt modelId="{02E4046F-F36A-413B-90F3-6C8AF0020F93}" type="pres">
      <dgm:prSet presAssocID="{D4A146D9-33B3-4355-8C74-D20B012E6C72}" presName="rect1" presStyleLbl="trAlignAcc1" presStyleIdx="9" presStyleCnt="15">
        <dgm:presLayoutVars>
          <dgm:bulletEnabled val="1"/>
        </dgm:presLayoutVars>
      </dgm:prSet>
      <dgm:spPr/>
    </dgm:pt>
    <dgm:pt modelId="{CFB3809D-41CC-44EE-A00C-7F7BDF51FC99}" type="pres">
      <dgm:prSet presAssocID="{D4A146D9-33B3-4355-8C74-D20B012E6C72}" presName="rect2" presStyleLbl="fgImgPlace1" presStyleIdx="9" presStyleCnt="15"/>
      <dgm:spPr/>
    </dgm:pt>
    <dgm:pt modelId="{57AB3AD8-E8BE-433A-B119-063C0F4FE355}" type="pres">
      <dgm:prSet presAssocID="{09E08EEC-3AB9-4E08-8272-215CE429842A}" presName="sibTrans" presStyleCnt="0"/>
      <dgm:spPr/>
    </dgm:pt>
    <dgm:pt modelId="{EAD90907-FA56-43FD-A9EF-A0FA56739BD5}" type="pres">
      <dgm:prSet presAssocID="{C485FF26-5B5D-4A94-8F0C-C4F8BDFD9B72}" presName="composite" presStyleCnt="0"/>
      <dgm:spPr/>
    </dgm:pt>
    <dgm:pt modelId="{1CA2F7D9-4977-47F2-9C39-11BB7F3471D4}" type="pres">
      <dgm:prSet presAssocID="{C485FF26-5B5D-4A94-8F0C-C4F8BDFD9B72}" presName="rect1" presStyleLbl="trAlignAcc1" presStyleIdx="10" presStyleCnt="15">
        <dgm:presLayoutVars>
          <dgm:bulletEnabled val="1"/>
        </dgm:presLayoutVars>
      </dgm:prSet>
      <dgm:spPr/>
    </dgm:pt>
    <dgm:pt modelId="{FE20FD26-4A5E-429A-87D7-9806B8AAE180}" type="pres">
      <dgm:prSet presAssocID="{C485FF26-5B5D-4A94-8F0C-C4F8BDFD9B72}" presName="rect2" presStyleLbl="fgImgPlace1" presStyleIdx="10" presStyleCnt="15"/>
      <dgm:spPr/>
    </dgm:pt>
    <dgm:pt modelId="{86327361-A259-4656-8B77-1F1EDFF60FBE}" type="pres">
      <dgm:prSet presAssocID="{A7301FB7-383C-4DBA-8E65-64E3CA08ACBF}" presName="sibTrans" presStyleCnt="0"/>
      <dgm:spPr/>
    </dgm:pt>
    <dgm:pt modelId="{52D42045-799B-4402-BB48-DC51399DDF56}" type="pres">
      <dgm:prSet presAssocID="{EE7E8E79-0787-4BE8-97F1-D91E74250AB8}" presName="composite" presStyleCnt="0"/>
      <dgm:spPr/>
    </dgm:pt>
    <dgm:pt modelId="{34847E9E-1336-43C7-8746-5A8982B1A8C8}" type="pres">
      <dgm:prSet presAssocID="{EE7E8E79-0787-4BE8-97F1-D91E74250AB8}" presName="rect1" presStyleLbl="trAlignAcc1" presStyleIdx="11" presStyleCnt="15">
        <dgm:presLayoutVars>
          <dgm:bulletEnabled val="1"/>
        </dgm:presLayoutVars>
      </dgm:prSet>
      <dgm:spPr/>
    </dgm:pt>
    <dgm:pt modelId="{3A18280F-5E97-4CC9-B13D-8DF4DFB70FA8}" type="pres">
      <dgm:prSet presAssocID="{EE7E8E79-0787-4BE8-97F1-D91E74250AB8}" presName="rect2" presStyleLbl="fgImgPlace1" presStyleIdx="11" presStyleCnt="15"/>
      <dgm:spPr/>
    </dgm:pt>
    <dgm:pt modelId="{3683CCB2-B852-4B6F-BA71-06EFBD3A4470}" type="pres">
      <dgm:prSet presAssocID="{6F34405D-35BA-4508-A2EA-F771818B42B0}" presName="sibTrans" presStyleCnt="0"/>
      <dgm:spPr/>
    </dgm:pt>
    <dgm:pt modelId="{3E88BA26-4916-443A-9C62-8005E307E40C}" type="pres">
      <dgm:prSet presAssocID="{C26706C0-98C8-4942-906A-BCC923B15BFC}" presName="composite" presStyleCnt="0"/>
      <dgm:spPr/>
    </dgm:pt>
    <dgm:pt modelId="{67CABA7E-A586-4EFE-8267-E05DD09B0B38}" type="pres">
      <dgm:prSet presAssocID="{C26706C0-98C8-4942-906A-BCC923B15BFC}" presName="rect1" presStyleLbl="trAlignAcc1" presStyleIdx="12" presStyleCnt="15">
        <dgm:presLayoutVars>
          <dgm:bulletEnabled val="1"/>
        </dgm:presLayoutVars>
      </dgm:prSet>
      <dgm:spPr/>
    </dgm:pt>
    <dgm:pt modelId="{E84B7784-8042-4AEB-B432-D0DF9B6737BC}" type="pres">
      <dgm:prSet presAssocID="{C26706C0-98C8-4942-906A-BCC923B15BFC}" presName="rect2" presStyleLbl="fgImgPlace1" presStyleIdx="12" presStyleCnt="15"/>
      <dgm:spPr/>
    </dgm:pt>
    <dgm:pt modelId="{784059EB-087D-4AC6-8F12-B7BF53922DE0}" type="pres">
      <dgm:prSet presAssocID="{C227DCCF-DD19-46BB-BB6B-A752E2FFEC96}" presName="sibTrans" presStyleCnt="0"/>
      <dgm:spPr/>
    </dgm:pt>
    <dgm:pt modelId="{5B90BCCB-EB5D-4ADE-BA9F-8AE8EA0C446B}" type="pres">
      <dgm:prSet presAssocID="{0286B1C4-6E0D-4535-B90C-D7E6A35C8556}" presName="composite" presStyleCnt="0"/>
      <dgm:spPr/>
    </dgm:pt>
    <dgm:pt modelId="{3F80E17E-9E0A-469B-A327-4A693D962D8E}" type="pres">
      <dgm:prSet presAssocID="{0286B1C4-6E0D-4535-B90C-D7E6A35C8556}" presName="rect1" presStyleLbl="trAlignAcc1" presStyleIdx="13" presStyleCnt="15">
        <dgm:presLayoutVars>
          <dgm:bulletEnabled val="1"/>
        </dgm:presLayoutVars>
      </dgm:prSet>
      <dgm:spPr/>
    </dgm:pt>
    <dgm:pt modelId="{773D5900-92BB-4AE3-A6C8-49D96F18D2A9}" type="pres">
      <dgm:prSet presAssocID="{0286B1C4-6E0D-4535-B90C-D7E6A35C8556}" presName="rect2" presStyleLbl="fgImgPlace1" presStyleIdx="13" presStyleCnt="15"/>
      <dgm:spPr/>
    </dgm:pt>
    <dgm:pt modelId="{8E1EF62D-F08A-4052-855B-9EF5D2987A69}" type="pres">
      <dgm:prSet presAssocID="{F9379307-184B-4703-9860-CEEFA003F320}" presName="sibTrans" presStyleCnt="0"/>
      <dgm:spPr/>
    </dgm:pt>
    <dgm:pt modelId="{29AD6EBC-6C4F-46F4-84B8-543407A4F99E}" type="pres">
      <dgm:prSet presAssocID="{70D3C460-D9D0-499B-A50F-5CCCF963A99D}" presName="composite" presStyleCnt="0"/>
      <dgm:spPr/>
    </dgm:pt>
    <dgm:pt modelId="{104FC68D-0CCF-41E6-B378-503FB42AFDC2}" type="pres">
      <dgm:prSet presAssocID="{70D3C460-D9D0-499B-A50F-5CCCF963A99D}" presName="rect1" presStyleLbl="trAlignAcc1" presStyleIdx="14" presStyleCnt="15">
        <dgm:presLayoutVars>
          <dgm:bulletEnabled val="1"/>
        </dgm:presLayoutVars>
      </dgm:prSet>
      <dgm:spPr/>
    </dgm:pt>
    <dgm:pt modelId="{58A4D5AE-F902-449C-8920-316880A0D875}" type="pres">
      <dgm:prSet presAssocID="{70D3C460-D9D0-499B-A50F-5CCCF963A99D}" presName="rect2" presStyleLbl="fgImgPlace1" presStyleIdx="14" presStyleCnt="15"/>
      <dgm:spPr/>
    </dgm:pt>
  </dgm:ptLst>
  <dgm:cxnLst>
    <dgm:cxn modelId="{8FCA2804-A294-47B3-897F-43B9AA5A47FE}" type="presOf" srcId="{3BA0F778-3E9B-410C-AB3C-FE9A96D568F5}" destId="{80728600-CB9D-4659-AE35-1B277AFA13DA}" srcOrd="0" destOrd="0" presId="urn:microsoft.com/office/officeart/2008/layout/PictureStrips"/>
    <dgm:cxn modelId="{4D497D09-730F-4F0F-A1F3-76D1A20F8633}" type="presOf" srcId="{DB4C3B4E-13E5-4553-88CF-F2678FE23028}" destId="{635FA4B1-FFEC-4E61-8AA7-EE1FFE798445}" srcOrd="0" destOrd="0" presId="urn:microsoft.com/office/officeart/2008/layout/PictureStrips"/>
    <dgm:cxn modelId="{9EB4181F-0881-4F63-8265-71963BA35944}" type="presOf" srcId="{D4A146D9-33B3-4355-8C74-D20B012E6C72}" destId="{02E4046F-F36A-413B-90F3-6C8AF0020F93}" srcOrd="0" destOrd="0" presId="urn:microsoft.com/office/officeart/2008/layout/PictureStrips"/>
    <dgm:cxn modelId="{950ADB31-DCEA-4B33-90A0-A21855BE67D9}" srcId="{96AEAD8E-A8F1-40F9-A7A6-4D8EFED9C6C0}" destId="{E3111A81-F6EA-47B1-8144-E826C7EAC7CF}" srcOrd="3" destOrd="0" parTransId="{86F7D4F7-3671-4CE0-BC84-2C48956BD5F1}" sibTransId="{D448983F-48DC-44C1-97A7-08B4D42E1BA7}"/>
    <dgm:cxn modelId="{8C42353E-3BFE-4032-9637-88AC4FF23712}" srcId="{96AEAD8E-A8F1-40F9-A7A6-4D8EFED9C6C0}" destId="{DB4C3B4E-13E5-4553-88CF-F2678FE23028}" srcOrd="1" destOrd="0" parTransId="{FA11CEB6-4E85-4DAD-8BDD-E26DB4D926F9}" sibTransId="{1D530418-9576-4E1F-9821-64F96DDA4013}"/>
    <dgm:cxn modelId="{C5EB845D-3F41-4465-9600-F341CA7E07A6}" srcId="{96AEAD8E-A8F1-40F9-A7A6-4D8EFED9C6C0}" destId="{4653F31C-883B-4F2C-993F-D1718CC1A454}" srcOrd="4" destOrd="0" parTransId="{A6FA71D4-D99F-429D-AAFE-3149B0FD9B14}" sibTransId="{A164785A-AFE3-464B-AB06-F5BC491E6A04}"/>
    <dgm:cxn modelId="{EACCAA5D-79EC-4105-91CC-A733A1ACA377}" srcId="{96AEAD8E-A8F1-40F9-A7A6-4D8EFED9C6C0}" destId="{C26706C0-98C8-4942-906A-BCC923B15BFC}" srcOrd="12" destOrd="0" parTransId="{FE4E9BEB-6C5E-442D-B2FD-428FFEC82D28}" sibTransId="{C227DCCF-DD19-46BB-BB6B-A752E2FFEC96}"/>
    <dgm:cxn modelId="{0E3E1760-E811-48DB-BAF0-5E30F46C7F31}" srcId="{96AEAD8E-A8F1-40F9-A7A6-4D8EFED9C6C0}" destId="{EE7E8E79-0787-4BE8-97F1-D91E74250AB8}" srcOrd="11" destOrd="0" parTransId="{F828C077-A0E4-4CFF-8285-2584FAFCFA73}" sibTransId="{6F34405D-35BA-4508-A2EA-F771818B42B0}"/>
    <dgm:cxn modelId="{74DE4442-CD7E-44CE-A0E1-887B8F7CF2CD}" type="presOf" srcId="{E30C8141-C281-4A01-9AFD-8F147F496790}" destId="{EE19782D-5CA2-45D5-8D75-67D6258AA6FB}" srcOrd="0" destOrd="0" presId="urn:microsoft.com/office/officeart/2008/layout/PictureStrips"/>
    <dgm:cxn modelId="{FD012B44-4349-492C-B01A-CF1BC7A5DED6}" srcId="{96AEAD8E-A8F1-40F9-A7A6-4D8EFED9C6C0}" destId="{3BA0F778-3E9B-410C-AB3C-FE9A96D568F5}" srcOrd="6" destOrd="0" parTransId="{D4FC3C1E-24F9-4A6A-A0FF-6511C749A502}" sibTransId="{78641968-080A-4544-A226-206B80D6D1E0}"/>
    <dgm:cxn modelId="{1433E466-0255-4B4B-A514-9636FD302BFE}" srcId="{96AEAD8E-A8F1-40F9-A7A6-4D8EFED9C6C0}" destId="{19AC336C-C1ED-4499-B474-89AA7E4591DF}" srcOrd="5" destOrd="0" parTransId="{0DA6CF0D-9E33-436B-8FA6-5C33C73006B7}" sibTransId="{36867DF5-961E-440B-B94D-3936178A80A0}"/>
    <dgm:cxn modelId="{AC49E34F-B955-44F2-B756-05067F8A959A}" type="presOf" srcId="{1FF9BD08-617A-43DC-BC6D-7709E2392A94}" destId="{BBD280A2-B60D-4B21-9DA2-E321FFE5DC56}" srcOrd="0" destOrd="0" presId="urn:microsoft.com/office/officeart/2008/layout/PictureStrips"/>
    <dgm:cxn modelId="{C00C7651-FD88-4C67-AE3F-5981577678B8}" srcId="{96AEAD8E-A8F1-40F9-A7A6-4D8EFED9C6C0}" destId="{E30C8141-C281-4A01-9AFD-8F147F496790}" srcOrd="2" destOrd="0" parTransId="{337FB6D3-985D-43BC-8324-3BBEEE268656}" sibTransId="{DB19A4B9-95C2-4358-932C-71ECE1F9B335}"/>
    <dgm:cxn modelId="{03A69C79-E79F-4B61-9E37-8CAC018F0D60}" type="presOf" srcId="{70D3C460-D9D0-499B-A50F-5CCCF963A99D}" destId="{104FC68D-0CCF-41E6-B378-503FB42AFDC2}" srcOrd="0" destOrd="0" presId="urn:microsoft.com/office/officeart/2008/layout/PictureStrips"/>
    <dgm:cxn modelId="{8DFCB58C-C12A-43C4-89FB-9F602760ED8E}" type="presOf" srcId="{C26706C0-98C8-4942-906A-BCC923B15BFC}" destId="{67CABA7E-A586-4EFE-8267-E05DD09B0B38}" srcOrd="0" destOrd="0" presId="urn:microsoft.com/office/officeart/2008/layout/PictureStrips"/>
    <dgm:cxn modelId="{1F5F928D-3361-4B9F-AFC8-F45213E36EBF}" srcId="{96AEAD8E-A8F1-40F9-A7A6-4D8EFED9C6C0}" destId="{1FF9BD08-617A-43DC-BC6D-7709E2392A94}" srcOrd="7" destOrd="0" parTransId="{804CDFA6-E62B-4793-AB80-0B43E7ABCC82}" sibTransId="{2F416DBD-5230-4B7D-85BC-006DC083461E}"/>
    <dgm:cxn modelId="{85CDA794-A205-47A5-A36A-1E4D153E582D}" type="presOf" srcId="{2F49BBF4-CA16-41F7-8866-6160A5D66BB7}" destId="{F44E288F-31C4-471D-827D-47EAC1B03A08}" srcOrd="0" destOrd="0" presId="urn:microsoft.com/office/officeart/2008/layout/PictureStrips"/>
    <dgm:cxn modelId="{93BEF09B-351E-481B-B96F-6988B5F9B539}" type="presOf" srcId="{0286B1C4-6E0D-4535-B90C-D7E6A35C8556}" destId="{3F80E17E-9E0A-469B-A327-4A693D962D8E}" srcOrd="0" destOrd="0" presId="urn:microsoft.com/office/officeart/2008/layout/PictureStrips"/>
    <dgm:cxn modelId="{EC994B9D-2AF9-4C9C-B8AB-AEB6FDE365F8}" type="presOf" srcId="{E3111A81-F6EA-47B1-8144-E826C7EAC7CF}" destId="{49B7E47C-D28E-42EA-8C6A-4847381C7607}" srcOrd="0" destOrd="0" presId="urn:microsoft.com/office/officeart/2008/layout/PictureStrips"/>
    <dgm:cxn modelId="{02AA5D9E-8592-472E-867C-3D6C401B5680}" srcId="{96AEAD8E-A8F1-40F9-A7A6-4D8EFED9C6C0}" destId="{2F49BBF4-CA16-41F7-8866-6160A5D66BB7}" srcOrd="0" destOrd="0" parTransId="{7F40CED9-E1FA-4BF5-92F9-BE9D634093BB}" sibTransId="{B3B985D0-5EF7-4172-B19B-10843984DFC8}"/>
    <dgm:cxn modelId="{58CECFB3-7D5C-49CB-B48A-FE0164884865}" type="presOf" srcId="{4653F31C-883B-4F2C-993F-D1718CC1A454}" destId="{23752757-0C00-4EC9-9821-3D9E673B6B95}" srcOrd="0" destOrd="0" presId="urn:microsoft.com/office/officeart/2008/layout/PictureStrips"/>
    <dgm:cxn modelId="{BFC4E6B9-5AB3-47B0-BAE4-41BE958CFB9D}" type="presOf" srcId="{C485FF26-5B5D-4A94-8F0C-C4F8BDFD9B72}" destId="{1CA2F7D9-4977-47F2-9C39-11BB7F3471D4}" srcOrd="0" destOrd="0" presId="urn:microsoft.com/office/officeart/2008/layout/PictureStrips"/>
    <dgm:cxn modelId="{499585BC-EB85-463E-85D4-B5151BEF88F2}" srcId="{96AEAD8E-A8F1-40F9-A7A6-4D8EFED9C6C0}" destId="{0286B1C4-6E0D-4535-B90C-D7E6A35C8556}" srcOrd="13" destOrd="0" parTransId="{879A1280-98D5-46FD-A149-DCA176DE1264}" sibTransId="{F9379307-184B-4703-9860-CEEFA003F320}"/>
    <dgm:cxn modelId="{A124B8C0-92DB-4702-ADCD-250B78B6BE24}" type="presOf" srcId="{19AC336C-C1ED-4499-B474-89AA7E4591DF}" destId="{FAD5134E-996A-4836-B76C-64EDC4219100}" srcOrd="0" destOrd="0" presId="urn:microsoft.com/office/officeart/2008/layout/PictureStrips"/>
    <dgm:cxn modelId="{52AC32D2-6AEB-4ADF-98DC-94061B338BBA}" srcId="{96AEAD8E-A8F1-40F9-A7A6-4D8EFED9C6C0}" destId="{4CCCBD11-DA21-4B49-93C5-78D3D026D2BC}" srcOrd="8" destOrd="0" parTransId="{B0EE2024-3C56-4B66-88F5-80924699003F}" sibTransId="{3C40B88C-5D62-4B3A-905D-05A5A8192F3B}"/>
    <dgm:cxn modelId="{6F4B6DD6-4311-48A8-B0CF-DE508E80CB81}" type="presOf" srcId="{96AEAD8E-A8F1-40F9-A7A6-4D8EFED9C6C0}" destId="{B5D974EE-F3AE-4955-BAD9-609A3943A1A6}" srcOrd="0" destOrd="0" presId="urn:microsoft.com/office/officeart/2008/layout/PictureStrips"/>
    <dgm:cxn modelId="{3E8BB2D6-6C67-44E8-B99B-F598F8AB9E79}" srcId="{96AEAD8E-A8F1-40F9-A7A6-4D8EFED9C6C0}" destId="{70D3C460-D9D0-499B-A50F-5CCCF963A99D}" srcOrd="14" destOrd="0" parTransId="{2719F1A3-C5F9-48C2-88D9-62A82D20D2E3}" sibTransId="{09309E8E-2C07-4C35-949F-79673E956E52}"/>
    <dgm:cxn modelId="{DE8DBDD7-BD0B-4626-AF55-934BC07506E5}" type="presOf" srcId="{EE7E8E79-0787-4BE8-97F1-D91E74250AB8}" destId="{34847E9E-1336-43C7-8746-5A8982B1A8C8}" srcOrd="0" destOrd="0" presId="urn:microsoft.com/office/officeart/2008/layout/PictureStrips"/>
    <dgm:cxn modelId="{F9B194DF-9719-4837-97FD-740106E9B28D}" srcId="{96AEAD8E-A8F1-40F9-A7A6-4D8EFED9C6C0}" destId="{D4A146D9-33B3-4355-8C74-D20B012E6C72}" srcOrd="9" destOrd="0" parTransId="{CCF640B1-630D-44F7-84D1-0752ECB6036D}" sibTransId="{09E08EEC-3AB9-4E08-8272-215CE429842A}"/>
    <dgm:cxn modelId="{39CCCAE8-7C26-470D-A9EA-E205762DB10A}" srcId="{96AEAD8E-A8F1-40F9-A7A6-4D8EFED9C6C0}" destId="{C485FF26-5B5D-4A94-8F0C-C4F8BDFD9B72}" srcOrd="10" destOrd="0" parTransId="{B301B968-9EA2-4A89-ACCF-B56B6276A74B}" sibTransId="{A7301FB7-383C-4DBA-8E65-64E3CA08ACBF}"/>
    <dgm:cxn modelId="{4D916EF5-F9C6-4523-9B0C-121760A27ED2}" type="presOf" srcId="{4CCCBD11-DA21-4B49-93C5-78D3D026D2BC}" destId="{90509D29-E872-4DA7-BECD-F6B3887C0FED}" srcOrd="0" destOrd="0" presId="urn:microsoft.com/office/officeart/2008/layout/PictureStrips"/>
    <dgm:cxn modelId="{995D2A4A-F74F-493B-BD90-CFF9EC8CE98D}" type="presParOf" srcId="{B5D974EE-F3AE-4955-BAD9-609A3943A1A6}" destId="{A0C8BE00-DCA5-43EB-B090-14F9EC87148C}" srcOrd="0" destOrd="0" presId="urn:microsoft.com/office/officeart/2008/layout/PictureStrips"/>
    <dgm:cxn modelId="{ADE8F632-AD54-434C-9025-B629AE0583A5}" type="presParOf" srcId="{A0C8BE00-DCA5-43EB-B090-14F9EC87148C}" destId="{F44E288F-31C4-471D-827D-47EAC1B03A08}" srcOrd="0" destOrd="0" presId="urn:microsoft.com/office/officeart/2008/layout/PictureStrips"/>
    <dgm:cxn modelId="{56263283-9D44-4A51-8E3D-CAA0348CE676}" type="presParOf" srcId="{A0C8BE00-DCA5-43EB-B090-14F9EC87148C}" destId="{9D5600BF-07AB-43D1-B485-0C097487882B}" srcOrd="1" destOrd="0" presId="urn:microsoft.com/office/officeart/2008/layout/PictureStrips"/>
    <dgm:cxn modelId="{436E09FC-F4BC-4F98-9153-271517523C1B}" type="presParOf" srcId="{B5D974EE-F3AE-4955-BAD9-609A3943A1A6}" destId="{376DF466-885F-47D4-9CA9-A76C6B372942}" srcOrd="1" destOrd="0" presId="urn:microsoft.com/office/officeart/2008/layout/PictureStrips"/>
    <dgm:cxn modelId="{B4E840E4-ED09-401B-9156-041A25A9B9C6}" type="presParOf" srcId="{B5D974EE-F3AE-4955-BAD9-609A3943A1A6}" destId="{0380CF54-786F-4A86-9D20-67EE909BE4C8}" srcOrd="2" destOrd="0" presId="urn:microsoft.com/office/officeart/2008/layout/PictureStrips"/>
    <dgm:cxn modelId="{3EB7ECF7-84B7-42DB-801A-A8D1C46BE368}" type="presParOf" srcId="{0380CF54-786F-4A86-9D20-67EE909BE4C8}" destId="{635FA4B1-FFEC-4E61-8AA7-EE1FFE798445}" srcOrd="0" destOrd="0" presId="urn:microsoft.com/office/officeart/2008/layout/PictureStrips"/>
    <dgm:cxn modelId="{3C0B4780-CE5F-4953-8EA3-565AAB268F23}" type="presParOf" srcId="{0380CF54-786F-4A86-9D20-67EE909BE4C8}" destId="{B721D7B5-463A-432C-B488-E2F5880B219D}" srcOrd="1" destOrd="0" presId="urn:microsoft.com/office/officeart/2008/layout/PictureStrips"/>
    <dgm:cxn modelId="{052D7E11-22BD-4C3A-884C-7B61AFD906E2}" type="presParOf" srcId="{B5D974EE-F3AE-4955-BAD9-609A3943A1A6}" destId="{E8BB087F-7DB5-4F06-B1C4-02713C3AAD5C}" srcOrd="3" destOrd="0" presId="urn:microsoft.com/office/officeart/2008/layout/PictureStrips"/>
    <dgm:cxn modelId="{B8CF7236-11B2-4788-9A18-CF4BE63BF57D}" type="presParOf" srcId="{B5D974EE-F3AE-4955-BAD9-609A3943A1A6}" destId="{C72B162E-044D-41CE-97FD-FD85A3A41ADA}" srcOrd="4" destOrd="0" presId="urn:microsoft.com/office/officeart/2008/layout/PictureStrips"/>
    <dgm:cxn modelId="{A3B64246-285F-43DD-AA1F-2AC00DB83D0E}" type="presParOf" srcId="{C72B162E-044D-41CE-97FD-FD85A3A41ADA}" destId="{EE19782D-5CA2-45D5-8D75-67D6258AA6FB}" srcOrd="0" destOrd="0" presId="urn:microsoft.com/office/officeart/2008/layout/PictureStrips"/>
    <dgm:cxn modelId="{CA377961-73E9-4053-AB9C-603CA20E2F45}" type="presParOf" srcId="{C72B162E-044D-41CE-97FD-FD85A3A41ADA}" destId="{15E0F6D8-A290-4834-BA3E-D94B6A8C7B79}" srcOrd="1" destOrd="0" presId="urn:microsoft.com/office/officeart/2008/layout/PictureStrips"/>
    <dgm:cxn modelId="{393D12E8-7B3A-4F17-9F4B-4CC2C09B42BC}" type="presParOf" srcId="{B5D974EE-F3AE-4955-BAD9-609A3943A1A6}" destId="{8D46C258-19B5-48F9-B5E7-239633A612A9}" srcOrd="5" destOrd="0" presId="urn:microsoft.com/office/officeart/2008/layout/PictureStrips"/>
    <dgm:cxn modelId="{0776C256-3A7D-495D-BA3E-6DE44C0EC9E4}" type="presParOf" srcId="{B5D974EE-F3AE-4955-BAD9-609A3943A1A6}" destId="{1E1AFA96-BCE3-4E83-82F8-504D00D53397}" srcOrd="6" destOrd="0" presId="urn:microsoft.com/office/officeart/2008/layout/PictureStrips"/>
    <dgm:cxn modelId="{8B5AF8C2-CC57-4E07-A730-BF45404DB055}" type="presParOf" srcId="{1E1AFA96-BCE3-4E83-82F8-504D00D53397}" destId="{49B7E47C-D28E-42EA-8C6A-4847381C7607}" srcOrd="0" destOrd="0" presId="urn:microsoft.com/office/officeart/2008/layout/PictureStrips"/>
    <dgm:cxn modelId="{3AA15B59-7284-47A8-B703-5E86FB9AB59A}" type="presParOf" srcId="{1E1AFA96-BCE3-4E83-82F8-504D00D53397}" destId="{7CFB439A-36BA-4D2D-8A12-BFDAA650BCA8}" srcOrd="1" destOrd="0" presId="urn:microsoft.com/office/officeart/2008/layout/PictureStrips"/>
    <dgm:cxn modelId="{AD44254B-483C-4637-8C7A-5C8699A8086C}" type="presParOf" srcId="{B5D974EE-F3AE-4955-BAD9-609A3943A1A6}" destId="{508FB69B-F285-4026-94FD-C73D7A00C990}" srcOrd="7" destOrd="0" presId="urn:microsoft.com/office/officeart/2008/layout/PictureStrips"/>
    <dgm:cxn modelId="{F75198C6-97C2-4642-A573-1ADFE7285BCE}" type="presParOf" srcId="{B5D974EE-F3AE-4955-BAD9-609A3943A1A6}" destId="{5BD9F490-E0A2-456A-AB9A-BB91D1F738DC}" srcOrd="8" destOrd="0" presId="urn:microsoft.com/office/officeart/2008/layout/PictureStrips"/>
    <dgm:cxn modelId="{0FD9355E-E34D-4393-8790-13425288B142}" type="presParOf" srcId="{5BD9F490-E0A2-456A-AB9A-BB91D1F738DC}" destId="{23752757-0C00-4EC9-9821-3D9E673B6B95}" srcOrd="0" destOrd="0" presId="urn:microsoft.com/office/officeart/2008/layout/PictureStrips"/>
    <dgm:cxn modelId="{359B9FA9-74EE-47E0-9B11-41530A1CB09A}" type="presParOf" srcId="{5BD9F490-E0A2-456A-AB9A-BB91D1F738DC}" destId="{FB085873-1A53-4DD7-A7D2-60EBB0BC6BFE}" srcOrd="1" destOrd="0" presId="urn:microsoft.com/office/officeart/2008/layout/PictureStrips"/>
    <dgm:cxn modelId="{5477FB9F-745F-42F5-824B-DCE843BB4919}" type="presParOf" srcId="{B5D974EE-F3AE-4955-BAD9-609A3943A1A6}" destId="{B3B04FAB-97BE-492D-97D4-F3E5763EB76F}" srcOrd="9" destOrd="0" presId="urn:microsoft.com/office/officeart/2008/layout/PictureStrips"/>
    <dgm:cxn modelId="{BF96BF48-7D51-4A71-BFCD-ACC1856E8AD1}" type="presParOf" srcId="{B5D974EE-F3AE-4955-BAD9-609A3943A1A6}" destId="{176F70CE-6129-4CEC-A1B2-A171B8158C03}" srcOrd="10" destOrd="0" presId="urn:microsoft.com/office/officeart/2008/layout/PictureStrips"/>
    <dgm:cxn modelId="{2FB651D9-DBAB-4B89-B749-1B6811E7F726}" type="presParOf" srcId="{176F70CE-6129-4CEC-A1B2-A171B8158C03}" destId="{FAD5134E-996A-4836-B76C-64EDC4219100}" srcOrd="0" destOrd="0" presId="urn:microsoft.com/office/officeart/2008/layout/PictureStrips"/>
    <dgm:cxn modelId="{D5F1FDA8-72E4-43AC-A3A2-08001B44A89E}" type="presParOf" srcId="{176F70CE-6129-4CEC-A1B2-A171B8158C03}" destId="{FDE47E00-B17E-4AC3-9972-D54E673738A6}" srcOrd="1" destOrd="0" presId="urn:microsoft.com/office/officeart/2008/layout/PictureStrips"/>
    <dgm:cxn modelId="{3294DBAA-437D-4EDF-98F2-172C3E4180FD}" type="presParOf" srcId="{B5D974EE-F3AE-4955-BAD9-609A3943A1A6}" destId="{AE718076-D080-4A58-BA3C-6D73941A508F}" srcOrd="11" destOrd="0" presId="urn:microsoft.com/office/officeart/2008/layout/PictureStrips"/>
    <dgm:cxn modelId="{7A31BBE7-F8A2-44CC-9D31-BD8A6F9A57E5}" type="presParOf" srcId="{B5D974EE-F3AE-4955-BAD9-609A3943A1A6}" destId="{393D4213-A53F-48FC-BFD7-2F255E6D02B7}" srcOrd="12" destOrd="0" presId="urn:microsoft.com/office/officeart/2008/layout/PictureStrips"/>
    <dgm:cxn modelId="{587073D1-3D60-4187-AADE-2CA760358DB4}" type="presParOf" srcId="{393D4213-A53F-48FC-BFD7-2F255E6D02B7}" destId="{80728600-CB9D-4659-AE35-1B277AFA13DA}" srcOrd="0" destOrd="0" presId="urn:microsoft.com/office/officeart/2008/layout/PictureStrips"/>
    <dgm:cxn modelId="{1F6DFFDC-F818-46BF-94C8-F4C35CB54451}" type="presParOf" srcId="{393D4213-A53F-48FC-BFD7-2F255E6D02B7}" destId="{EDB36BB5-CE55-47CB-ACB3-F1A2E4EB545A}" srcOrd="1" destOrd="0" presId="urn:microsoft.com/office/officeart/2008/layout/PictureStrips"/>
    <dgm:cxn modelId="{F7390002-B743-4C23-80FC-B9CD466FE6F2}" type="presParOf" srcId="{B5D974EE-F3AE-4955-BAD9-609A3943A1A6}" destId="{33C829F2-426D-4C2C-9428-1C3532ACECB7}" srcOrd="13" destOrd="0" presId="urn:microsoft.com/office/officeart/2008/layout/PictureStrips"/>
    <dgm:cxn modelId="{138293CC-A824-42C8-8A00-D4DA472ED17B}" type="presParOf" srcId="{B5D974EE-F3AE-4955-BAD9-609A3943A1A6}" destId="{7C04E67C-D9A9-4C81-BC8C-E9EC8F41593F}" srcOrd="14" destOrd="0" presId="urn:microsoft.com/office/officeart/2008/layout/PictureStrips"/>
    <dgm:cxn modelId="{B6F11364-1492-43CD-8928-EF7C4E03BA4F}" type="presParOf" srcId="{7C04E67C-D9A9-4C81-BC8C-E9EC8F41593F}" destId="{BBD280A2-B60D-4B21-9DA2-E321FFE5DC56}" srcOrd="0" destOrd="0" presId="urn:microsoft.com/office/officeart/2008/layout/PictureStrips"/>
    <dgm:cxn modelId="{E022A86C-B6DC-4023-99E4-7488F68B52B8}" type="presParOf" srcId="{7C04E67C-D9A9-4C81-BC8C-E9EC8F41593F}" destId="{8FB26E81-5359-4377-8D44-4C8C7435348D}" srcOrd="1" destOrd="0" presId="urn:microsoft.com/office/officeart/2008/layout/PictureStrips"/>
    <dgm:cxn modelId="{DF14FEAC-EB5A-4F9C-9A2A-7D860FBFEE7F}" type="presParOf" srcId="{B5D974EE-F3AE-4955-BAD9-609A3943A1A6}" destId="{DE503185-0035-483E-AAF8-D0BC6F984B9E}" srcOrd="15" destOrd="0" presId="urn:microsoft.com/office/officeart/2008/layout/PictureStrips"/>
    <dgm:cxn modelId="{40A2DA1F-8EAE-49BF-B230-F4A534FD8025}" type="presParOf" srcId="{B5D974EE-F3AE-4955-BAD9-609A3943A1A6}" destId="{7E9F2BDE-C753-4D76-8AE6-A8642BFC3364}" srcOrd="16" destOrd="0" presId="urn:microsoft.com/office/officeart/2008/layout/PictureStrips"/>
    <dgm:cxn modelId="{C905191B-A394-4313-B5F7-EC57184ACF25}" type="presParOf" srcId="{7E9F2BDE-C753-4D76-8AE6-A8642BFC3364}" destId="{90509D29-E872-4DA7-BECD-F6B3887C0FED}" srcOrd="0" destOrd="0" presId="urn:microsoft.com/office/officeart/2008/layout/PictureStrips"/>
    <dgm:cxn modelId="{583945FC-0D7E-4250-A01B-21C6FE25D000}" type="presParOf" srcId="{7E9F2BDE-C753-4D76-8AE6-A8642BFC3364}" destId="{023CD888-5415-4296-9F3F-07F67674654F}" srcOrd="1" destOrd="0" presId="urn:microsoft.com/office/officeart/2008/layout/PictureStrips"/>
    <dgm:cxn modelId="{19301923-D81C-4E20-94B2-9BC296D64C75}" type="presParOf" srcId="{B5D974EE-F3AE-4955-BAD9-609A3943A1A6}" destId="{237C26C6-3032-4D91-952A-0240F4BAA415}" srcOrd="17" destOrd="0" presId="urn:microsoft.com/office/officeart/2008/layout/PictureStrips"/>
    <dgm:cxn modelId="{9A0A4201-4F58-4B42-8535-E879B78960B2}" type="presParOf" srcId="{B5D974EE-F3AE-4955-BAD9-609A3943A1A6}" destId="{2CDC5C42-E601-4105-8F39-BBA0E4BB8DB6}" srcOrd="18" destOrd="0" presId="urn:microsoft.com/office/officeart/2008/layout/PictureStrips"/>
    <dgm:cxn modelId="{1453A3F8-BAAA-47B0-BFBF-2FF033A1EB8F}" type="presParOf" srcId="{2CDC5C42-E601-4105-8F39-BBA0E4BB8DB6}" destId="{02E4046F-F36A-413B-90F3-6C8AF0020F93}" srcOrd="0" destOrd="0" presId="urn:microsoft.com/office/officeart/2008/layout/PictureStrips"/>
    <dgm:cxn modelId="{178837DE-E812-47CF-924C-DB60319468D4}" type="presParOf" srcId="{2CDC5C42-E601-4105-8F39-BBA0E4BB8DB6}" destId="{CFB3809D-41CC-44EE-A00C-7F7BDF51FC99}" srcOrd="1" destOrd="0" presId="urn:microsoft.com/office/officeart/2008/layout/PictureStrips"/>
    <dgm:cxn modelId="{5D4BA82A-66F1-4292-84F2-57BBC2031ED2}" type="presParOf" srcId="{B5D974EE-F3AE-4955-BAD9-609A3943A1A6}" destId="{57AB3AD8-E8BE-433A-B119-063C0F4FE355}" srcOrd="19" destOrd="0" presId="urn:microsoft.com/office/officeart/2008/layout/PictureStrips"/>
    <dgm:cxn modelId="{D9A5CF8B-1CE6-4B7A-9ECA-4E8CD76DB7D8}" type="presParOf" srcId="{B5D974EE-F3AE-4955-BAD9-609A3943A1A6}" destId="{EAD90907-FA56-43FD-A9EF-A0FA56739BD5}" srcOrd="20" destOrd="0" presId="urn:microsoft.com/office/officeart/2008/layout/PictureStrips"/>
    <dgm:cxn modelId="{C9CF5A3B-216B-4C57-B7BA-40AC566965B7}" type="presParOf" srcId="{EAD90907-FA56-43FD-A9EF-A0FA56739BD5}" destId="{1CA2F7D9-4977-47F2-9C39-11BB7F3471D4}" srcOrd="0" destOrd="0" presId="urn:microsoft.com/office/officeart/2008/layout/PictureStrips"/>
    <dgm:cxn modelId="{C4636FC7-8E80-4F01-99B2-396BF449C37B}" type="presParOf" srcId="{EAD90907-FA56-43FD-A9EF-A0FA56739BD5}" destId="{FE20FD26-4A5E-429A-87D7-9806B8AAE180}" srcOrd="1" destOrd="0" presId="urn:microsoft.com/office/officeart/2008/layout/PictureStrips"/>
    <dgm:cxn modelId="{77680BB2-3D8F-4448-AB70-00ACD81371DB}" type="presParOf" srcId="{B5D974EE-F3AE-4955-BAD9-609A3943A1A6}" destId="{86327361-A259-4656-8B77-1F1EDFF60FBE}" srcOrd="21" destOrd="0" presId="urn:microsoft.com/office/officeart/2008/layout/PictureStrips"/>
    <dgm:cxn modelId="{BDD69BA7-AF6E-4F1C-9FB5-C8CF60512E74}" type="presParOf" srcId="{B5D974EE-F3AE-4955-BAD9-609A3943A1A6}" destId="{52D42045-799B-4402-BB48-DC51399DDF56}" srcOrd="22" destOrd="0" presId="urn:microsoft.com/office/officeart/2008/layout/PictureStrips"/>
    <dgm:cxn modelId="{1E03707B-A68B-40B4-B18E-99C7950B9736}" type="presParOf" srcId="{52D42045-799B-4402-BB48-DC51399DDF56}" destId="{34847E9E-1336-43C7-8746-5A8982B1A8C8}" srcOrd="0" destOrd="0" presId="urn:microsoft.com/office/officeart/2008/layout/PictureStrips"/>
    <dgm:cxn modelId="{ED60830A-E3BE-4B49-8428-AFB1FACFC257}" type="presParOf" srcId="{52D42045-799B-4402-BB48-DC51399DDF56}" destId="{3A18280F-5E97-4CC9-B13D-8DF4DFB70FA8}" srcOrd="1" destOrd="0" presId="urn:microsoft.com/office/officeart/2008/layout/PictureStrips"/>
    <dgm:cxn modelId="{BC55D5E2-C301-4A78-B733-12EC5B4FB78C}" type="presParOf" srcId="{B5D974EE-F3AE-4955-BAD9-609A3943A1A6}" destId="{3683CCB2-B852-4B6F-BA71-06EFBD3A4470}" srcOrd="23" destOrd="0" presId="urn:microsoft.com/office/officeart/2008/layout/PictureStrips"/>
    <dgm:cxn modelId="{A3909B6A-3286-4F60-A15F-BE608892E5B0}" type="presParOf" srcId="{B5D974EE-F3AE-4955-BAD9-609A3943A1A6}" destId="{3E88BA26-4916-443A-9C62-8005E307E40C}" srcOrd="24" destOrd="0" presId="urn:microsoft.com/office/officeart/2008/layout/PictureStrips"/>
    <dgm:cxn modelId="{CFEACBA2-F24D-4800-A1B0-A4E1A74461D2}" type="presParOf" srcId="{3E88BA26-4916-443A-9C62-8005E307E40C}" destId="{67CABA7E-A586-4EFE-8267-E05DD09B0B38}" srcOrd="0" destOrd="0" presId="urn:microsoft.com/office/officeart/2008/layout/PictureStrips"/>
    <dgm:cxn modelId="{B6596877-9BDC-4B2C-975D-66D70570FAF1}" type="presParOf" srcId="{3E88BA26-4916-443A-9C62-8005E307E40C}" destId="{E84B7784-8042-4AEB-B432-D0DF9B6737BC}" srcOrd="1" destOrd="0" presId="urn:microsoft.com/office/officeart/2008/layout/PictureStrips"/>
    <dgm:cxn modelId="{8E4D2384-4857-4AFD-A2E1-5DB5225DD157}" type="presParOf" srcId="{B5D974EE-F3AE-4955-BAD9-609A3943A1A6}" destId="{784059EB-087D-4AC6-8F12-B7BF53922DE0}" srcOrd="25" destOrd="0" presId="urn:microsoft.com/office/officeart/2008/layout/PictureStrips"/>
    <dgm:cxn modelId="{1BA08D24-527F-4F4D-BAC2-81A1D59B67E0}" type="presParOf" srcId="{B5D974EE-F3AE-4955-BAD9-609A3943A1A6}" destId="{5B90BCCB-EB5D-4ADE-BA9F-8AE8EA0C446B}" srcOrd="26" destOrd="0" presId="urn:microsoft.com/office/officeart/2008/layout/PictureStrips"/>
    <dgm:cxn modelId="{32B699D9-EF09-4020-9B13-732CEB6912BF}" type="presParOf" srcId="{5B90BCCB-EB5D-4ADE-BA9F-8AE8EA0C446B}" destId="{3F80E17E-9E0A-469B-A327-4A693D962D8E}" srcOrd="0" destOrd="0" presId="urn:microsoft.com/office/officeart/2008/layout/PictureStrips"/>
    <dgm:cxn modelId="{770407CB-6050-4380-8EAF-83F33A1096FE}" type="presParOf" srcId="{5B90BCCB-EB5D-4ADE-BA9F-8AE8EA0C446B}" destId="{773D5900-92BB-4AE3-A6C8-49D96F18D2A9}" srcOrd="1" destOrd="0" presId="urn:microsoft.com/office/officeart/2008/layout/PictureStrips"/>
    <dgm:cxn modelId="{98554525-88EA-4469-98DD-E1882C93CB1A}" type="presParOf" srcId="{B5D974EE-F3AE-4955-BAD9-609A3943A1A6}" destId="{8E1EF62D-F08A-4052-855B-9EF5D2987A69}" srcOrd="27" destOrd="0" presId="urn:microsoft.com/office/officeart/2008/layout/PictureStrips"/>
    <dgm:cxn modelId="{43F7137A-A82B-4825-96FA-8BC40A5E0D58}" type="presParOf" srcId="{B5D974EE-F3AE-4955-BAD9-609A3943A1A6}" destId="{29AD6EBC-6C4F-46F4-84B8-543407A4F99E}" srcOrd="28" destOrd="0" presId="urn:microsoft.com/office/officeart/2008/layout/PictureStrips"/>
    <dgm:cxn modelId="{42C6ECFC-8CA0-4AA3-ADE8-21685A8F5375}" type="presParOf" srcId="{29AD6EBC-6C4F-46F4-84B8-543407A4F99E}" destId="{104FC68D-0CCF-41E6-B378-503FB42AFDC2}" srcOrd="0" destOrd="0" presId="urn:microsoft.com/office/officeart/2008/layout/PictureStrips"/>
    <dgm:cxn modelId="{C3619DEC-EB5B-4749-B557-09A22E630663}" type="presParOf" srcId="{29AD6EBC-6C4F-46F4-84B8-543407A4F99E}" destId="{58A4D5AE-F902-449C-8920-316880A0D87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4E288F-31C4-471D-827D-47EAC1B03A08}">
      <dsp:nvSpPr>
        <dsp:cNvPr id="0" name=""/>
        <dsp:cNvSpPr/>
      </dsp:nvSpPr>
      <dsp:spPr>
        <a:xfrm>
          <a:off x="532454" y="202683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сегодня я узнал…</a:t>
          </a:r>
        </a:p>
      </dsp:txBody>
      <dsp:txXfrm>
        <a:off x="532454" y="202683"/>
        <a:ext cx="2233928" cy="698102"/>
      </dsp:txXfrm>
    </dsp:sp>
    <dsp:sp modelId="{9D5600BF-07AB-43D1-B485-0C097487882B}">
      <dsp:nvSpPr>
        <dsp:cNvPr id="0" name=""/>
        <dsp:cNvSpPr/>
      </dsp:nvSpPr>
      <dsp:spPr>
        <a:xfrm>
          <a:off x="439374" y="101846"/>
          <a:ext cx="488671" cy="733007"/>
        </a:xfrm>
        <a:prstGeom prst="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5FA4B1-FFEC-4E61-8AA7-EE1FFE798445}">
      <dsp:nvSpPr>
        <dsp:cNvPr id="0" name=""/>
        <dsp:cNvSpPr/>
      </dsp:nvSpPr>
      <dsp:spPr>
        <a:xfrm>
          <a:off x="2988957" y="202683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было интересно…</a:t>
          </a:r>
        </a:p>
      </dsp:txBody>
      <dsp:txXfrm>
        <a:off x="2988957" y="202683"/>
        <a:ext cx="2233928" cy="698102"/>
      </dsp:txXfrm>
    </dsp:sp>
    <dsp:sp modelId="{B721D7B5-463A-432C-B488-E2F5880B219D}">
      <dsp:nvSpPr>
        <dsp:cNvPr id="0" name=""/>
        <dsp:cNvSpPr/>
      </dsp:nvSpPr>
      <dsp:spPr>
        <a:xfrm>
          <a:off x="2895877" y="101846"/>
          <a:ext cx="488671" cy="733007"/>
        </a:xfrm>
        <a:prstGeom prst="rect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19782D-5CA2-45D5-8D75-67D6258AA6FB}">
      <dsp:nvSpPr>
        <dsp:cNvPr id="0" name=""/>
        <dsp:cNvSpPr/>
      </dsp:nvSpPr>
      <dsp:spPr>
        <a:xfrm>
          <a:off x="5445461" y="202683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было трудно…</a:t>
          </a:r>
        </a:p>
      </dsp:txBody>
      <dsp:txXfrm>
        <a:off x="5445461" y="202683"/>
        <a:ext cx="2233928" cy="698102"/>
      </dsp:txXfrm>
    </dsp:sp>
    <dsp:sp modelId="{15E0F6D8-A290-4834-BA3E-D94B6A8C7B79}">
      <dsp:nvSpPr>
        <dsp:cNvPr id="0" name=""/>
        <dsp:cNvSpPr/>
      </dsp:nvSpPr>
      <dsp:spPr>
        <a:xfrm>
          <a:off x="5352380" y="101846"/>
          <a:ext cx="488671" cy="733007"/>
        </a:xfrm>
        <a:prstGeom prst="rect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B7E47C-D28E-42EA-8C6A-4847381C7607}">
      <dsp:nvSpPr>
        <dsp:cNvPr id="0" name=""/>
        <dsp:cNvSpPr/>
      </dsp:nvSpPr>
      <dsp:spPr>
        <a:xfrm>
          <a:off x="532454" y="1081516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я выполнял задания…</a:t>
          </a:r>
        </a:p>
      </dsp:txBody>
      <dsp:txXfrm>
        <a:off x="532454" y="1081516"/>
        <a:ext cx="2233928" cy="698102"/>
      </dsp:txXfrm>
    </dsp:sp>
    <dsp:sp modelId="{7CFB439A-36BA-4D2D-8A12-BFDAA650BCA8}">
      <dsp:nvSpPr>
        <dsp:cNvPr id="0" name=""/>
        <dsp:cNvSpPr/>
      </dsp:nvSpPr>
      <dsp:spPr>
        <a:xfrm>
          <a:off x="439374" y="980679"/>
          <a:ext cx="488671" cy="733007"/>
        </a:xfrm>
        <a:prstGeom prst="rect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752757-0C00-4EC9-9821-3D9E673B6B95}">
      <dsp:nvSpPr>
        <dsp:cNvPr id="0" name=""/>
        <dsp:cNvSpPr/>
      </dsp:nvSpPr>
      <dsp:spPr>
        <a:xfrm>
          <a:off x="2988957" y="1081516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я понял, что…</a:t>
          </a:r>
        </a:p>
      </dsp:txBody>
      <dsp:txXfrm>
        <a:off x="2988957" y="1081516"/>
        <a:ext cx="2233928" cy="698102"/>
      </dsp:txXfrm>
    </dsp:sp>
    <dsp:sp modelId="{FB085873-1A53-4DD7-A7D2-60EBB0BC6BFE}">
      <dsp:nvSpPr>
        <dsp:cNvPr id="0" name=""/>
        <dsp:cNvSpPr/>
      </dsp:nvSpPr>
      <dsp:spPr>
        <a:xfrm>
          <a:off x="2895877" y="980679"/>
          <a:ext cx="488671" cy="733007"/>
        </a:xfrm>
        <a:prstGeom prst="rect">
          <a:avLst/>
        </a:prstGeom>
        <a:solidFill>
          <a:schemeClr val="accent6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D5134E-996A-4836-B76C-64EDC4219100}">
      <dsp:nvSpPr>
        <dsp:cNvPr id="0" name=""/>
        <dsp:cNvSpPr/>
      </dsp:nvSpPr>
      <dsp:spPr>
        <a:xfrm>
          <a:off x="5445461" y="1081516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теперь я могу…</a:t>
          </a:r>
        </a:p>
      </dsp:txBody>
      <dsp:txXfrm>
        <a:off x="5445461" y="1081516"/>
        <a:ext cx="2233928" cy="698102"/>
      </dsp:txXfrm>
    </dsp:sp>
    <dsp:sp modelId="{FDE47E00-B17E-4AC3-9972-D54E673738A6}">
      <dsp:nvSpPr>
        <dsp:cNvPr id="0" name=""/>
        <dsp:cNvSpPr/>
      </dsp:nvSpPr>
      <dsp:spPr>
        <a:xfrm>
          <a:off x="5352380" y="980679"/>
          <a:ext cx="488671" cy="733007"/>
        </a:xfrm>
        <a:prstGeom prst="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728600-CB9D-4659-AE35-1B277AFA13DA}">
      <dsp:nvSpPr>
        <dsp:cNvPr id="0" name=""/>
        <dsp:cNvSpPr/>
      </dsp:nvSpPr>
      <dsp:spPr>
        <a:xfrm>
          <a:off x="532454" y="1960350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я почувствовал, что…</a:t>
          </a:r>
        </a:p>
      </dsp:txBody>
      <dsp:txXfrm>
        <a:off x="532454" y="1960350"/>
        <a:ext cx="2233928" cy="698102"/>
      </dsp:txXfrm>
    </dsp:sp>
    <dsp:sp modelId="{EDB36BB5-CE55-47CB-ACB3-F1A2E4EB545A}">
      <dsp:nvSpPr>
        <dsp:cNvPr id="0" name=""/>
        <dsp:cNvSpPr/>
      </dsp:nvSpPr>
      <dsp:spPr>
        <a:xfrm>
          <a:off x="439374" y="1859513"/>
          <a:ext cx="488671" cy="733007"/>
        </a:xfrm>
        <a:prstGeom prst="rect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D280A2-B60D-4B21-9DA2-E321FFE5DC56}">
      <dsp:nvSpPr>
        <dsp:cNvPr id="0" name=""/>
        <dsp:cNvSpPr/>
      </dsp:nvSpPr>
      <dsp:spPr>
        <a:xfrm>
          <a:off x="2988957" y="1960350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я приобрел…</a:t>
          </a:r>
        </a:p>
      </dsp:txBody>
      <dsp:txXfrm>
        <a:off x="2988957" y="1960350"/>
        <a:ext cx="2233928" cy="698102"/>
      </dsp:txXfrm>
    </dsp:sp>
    <dsp:sp modelId="{8FB26E81-5359-4377-8D44-4C8C7435348D}">
      <dsp:nvSpPr>
        <dsp:cNvPr id="0" name=""/>
        <dsp:cNvSpPr/>
      </dsp:nvSpPr>
      <dsp:spPr>
        <a:xfrm>
          <a:off x="2895877" y="1859513"/>
          <a:ext cx="488671" cy="733007"/>
        </a:xfrm>
        <a:prstGeom prst="rect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509D29-E872-4DA7-BECD-F6B3887C0FED}">
      <dsp:nvSpPr>
        <dsp:cNvPr id="0" name=""/>
        <dsp:cNvSpPr/>
      </dsp:nvSpPr>
      <dsp:spPr>
        <a:xfrm>
          <a:off x="5445461" y="1960350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я научился…</a:t>
          </a:r>
        </a:p>
      </dsp:txBody>
      <dsp:txXfrm>
        <a:off x="5445461" y="1960350"/>
        <a:ext cx="2233928" cy="698102"/>
      </dsp:txXfrm>
    </dsp:sp>
    <dsp:sp modelId="{023CD888-5415-4296-9F3F-07F67674654F}">
      <dsp:nvSpPr>
        <dsp:cNvPr id="0" name=""/>
        <dsp:cNvSpPr/>
      </dsp:nvSpPr>
      <dsp:spPr>
        <a:xfrm>
          <a:off x="5352380" y="1859513"/>
          <a:ext cx="488671" cy="733007"/>
        </a:xfrm>
        <a:prstGeom prst="rect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E4046F-F36A-413B-90F3-6C8AF0020F93}">
      <dsp:nvSpPr>
        <dsp:cNvPr id="0" name=""/>
        <dsp:cNvSpPr/>
      </dsp:nvSpPr>
      <dsp:spPr>
        <a:xfrm>
          <a:off x="532454" y="2839184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у меня получилось …</a:t>
          </a:r>
        </a:p>
      </dsp:txBody>
      <dsp:txXfrm>
        <a:off x="532454" y="2839184"/>
        <a:ext cx="2233928" cy="698102"/>
      </dsp:txXfrm>
    </dsp:sp>
    <dsp:sp modelId="{CFB3809D-41CC-44EE-A00C-7F7BDF51FC99}">
      <dsp:nvSpPr>
        <dsp:cNvPr id="0" name=""/>
        <dsp:cNvSpPr/>
      </dsp:nvSpPr>
      <dsp:spPr>
        <a:xfrm>
          <a:off x="439374" y="2738347"/>
          <a:ext cx="488671" cy="733007"/>
        </a:xfrm>
        <a:prstGeom prst="rect">
          <a:avLst/>
        </a:prstGeom>
        <a:solidFill>
          <a:schemeClr val="accent6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A2F7D9-4977-47F2-9C39-11BB7F3471D4}">
      <dsp:nvSpPr>
        <dsp:cNvPr id="0" name=""/>
        <dsp:cNvSpPr/>
      </dsp:nvSpPr>
      <dsp:spPr>
        <a:xfrm>
          <a:off x="2988957" y="2839184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я смог…</a:t>
          </a:r>
        </a:p>
      </dsp:txBody>
      <dsp:txXfrm>
        <a:off x="2988957" y="2839184"/>
        <a:ext cx="2233928" cy="698102"/>
      </dsp:txXfrm>
    </dsp:sp>
    <dsp:sp modelId="{FE20FD26-4A5E-429A-87D7-9806B8AAE180}">
      <dsp:nvSpPr>
        <dsp:cNvPr id="0" name=""/>
        <dsp:cNvSpPr/>
      </dsp:nvSpPr>
      <dsp:spPr>
        <a:xfrm>
          <a:off x="2895877" y="2738347"/>
          <a:ext cx="488671" cy="733007"/>
        </a:xfrm>
        <a:prstGeom prst="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847E9E-1336-43C7-8746-5A8982B1A8C8}">
      <dsp:nvSpPr>
        <dsp:cNvPr id="0" name=""/>
        <dsp:cNvSpPr/>
      </dsp:nvSpPr>
      <dsp:spPr>
        <a:xfrm>
          <a:off x="5445461" y="2839184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я попробую…</a:t>
          </a:r>
        </a:p>
      </dsp:txBody>
      <dsp:txXfrm>
        <a:off x="5445461" y="2839184"/>
        <a:ext cx="2233928" cy="698102"/>
      </dsp:txXfrm>
    </dsp:sp>
    <dsp:sp modelId="{3A18280F-5E97-4CC9-B13D-8DF4DFB70FA8}">
      <dsp:nvSpPr>
        <dsp:cNvPr id="0" name=""/>
        <dsp:cNvSpPr/>
      </dsp:nvSpPr>
      <dsp:spPr>
        <a:xfrm>
          <a:off x="5352380" y="2738347"/>
          <a:ext cx="488671" cy="733007"/>
        </a:xfrm>
        <a:prstGeom prst="rect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CABA7E-A586-4EFE-8267-E05DD09B0B38}">
      <dsp:nvSpPr>
        <dsp:cNvPr id="0" name=""/>
        <dsp:cNvSpPr/>
      </dsp:nvSpPr>
      <dsp:spPr>
        <a:xfrm>
          <a:off x="532454" y="3718018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меня удивило…</a:t>
          </a:r>
        </a:p>
      </dsp:txBody>
      <dsp:txXfrm>
        <a:off x="532454" y="3718018"/>
        <a:ext cx="2233928" cy="698102"/>
      </dsp:txXfrm>
    </dsp:sp>
    <dsp:sp modelId="{E84B7784-8042-4AEB-B432-D0DF9B6737BC}">
      <dsp:nvSpPr>
        <dsp:cNvPr id="0" name=""/>
        <dsp:cNvSpPr/>
      </dsp:nvSpPr>
      <dsp:spPr>
        <a:xfrm>
          <a:off x="439374" y="3617181"/>
          <a:ext cx="488671" cy="733007"/>
        </a:xfrm>
        <a:prstGeom prst="rect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80E17E-9E0A-469B-A327-4A693D962D8E}">
      <dsp:nvSpPr>
        <dsp:cNvPr id="0" name=""/>
        <dsp:cNvSpPr/>
      </dsp:nvSpPr>
      <dsp:spPr>
        <a:xfrm>
          <a:off x="2988957" y="3718018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урок дал мне для жизни…</a:t>
          </a:r>
        </a:p>
      </dsp:txBody>
      <dsp:txXfrm>
        <a:off x="2988957" y="3718018"/>
        <a:ext cx="2233928" cy="698102"/>
      </dsp:txXfrm>
    </dsp:sp>
    <dsp:sp modelId="{773D5900-92BB-4AE3-A6C8-49D96F18D2A9}">
      <dsp:nvSpPr>
        <dsp:cNvPr id="0" name=""/>
        <dsp:cNvSpPr/>
      </dsp:nvSpPr>
      <dsp:spPr>
        <a:xfrm>
          <a:off x="2895877" y="3617181"/>
          <a:ext cx="488671" cy="733007"/>
        </a:xfrm>
        <a:prstGeom prst="rect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4FC68D-0CCF-41E6-B378-503FB42AFDC2}">
      <dsp:nvSpPr>
        <dsp:cNvPr id="0" name=""/>
        <dsp:cNvSpPr/>
      </dsp:nvSpPr>
      <dsp:spPr>
        <a:xfrm>
          <a:off x="5445461" y="3718018"/>
          <a:ext cx="2233928" cy="698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2848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мне захотелось…</a:t>
          </a:r>
        </a:p>
      </dsp:txBody>
      <dsp:txXfrm>
        <a:off x="5445461" y="3718018"/>
        <a:ext cx="2233928" cy="698102"/>
      </dsp:txXfrm>
    </dsp:sp>
    <dsp:sp modelId="{58A4D5AE-F902-449C-8920-316880A0D875}">
      <dsp:nvSpPr>
        <dsp:cNvPr id="0" name=""/>
        <dsp:cNvSpPr/>
      </dsp:nvSpPr>
      <dsp:spPr>
        <a:xfrm>
          <a:off x="5352380" y="3617181"/>
          <a:ext cx="488671" cy="733007"/>
        </a:xfrm>
        <a:prstGeom prst="rect">
          <a:avLst/>
        </a:prstGeom>
        <a:solidFill>
          <a:schemeClr val="accent6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407A6-8A3C-49DD-BA20-72B3185C7696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8F34B-250F-4ECB-BD60-DD028947F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893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закрепления выполнить номер 8.57 а, б, в и 8.58 г, д, е учебник </a:t>
            </a:r>
            <a:r>
              <a:rPr lang="ru-RU" dirty="0" err="1"/>
              <a:t>Виленкина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8F34B-250F-4ECB-BD60-DD028947FB5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238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Математический диктант со взаимопроверкой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8F34B-250F-4ECB-BD60-DD028947FB5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829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закрепления выполнить номер 8.57 а, б, в и 8.58 г, д, е учебник </a:t>
            </a:r>
            <a:r>
              <a:rPr lang="ru-RU" dirty="0" err="1"/>
              <a:t>Виленкина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8F34B-250F-4ECB-BD60-DD028947FB5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714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закрепления выполнить номер 8.57 а, б, в и 8.58 г, д, е учебник </a:t>
            </a:r>
            <a:r>
              <a:rPr lang="ru-RU" dirty="0" err="1"/>
              <a:t>Виленкина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8F34B-250F-4ECB-BD60-DD028947FB5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869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788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107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378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379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4334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831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860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615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876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070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992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28D0C085-C400-46C2-9135-9FD335A2E3EC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5E3876FA-444B-4DC0-A4BA-680B32FFF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116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9657BB-261C-0373-4A00-BF1B0953A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Распределительный закон умножения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A1CE77F-13E9-D650-1362-9B40E7491722}"/>
                  </a:ext>
                </a:extLst>
              </p:cNvPr>
              <p:cNvSpPr txBox="1"/>
              <p:nvPr/>
            </p:nvSpPr>
            <p:spPr>
              <a:xfrm>
                <a:off x="3603223" y="1809206"/>
                <a:ext cx="4955074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A1CE77F-13E9-D650-1362-9B40E74917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3223" y="1809206"/>
                <a:ext cx="4955074" cy="55399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CD81384-984A-4694-1B4C-4E640D4D899C}"/>
                  </a:ext>
                </a:extLst>
              </p:cNvPr>
              <p:cNvSpPr txBox="1"/>
              <p:nvPr/>
            </p:nvSpPr>
            <p:spPr>
              <a:xfrm>
                <a:off x="875212" y="2936557"/>
                <a:ext cx="253935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7+11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CD81384-984A-4694-1B4C-4E640D4D89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212" y="2936557"/>
                <a:ext cx="2539350" cy="4924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88E2A29-87A1-08F7-B047-CC3E9A9D8269}"/>
                  </a:ext>
                </a:extLst>
              </p:cNvPr>
              <p:cNvSpPr txBox="1"/>
              <p:nvPr/>
            </p:nvSpPr>
            <p:spPr>
              <a:xfrm>
                <a:off x="1785258" y="4153375"/>
                <a:ext cx="253935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15</m:t>
                          </m:r>
                          <m: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−9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88E2A29-87A1-08F7-B047-CC3E9A9D82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5258" y="4153375"/>
                <a:ext cx="2539350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3E16DC6-3AA4-FEA0-07A7-2CA6B4F80A1A}"/>
                  </a:ext>
                </a:extLst>
              </p:cNvPr>
              <p:cNvSpPr txBox="1"/>
              <p:nvPr/>
            </p:nvSpPr>
            <p:spPr>
              <a:xfrm>
                <a:off x="4673238" y="4993752"/>
                <a:ext cx="2845523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−12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  <m: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+9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3E16DC6-3AA4-FEA0-07A7-2CA6B4F80A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3238" y="4993752"/>
                <a:ext cx="2845523" cy="4924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FA7CAF5-1A6D-0B6B-E800-A70DC303047A}"/>
                  </a:ext>
                </a:extLst>
              </p:cNvPr>
              <p:cNvSpPr txBox="1"/>
              <p:nvPr/>
            </p:nvSpPr>
            <p:spPr>
              <a:xfrm>
                <a:off x="7561219" y="4153374"/>
                <a:ext cx="261789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−8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FA7CAF5-1A6D-0B6B-E800-A70DC3030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1219" y="4153374"/>
                <a:ext cx="2617896" cy="4924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CFC975F-33A4-044C-45ED-1BFC8E145368}"/>
                  </a:ext>
                </a:extLst>
              </p:cNvPr>
              <p:cNvSpPr txBox="1"/>
              <p:nvPr/>
            </p:nvSpPr>
            <p:spPr>
              <a:xfrm>
                <a:off x="8777440" y="2936556"/>
                <a:ext cx="292407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−2−5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CFC975F-33A4-044C-45ED-1BFC8E1453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7440" y="2936556"/>
                <a:ext cx="2924070" cy="49244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8E24B6AF-2079-FB4F-A10B-9F663DF61353}"/>
              </a:ext>
            </a:extLst>
          </p:cNvPr>
          <p:cNvSpPr txBox="1"/>
          <p:nvPr/>
        </p:nvSpPr>
        <p:spPr>
          <a:xfrm>
            <a:off x="541339" y="5644048"/>
            <a:ext cx="11109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Замену выражения </a:t>
            </a:r>
            <a:r>
              <a:rPr lang="ru-RU" sz="2400" i="1" dirty="0"/>
              <a:t>(a + b) · с </a:t>
            </a:r>
            <a:r>
              <a:rPr lang="ru-RU" sz="2400" dirty="0"/>
              <a:t>выражением </a:t>
            </a:r>
            <a:r>
              <a:rPr lang="ru-RU" sz="2400" i="1" dirty="0" err="1"/>
              <a:t>aс</a:t>
            </a:r>
            <a:r>
              <a:rPr lang="ru-RU" sz="2400" i="1" dirty="0"/>
              <a:t> + </a:t>
            </a:r>
            <a:r>
              <a:rPr lang="ru-RU" sz="2400" i="1" dirty="0" err="1"/>
              <a:t>bс</a:t>
            </a:r>
            <a:r>
              <a:rPr lang="ru-RU" sz="2400" i="1" dirty="0"/>
              <a:t> </a:t>
            </a:r>
            <a:r>
              <a:rPr lang="ru-RU" sz="2400" dirty="0"/>
              <a:t>или выражения </a:t>
            </a:r>
            <a:r>
              <a:rPr lang="ru-RU" sz="2400" i="1" dirty="0"/>
              <a:t>с · (a + b) </a:t>
            </a:r>
            <a:r>
              <a:rPr lang="ru-RU" sz="2400" dirty="0"/>
              <a:t>выражением </a:t>
            </a:r>
            <a:r>
              <a:rPr lang="ru-RU" sz="2400" i="1" dirty="0" err="1"/>
              <a:t>сa</a:t>
            </a:r>
            <a:r>
              <a:rPr lang="ru-RU" sz="2400" i="1" dirty="0"/>
              <a:t> + </a:t>
            </a:r>
            <a:r>
              <a:rPr lang="ru-RU" sz="2400" i="1" dirty="0" err="1"/>
              <a:t>cb</a:t>
            </a:r>
            <a:r>
              <a:rPr lang="ru-RU" sz="2400" i="1" dirty="0"/>
              <a:t> </a:t>
            </a:r>
            <a:r>
              <a:rPr lang="ru-RU" sz="2400" dirty="0"/>
              <a:t>также называют </a:t>
            </a:r>
            <a:r>
              <a:rPr lang="ru-RU" sz="2400" b="1" i="1" dirty="0"/>
              <a:t>раскрытием скобок</a:t>
            </a:r>
          </a:p>
        </p:txBody>
      </p:sp>
    </p:spTree>
    <p:extLst>
      <p:ext uri="{BB962C8B-B14F-4D97-AF65-F5344CB8AC3E}">
        <p14:creationId xmlns:p14="http://schemas.microsoft.com/office/powerpoint/2010/main" val="167458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136913-7038-E1EC-AA67-CE98C99D4D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Раскрытие скобок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7B625E2-0A3C-607D-2B87-3CDEEA4C2F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6 класс</a:t>
            </a:r>
          </a:p>
        </p:txBody>
      </p:sp>
    </p:spTree>
    <p:extLst>
      <p:ext uri="{BB962C8B-B14F-4D97-AF65-F5344CB8AC3E}">
        <p14:creationId xmlns:p14="http://schemas.microsoft.com/office/powerpoint/2010/main" val="1727722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E04E1E-4787-C2DA-EFCD-6F6CC1977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Раскрытие скобок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65A7CB2C-4203-A199-3AAD-A3459C57499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45720" indent="0">
                  <a:buNone/>
                </a:pPr>
                <a:r>
                  <a:rPr lang="ru-RU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Пример</a:t>
                </a:r>
                <a:r>
                  <a:rPr lang="ru-RU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Раскроем скобки в выражении </a:t>
                </a:r>
                <a14:m>
                  <m:oMath xmlns:m="http://schemas.openxmlformats.org/officeDocument/2006/math"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–</m:t>
                    </m:r>
                    <m:r>
                      <a:rPr lang="ru-RU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· (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–3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). </m:t>
                    </m:r>
                  </m:oMath>
                </a14:m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45720" indent="0">
                  <a:buNone/>
                </a:pPr>
                <a:r>
                  <a:rPr lang="ru-RU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Решение</a:t>
                </a:r>
                <a:r>
                  <a:rPr lang="ru-RU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Умножим </a:t>
                </a:r>
                <a14:m>
                  <m:oMath xmlns:m="http://schemas.openxmlformats.org/officeDocument/2006/math"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–</m:t>
                    </m:r>
                    <m:r>
                      <a:rPr lang="ru-RU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</m:t>
                    </m:r>
                  </m:oMath>
                </a14:m>
                <a:r>
                  <a:rPr lang="ru-RU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на каждое из слагаемых </a:t>
                </a:r>
                <a14:m>
                  <m:oMath xmlns:m="http://schemas.openxmlformats.org/officeDocument/2006/math"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ru-RU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и </a:t>
                </a:r>
                <a14:m>
                  <m:oMath xmlns:m="http://schemas.openxmlformats.org/officeDocument/2006/math"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–</m:t>
                    </m:r>
                    <m:r>
                      <a:rPr lang="ru-RU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𝑏</m:t>
                    </m:r>
                  </m:oMath>
                </a14:m>
                <a:r>
                  <a:rPr lang="ru-RU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45720" indent="0">
                  <a:buNone/>
                  <a:tabLst>
                    <a:tab pos="1435100" algn="l"/>
                  </a:tabLst>
                </a:pPr>
                <a:r>
                  <a:rPr lang="ru-RU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Получим </a:t>
                </a:r>
                <a14:m>
                  <m:oMath xmlns:m="http://schemas.openxmlformats.org/officeDocument/2006/math"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–</m:t>
                    </m:r>
                    <m:r>
                      <a:rPr lang="ru-RU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· (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–3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 = –5 · 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+ (–5) · (–3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 = –5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+15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</m:oMath>
                </a14:m>
                <a:r>
                  <a:rPr lang="ru-RU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65A7CB2C-4203-A199-3AAD-A3459C5749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309" t="-18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7129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AutoShape 8">
            <a:extLst>
              <a:ext uri="{FF2B5EF4-FFF2-40B4-BE49-F238E27FC236}">
                <a16:creationId xmlns:a16="http://schemas.microsoft.com/office/drawing/2014/main" id="{E222EDB7-CDE3-334D-BB38-AF4BA9AB4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8072" y="935038"/>
            <a:ext cx="6123709" cy="51077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3EBED"/>
              </a:gs>
              <a:gs pos="50000">
                <a:schemeClr val="bg1"/>
              </a:gs>
              <a:gs pos="100000">
                <a:srgbClr val="D3EBE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/>
              <a:t>Является ли равенство верным:</a:t>
            </a:r>
          </a:p>
        </p:txBody>
      </p:sp>
      <p:sp>
        <p:nvSpPr>
          <p:cNvPr id="16393" name="AutoShape 9">
            <a:extLst>
              <a:ext uri="{FF2B5EF4-FFF2-40B4-BE49-F238E27FC236}">
                <a16:creationId xmlns:a16="http://schemas.microsoft.com/office/drawing/2014/main" id="{1CE86C97-E24D-820D-BCA5-E1273F848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39" y="1895475"/>
            <a:ext cx="4503737" cy="51077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3EBED"/>
              </a:gs>
              <a:gs pos="50000">
                <a:schemeClr val="bg1"/>
              </a:gs>
              <a:gs pos="100000">
                <a:srgbClr val="D3EBE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latin typeface="Century Schoolbook" panose="02040604050505020304" pitchFamily="18" charset="0"/>
              </a:rPr>
              <a:t>3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·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(</a:t>
            </a:r>
            <a:r>
              <a:rPr lang="ru-RU" altLang="ru-RU" sz="2400" b="1" i="1" dirty="0">
                <a:latin typeface="Century Schoolbook" panose="02040604050505020304" pitchFamily="18" charset="0"/>
              </a:rPr>
              <a:t>х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+ 7) = 3</a:t>
            </a:r>
            <a:r>
              <a:rPr lang="ru-RU" altLang="ru-RU" sz="2400" b="1" i="1" dirty="0">
                <a:latin typeface="Century Schoolbook" panose="02040604050505020304" pitchFamily="18" charset="0"/>
              </a:rPr>
              <a:t>х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+ 21?</a:t>
            </a:r>
            <a:endParaRPr lang="en-US" alt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16394" name="WordArt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A849655-E6D5-4C61-0DC5-0BF780ABC80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13100" y="4628355"/>
            <a:ext cx="1260475" cy="1058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ДА</a:t>
            </a:r>
          </a:p>
        </p:txBody>
      </p:sp>
      <p:sp>
        <p:nvSpPr>
          <p:cNvPr id="16395" name="WordArt 11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BBF7A6BF-E868-4ABA-BA1E-5290FCCE1D3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590631" y="4725193"/>
            <a:ext cx="1512887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НЕТ</a:t>
            </a:r>
          </a:p>
        </p:txBody>
      </p:sp>
      <p:sp>
        <p:nvSpPr>
          <p:cNvPr id="16396" name="AutoShape 12">
            <a:extLst>
              <a:ext uri="{FF2B5EF4-FFF2-40B4-BE49-F238E27FC236}">
                <a16:creationId xmlns:a16="http://schemas.microsoft.com/office/drawing/2014/main" id="{BF915EDF-4B97-30B0-6E28-FAB47B656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8073" y="3000558"/>
            <a:ext cx="6123709" cy="93864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3EBED"/>
              </a:gs>
              <a:gs pos="50000">
                <a:schemeClr val="bg1"/>
              </a:gs>
              <a:gs pos="100000">
                <a:srgbClr val="D3EBE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i="1" dirty="0">
                <a:latin typeface="Century Schoolbook" panose="02040604050505020304" pitchFamily="18" charset="0"/>
              </a:rPr>
              <a:t>Если неверно, объясните, в чем ошибка.</a:t>
            </a:r>
          </a:p>
        </p:txBody>
      </p:sp>
      <p:sp>
        <p:nvSpPr>
          <p:cNvPr id="2" name="AutoShape 6">
            <a:extLst>
              <a:ext uri="{FF2B5EF4-FFF2-40B4-BE49-F238E27FC236}">
                <a16:creationId xmlns:a16="http://schemas.microsoft.com/office/drawing/2014/main" id="{A19FE157-EA56-D429-D978-B67FB23F30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38" y="1916510"/>
            <a:ext cx="4503737" cy="51077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3EBED"/>
              </a:gs>
              <a:gs pos="50000">
                <a:schemeClr val="bg1"/>
              </a:gs>
              <a:gs pos="100000">
                <a:srgbClr val="D3EBE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/>
              <a:t>–</a:t>
            </a:r>
            <a:r>
              <a:rPr lang="en-US" altLang="ru-RU" sz="2400" b="1" dirty="0">
                <a:latin typeface="Century Schoolbook" panose="02040604050505020304" pitchFamily="18" charset="0"/>
              </a:rPr>
              <a:t> 5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·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(</a:t>
            </a:r>
            <a:r>
              <a:rPr lang="ru-RU" altLang="ru-RU" sz="2400" b="1" i="1" dirty="0">
                <a:latin typeface="Century Schoolbook" panose="02040604050505020304" pitchFamily="18" charset="0"/>
              </a:rPr>
              <a:t>х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+ 7) = </a:t>
            </a:r>
            <a:r>
              <a:rPr lang="ru-RU" altLang="ru-RU" b="1" dirty="0"/>
              <a:t>–</a:t>
            </a:r>
            <a:r>
              <a:rPr lang="en-US" altLang="ru-RU" sz="2400" b="1" dirty="0">
                <a:latin typeface="Century Schoolbook" panose="02040604050505020304" pitchFamily="18" charset="0"/>
              </a:rPr>
              <a:t>5</a:t>
            </a:r>
            <a:r>
              <a:rPr lang="ru-RU" altLang="ru-RU" sz="2400" b="1" i="1" dirty="0">
                <a:latin typeface="Century Schoolbook" panose="02040604050505020304" pitchFamily="18" charset="0"/>
              </a:rPr>
              <a:t>х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+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35</a:t>
            </a:r>
            <a:r>
              <a:rPr lang="ru-RU" altLang="ru-RU" sz="2400" b="1" dirty="0">
                <a:latin typeface="Century Schoolbook" panose="02040604050505020304" pitchFamily="18" charset="0"/>
              </a:rPr>
              <a:t>?</a:t>
            </a:r>
            <a:endParaRPr lang="en-US" alt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3" name="AutoShape 9">
            <a:extLst>
              <a:ext uri="{FF2B5EF4-FFF2-40B4-BE49-F238E27FC236}">
                <a16:creationId xmlns:a16="http://schemas.microsoft.com/office/drawing/2014/main" id="{8300E1CA-FA23-4A66-4BBE-BFE00A6E6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37" y="1895475"/>
            <a:ext cx="4503737" cy="51077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3EBED"/>
              </a:gs>
              <a:gs pos="50000">
                <a:schemeClr val="bg1"/>
              </a:gs>
              <a:gs pos="100000">
                <a:srgbClr val="D3EBE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400" b="1" dirty="0">
                <a:latin typeface="Century Schoolbook" panose="02040604050505020304" pitchFamily="18" charset="0"/>
              </a:rPr>
              <a:t>2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·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(</a:t>
            </a:r>
            <a:r>
              <a:rPr lang="ru-RU" altLang="ru-RU" sz="2400" b="1" i="1" dirty="0">
                <a:latin typeface="Century Schoolbook" panose="02040604050505020304" pitchFamily="18" charset="0"/>
              </a:rPr>
              <a:t>х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ru-RU" altLang="ru-RU" b="1" dirty="0"/>
              <a:t>–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7) =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2</a:t>
            </a:r>
            <a:r>
              <a:rPr lang="ru-RU" altLang="ru-RU" sz="2400" b="1" i="1" dirty="0">
                <a:latin typeface="Century Schoolbook" panose="02040604050505020304" pitchFamily="18" charset="0"/>
              </a:rPr>
              <a:t>х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ru-RU" altLang="ru-RU" b="1" dirty="0"/>
              <a:t>–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7</a:t>
            </a:r>
            <a:r>
              <a:rPr lang="ru-RU" altLang="ru-RU" sz="2400" b="1" dirty="0">
                <a:latin typeface="Century Schoolbook" panose="02040604050505020304" pitchFamily="18" charset="0"/>
              </a:rPr>
              <a:t>?</a:t>
            </a:r>
            <a:endParaRPr lang="en-US" alt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4" name="AutoShape 9">
            <a:extLst>
              <a:ext uri="{FF2B5EF4-FFF2-40B4-BE49-F238E27FC236}">
                <a16:creationId xmlns:a16="http://schemas.microsoft.com/office/drawing/2014/main" id="{7649D291-24B5-12C6-BFD1-FDC4552C6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37" y="1879580"/>
            <a:ext cx="4503737" cy="51077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3EBED"/>
              </a:gs>
              <a:gs pos="50000">
                <a:schemeClr val="bg1"/>
              </a:gs>
              <a:gs pos="100000">
                <a:srgbClr val="D3EBE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/>
              <a:t>–</a:t>
            </a:r>
            <a:r>
              <a:rPr lang="en-US" altLang="ru-RU" sz="2400" b="1" dirty="0">
                <a:latin typeface="Century Schoolbook" panose="02040604050505020304" pitchFamily="18" charset="0"/>
              </a:rPr>
              <a:t>5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·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(</a:t>
            </a:r>
            <a:r>
              <a:rPr lang="ru-RU" altLang="ru-RU" b="1" dirty="0"/>
              <a:t>–</a:t>
            </a:r>
            <a:r>
              <a:rPr lang="ru-RU" altLang="ru-RU" sz="2400" b="1" i="1" dirty="0">
                <a:latin typeface="Century Schoolbook" panose="02040604050505020304" pitchFamily="18" charset="0"/>
              </a:rPr>
              <a:t>х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+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5</a:t>
            </a:r>
            <a:r>
              <a:rPr lang="ru-RU" altLang="ru-RU" sz="2400" b="1" dirty="0">
                <a:latin typeface="Century Schoolbook" panose="02040604050505020304" pitchFamily="18" charset="0"/>
              </a:rPr>
              <a:t>) = </a:t>
            </a:r>
            <a:r>
              <a:rPr lang="ru-RU" altLang="ru-RU" b="1" dirty="0"/>
              <a:t>–</a:t>
            </a:r>
            <a:r>
              <a:rPr lang="en-US" altLang="ru-RU" sz="2400" b="1" dirty="0">
                <a:latin typeface="Century Schoolbook" panose="02040604050505020304" pitchFamily="18" charset="0"/>
              </a:rPr>
              <a:t>5</a:t>
            </a:r>
            <a:r>
              <a:rPr lang="ru-RU" altLang="ru-RU" sz="2400" b="1" i="1" dirty="0">
                <a:latin typeface="Century Schoolbook" panose="02040604050505020304" pitchFamily="18" charset="0"/>
              </a:rPr>
              <a:t>х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ru-RU" altLang="ru-RU" b="1" dirty="0"/>
              <a:t>–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2</a:t>
            </a:r>
            <a:r>
              <a:rPr lang="en-US" altLang="ru-RU" sz="2400" b="1" dirty="0">
                <a:latin typeface="Century Schoolbook" panose="02040604050505020304" pitchFamily="18" charset="0"/>
              </a:rPr>
              <a:t>5</a:t>
            </a:r>
            <a:r>
              <a:rPr lang="ru-RU" altLang="ru-RU" sz="2400" b="1" dirty="0">
                <a:latin typeface="Century Schoolbook" panose="02040604050505020304" pitchFamily="18" charset="0"/>
              </a:rPr>
              <a:t>?</a:t>
            </a:r>
            <a:endParaRPr lang="en-US" alt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5" name="AutoShape 9">
            <a:extLst>
              <a:ext uri="{FF2B5EF4-FFF2-40B4-BE49-F238E27FC236}">
                <a16:creationId xmlns:a16="http://schemas.microsoft.com/office/drawing/2014/main" id="{615C5861-DAB2-8D88-1E83-CDFAECBB8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35" y="1858545"/>
            <a:ext cx="4503737" cy="51077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3EBED"/>
              </a:gs>
              <a:gs pos="50000">
                <a:schemeClr val="bg1"/>
              </a:gs>
              <a:gs pos="100000">
                <a:srgbClr val="D3EBE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400" b="1" dirty="0">
                <a:latin typeface="Century Schoolbook" panose="02040604050505020304" pitchFamily="18" charset="0"/>
              </a:rPr>
              <a:t>4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·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(</a:t>
            </a:r>
            <a:r>
              <a:rPr lang="en-US" altLang="ru-RU" sz="2400" b="1" dirty="0">
                <a:latin typeface="Century Schoolbook" panose="02040604050505020304" pitchFamily="18" charset="0"/>
              </a:rPr>
              <a:t>9 </a:t>
            </a:r>
            <a:r>
              <a:rPr lang="ru-RU" altLang="ru-RU" sz="2400" b="1" dirty="0">
                <a:latin typeface="Century Schoolbook" panose="02040604050505020304" pitchFamily="18" charset="0"/>
              </a:rPr>
              <a:t>+ </a:t>
            </a:r>
            <a:r>
              <a:rPr lang="ru-RU" altLang="ru-RU" sz="2400" b="1" i="1" dirty="0">
                <a:latin typeface="Century Schoolbook" panose="02040604050505020304" pitchFamily="18" charset="0"/>
              </a:rPr>
              <a:t>х</a:t>
            </a:r>
            <a:r>
              <a:rPr lang="ru-RU" altLang="ru-RU" sz="2400" b="1" dirty="0">
                <a:latin typeface="Century Schoolbook" panose="02040604050505020304" pitchFamily="18" charset="0"/>
              </a:rPr>
              <a:t>) = 3</a:t>
            </a:r>
            <a:r>
              <a:rPr lang="en-US" altLang="ru-RU" sz="2400" b="1" dirty="0">
                <a:latin typeface="Century Schoolbook" panose="02040604050505020304" pitchFamily="18" charset="0"/>
              </a:rPr>
              <a:t>6 + </a:t>
            </a:r>
            <a:r>
              <a:rPr lang="ru-RU" altLang="ru-RU" sz="2400" b="1" i="1" dirty="0">
                <a:latin typeface="Century Schoolbook" panose="02040604050505020304" pitchFamily="18" charset="0"/>
              </a:rPr>
              <a:t>х</a:t>
            </a:r>
            <a:r>
              <a:rPr lang="ru-RU" altLang="ru-RU" sz="2400" b="1" dirty="0">
                <a:latin typeface="Century Schoolbook" panose="02040604050505020304" pitchFamily="18" charset="0"/>
              </a:rPr>
              <a:t>?</a:t>
            </a:r>
            <a:endParaRPr lang="en-US" alt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6" name="AutoShape 9">
            <a:extLst>
              <a:ext uri="{FF2B5EF4-FFF2-40B4-BE49-F238E27FC236}">
                <a16:creationId xmlns:a16="http://schemas.microsoft.com/office/drawing/2014/main" id="{B81A8A3F-8B5D-3167-4DEF-BADAC4298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35" y="1889791"/>
            <a:ext cx="4503737" cy="51077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3EBED"/>
              </a:gs>
              <a:gs pos="50000">
                <a:schemeClr val="bg1"/>
              </a:gs>
              <a:gs pos="100000">
                <a:srgbClr val="D3EBE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/>
              <a:t>–</a:t>
            </a:r>
            <a:r>
              <a:rPr lang="en-US" altLang="ru-RU" sz="2400" b="1" dirty="0">
                <a:latin typeface="Century Schoolbook" panose="02040604050505020304" pitchFamily="18" charset="0"/>
              </a:rPr>
              <a:t>8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·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(</a:t>
            </a:r>
            <a:r>
              <a:rPr lang="ru-RU" altLang="ru-RU" b="1" dirty="0"/>
              <a:t>–</a:t>
            </a:r>
            <a:r>
              <a:rPr lang="en-US" altLang="ru-RU" sz="2400" b="1" dirty="0">
                <a:latin typeface="Century Schoolbook" panose="02040604050505020304" pitchFamily="18" charset="0"/>
              </a:rPr>
              <a:t>4 </a:t>
            </a:r>
            <a:r>
              <a:rPr lang="ru-RU" altLang="ru-RU" b="1" dirty="0"/>
              <a:t>–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ru-RU" altLang="ru-RU" sz="2400" b="1" i="1" dirty="0">
                <a:latin typeface="Century Schoolbook" panose="02040604050505020304" pitchFamily="18" charset="0"/>
              </a:rPr>
              <a:t>х</a:t>
            </a:r>
            <a:r>
              <a:rPr lang="ru-RU" altLang="ru-RU" sz="2400" b="1" dirty="0">
                <a:latin typeface="Century Schoolbook" panose="02040604050505020304" pitchFamily="18" charset="0"/>
              </a:rPr>
              <a:t>) = 3</a:t>
            </a:r>
            <a:r>
              <a:rPr lang="en-US" altLang="ru-RU" sz="2400" b="1" dirty="0">
                <a:latin typeface="Century Schoolbook" panose="02040604050505020304" pitchFamily="18" charset="0"/>
              </a:rPr>
              <a:t>2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+</a:t>
            </a:r>
            <a:r>
              <a:rPr lang="ru-RU" altLang="ru-RU" sz="2400" b="1" dirty="0">
                <a:latin typeface="Century Schoolbook" panose="02040604050505020304" pitchFamily="18" charset="0"/>
              </a:rPr>
              <a:t> </a:t>
            </a:r>
            <a:r>
              <a:rPr lang="en-US" altLang="ru-RU" sz="2400" b="1" dirty="0">
                <a:latin typeface="Century Schoolbook" panose="02040604050505020304" pitchFamily="18" charset="0"/>
              </a:rPr>
              <a:t>8</a:t>
            </a:r>
            <a:r>
              <a:rPr lang="en-US" altLang="ru-RU" sz="2400" b="1" i="1" dirty="0">
                <a:latin typeface="Century Schoolbook" panose="02040604050505020304" pitchFamily="18" charset="0"/>
              </a:rPr>
              <a:t>x</a:t>
            </a:r>
            <a:r>
              <a:rPr lang="ru-RU" altLang="ru-RU" sz="2400" b="1" dirty="0">
                <a:latin typeface="Century Schoolbook" panose="02040604050505020304" pitchFamily="18" charset="0"/>
              </a:rPr>
              <a:t>?</a:t>
            </a:r>
            <a:endParaRPr lang="en-US" altLang="ru-RU" sz="2400" b="1" dirty="0">
              <a:latin typeface="Century Schoolbook" panose="020406040505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animBg="1"/>
      <p:bldP spid="16396" grpId="0" animBg="1"/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>
            <a:extLst>
              <a:ext uri="{FF2B5EF4-FFF2-40B4-BE49-F238E27FC236}">
                <a16:creationId xmlns:a16="http://schemas.microsoft.com/office/drawing/2014/main" id="{11506052-C1E7-09E1-B0B4-B1EBF412C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0895" y="345175"/>
            <a:ext cx="5111750" cy="510778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/>
              <a:t>Математический диктант</a:t>
            </a:r>
          </a:p>
        </p:txBody>
      </p:sp>
      <p:sp>
        <p:nvSpPr>
          <p:cNvPr id="2053" name="Text Box 5">
            <a:extLst>
              <a:ext uri="{FF2B5EF4-FFF2-40B4-BE49-F238E27FC236}">
                <a16:creationId xmlns:a16="http://schemas.microsoft.com/office/drawing/2014/main" id="{9A7BEB88-F165-8AE0-6DCE-0634B1B0AC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120" y="1043278"/>
            <a:ext cx="29511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i="1">
                <a:latin typeface="Century Schoolbook" panose="02040604050505020304" pitchFamily="18" charset="0"/>
              </a:rPr>
              <a:t>Раскройте скобки:</a:t>
            </a:r>
          </a:p>
        </p:txBody>
      </p:sp>
      <p:sp>
        <p:nvSpPr>
          <p:cNvPr id="2054" name="Text Box 6">
            <a:extLst>
              <a:ext uri="{FF2B5EF4-FFF2-40B4-BE49-F238E27FC236}">
                <a16:creationId xmlns:a16="http://schemas.microsoft.com/office/drawing/2014/main" id="{8AAEC138-D5E9-20B9-FAF0-F90FBCA2B6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670" y="1856077"/>
            <a:ext cx="2322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4 </a:t>
            </a:r>
            <a:r>
              <a:rPr lang="en-US" altLang="ru-RU" sz="2400" b="1">
                <a:latin typeface="Century Schoolbook" panose="02040604050505020304" pitchFamily="18" charset="0"/>
              </a:rPr>
              <a:t>·</a:t>
            </a:r>
            <a:r>
              <a:rPr lang="ru-RU" altLang="ru-RU" sz="2400" b="1">
                <a:latin typeface="Century Schoolbook" panose="02040604050505020304" pitchFamily="18" charset="0"/>
              </a:rPr>
              <a:t> (5 – </a:t>
            </a:r>
            <a:r>
              <a:rPr lang="ru-RU" altLang="ru-RU" sz="2400" b="1" i="1">
                <a:latin typeface="Century Schoolbook" panose="02040604050505020304" pitchFamily="18" charset="0"/>
              </a:rPr>
              <a:t>х</a:t>
            </a:r>
            <a:r>
              <a:rPr lang="ru-RU" altLang="ru-RU" sz="2400" b="1">
                <a:latin typeface="Century Schoolbook" panose="02040604050505020304" pitchFamily="18" charset="0"/>
              </a:rPr>
              <a:t>) =</a:t>
            </a:r>
          </a:p>
        </p:txBody>
      </p:sp>
      <p:sp>
        <p:nvSpPr>
          <p:cNvPr id="2055" name="Text Box 7">
            <a:extLst>
              <a:ext uri="{FF2B5EF4-FFF2-40B4-BE49-F238E27FC236}">
                <a16:creationId xmlns:a16="http://schemas.microsoft.com/office/drawing/2014/main" id="{5BA7360A-F698-7B0C-D364-EB30F96B9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3308" y="1043278"/>
            <a:ext cx="24479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i="1">
                <a:latin typeface="Century Schoolbook" panose="02040604050505020304" pitchFamily="18" charset="0"/>
              </a:rPr>
              <a:t>Проверьте себя:</a:t>
            </a:r>
          </a:p>
        </p:txBody>
      </p:sp>
      <p:sp>
        <p:nvSpPr>
          <p:cNvPr id="2056" name="AutoShape 8">
            <a:extLst>
              <a:ext uri="{FF2B5EF4-FFF2-40B4-BE49-F238E27FC236}">
                <a16:creationId xmlns:a16="http://schemas.microsoft.com/office/drawing/2014/main" id="{38637116-0939-03E5-16B8-C751D246D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220" y="1819564"/>
            <a:ext cx="1987550" cy="510778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20 – 4</a:t>
            </a:r>
            <a:r>
              <a:rPr lang="ru-RU" altLang="ru-RU" sz="2400" b="1" i="1">
                <a:latin typeface="Century Schoolbook" panose="02040604050505020304" pitchFamily="18" charset="0"/>
              </a:rPr>
              <a:t>х;</a:t>
            </a:r>
            <a:endParaRPr lang="ru-RU" altLang="ru-RU" sz="2400" b="1">
              <a:latin typeface="Century Schoolbook" panose="02040604050505020304" pitchFamily="18" charset="0"/>
            </a:endParaRPr>
          </a:p>
        </p:txBody>
      </p:sp>
      <p:sp>
        <p:nvSpPr>
          <p:cNvPr id="2058" name="Oval 10">
            <a:extLst>
              <a:ext uri="{FF2B5EF4-FFF2-40B4-BE49-F238E27FC236}">
                <a16:creationId xmlns:a16="http://schemas.microsoft.com/office/drawing/2014/main" id="{45DD2637-5E75-19DC-10CB-CE7F7D1E9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683" y="1762414"/>
            <a:ext cx="682625" cy="666750"/>
          </a:xfrm>
          <a:prstGeom prst="ellipse">
            <a:avLst/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1)</a:t>
            </a:r>
          </a:p>
        </p:txBody>
      </p:sp>
      <p:sp>
        <p:nvSpPr>
          <p:cNvPr id="2059" name="Text Box 11">
            <a:extLst>
              <a:ext uri="{FF2B5EF4-FFF2-40B4-BE49-F238E27FC236}">
                <a16:creationId xmlns:a16="http://schemas.microsoft.com/office/drawing/2014/main" id="{C5FB56F8-8A20-8FA2-09FB-6700AB8354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670" y="2687927"/>
            <a:ext cx="2322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–3 </a:t>
            </a:r>
            <a:r>
              <a:rPr lang="en-US" altLang="ru-RU" sz="2400" b="1">
                <a:latin typeface="Century Schoolbook" panose="02040604050505020304" pitchFamily="18" charset="0"/>
              </a:rPr>
              <a:t>·</a:t>
            </a:r>
            <a:r>
              <a:rPr lang="ru-RU" altLang="ru-RU" sz="2400" b="1">
                <a:latin typeface="Century Schoolbook" panose="02040604050505020304" pitchFamily="18" charset="0"/>
              </a:rPr>
              <a:t> (</a:t>
            </a:r>
            <a:r>
              <a:rPr lang="ru-RU" altLang="ru-RU" sz="2400" b="1" i="1">
                <a:latin typeface="Century Schoolbook" panose="02040604050505020304" pitchFamily="18" charset="0"/>
              </a:rPr>
              <a:t>х</a:t>
            </a:r>
            <a:r>
              <a:rPr lang="en-US" altLang="ru-RU" sz="2400" b="1" i="1">
                <a:latin typeface="Century Schoolbook" panose="02040604050505020304" pitchFamily="18" charset="0"/>
              </a:rPr>
              <a:t> </a:t>
            </a:r>
            <a:r>
              <a:rPr lang="ru-RU" altLang="ru-RU" sz="2400" b="1">
                <a:latin typeface="Century Schoolbook" panose="02040604050505020304" pitchFamily="18" charset="0"/>
              </a:rPr>
              <a:t>+</a:t>
            </a:r>
            <a:r>
              <a:rPr lang="ru-RU" altLang="ru-RU" sz="2400" b="1" i="1">
                <a:latin typeface="Century Schoolbook" panose="02040604050505020304" pitchFamily="18" charset="0"/>
              </a:rPr>
              <a:t> </a:t>
            </a:r>
            <a:r>
              <a:rPr lang="ru-RU" altLang="ru-RU" sz="2400" b="1">
                <a:latin typeface="Century Schoolbook" panose="02040604050505020304" pitchFamily="18" charset="0"/>
              </a:rPr>
              <a:t>6) =</a:t>
            </a:r>
          </a:p>
        </p:txBody>
      </p:sp>
      <p:sp>
        <p:nvSpPr>
          <p:cNvPr id="2060" name="AutoShape 12">
            <a:extLst>
              <a:ext uri="{FF2B5EF4-FFF2-40B4-BE49-F238E27FC236}">
                <a16:creationId xmlns:a16="http://schemas.microsoft.com/office/drawing/2014/main" id="{AE946797-F6F1-7C5D-8B90-B42390EDC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220" y="2651414"/>
            <a:ext cx="1987550" cy="510778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– 3</a:t>
            </a:r>
            <a:r>
              <a:rPr lang="ru-RU" altLang="ru-RU" sz="2400" b="1" i="1">
                <a:latin typeface="Century Schoolbook" panose="02040604050505020304" pitchFamily="18" charset="0"/>
              </a:rPr>
              <a:t>х</a:t>
            </a:r>
            <a:r>
              <a:rPr lang="en-US" altLang="ru-RU" sz="2400" b="1" i="1">
                <a:latin typeface="Century Schoolbook" panose="02040604050505020304" pitchFamily="18" charset="0"/>
              </a:rPr>
              <a:t> </a:t>
            </a:r>
            <a:r>
              <a:rPr lang="ru-RU" altLang="ru-RU" sz="2400" b="1">
                <a:latin typeface="Century Schoolbook" panose="02040604050505020304" pitchFamily="18" charset="0"/>
              </a:rPr>
              <a:t>–18</a:t>
            </a:r>
            <a:r>
              <a:rPr lang="ru-RU" altLang="ru-RU" sz="2400" b="1" i="1">
                <a:latin typeface="Century Schoolbook" panose="02040604050505020304" pitchFamily="18" charset="0"/>
              </a:rPr>
              <a:t>;</a:t>
            </a:r>
          </a:p>
        </p:txBody>
      </p:sp>
      <p:sp>
        <p:nvSpPr>
          <p:cNvPr id="2061" name="Oval 13">
            <a:extLst>
              <a:ext uri="{FF2B5EF4-FFF2-40B4-BE49-F238E27FC236}">
                <a16:creationId xmlns:a16="http://schemas.microsoft.com/office/drawing/2014/main" id="{76A79FE0-3467-440E-8847-9B3CC25CA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683" y="2594264"/>
            <a:ext cx="682625" cy="666750"/>
          </a:xfrm>
          <a:prstGeom prst="ellipse">
            <a:avLst/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2)</a:t>
            </a:r>
          </a:p>
        </p:txBody>
      </p:sp>
      <p:sp>
        <p:nvSpPr>
          <p:cNvPr id="2062" name="Text Box 14">
            <a:extLst>
              <a:ext uri="{FF2B5EF4-FFF2-40B4-BE49-F238E27FC236}">
                <a16:creationId xmlns:a16="http://schemas.microsoft.com/office/drawing/2014/main" id="{A9935B2E-1FCE-DF06-1586-2657B3A4D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670" y="3519777"/>
            <a:ext cx="2322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7 </a:t>
            </a:r>
            <a:r>
              <a:rPr lang="en-US" altLang="ru-RU" sz="2400" b="1">
                <a:latin typeface="Century Schoolbook" panose="02040604050505020304" pitchFamily="18" charset="0"/>
              </a:rPr>
              <a:t>·</a:t>
            </a:r>
            <a:r>
              <a:rPr lang="ru-RU" altLang="ru-RU" sz="2400" b="1">
                <a:latin typeface="Century Schoolbook" panose="02040604050505020304" pitchFamily="18" charset="0"/>
              </a:rPr>
              <a:t> (–5 – </a:t>
            </a:r>
            <a:r>
              <a:rPr lang="ru-RU" altLang="ru-RU" sz="2400" b="1" i="1">
                <a:latin typeface="Century Schoolbook" panose="02040604050505020304" pitchFamily="18" charset="0"/>
              </a:rPr>
              <a:t>х</a:t>
            </a:r>
            <a:r>
              <a:rPr lang="ru-RU" altLang="ru-RU" sz="2400" b="1">
                <a:latin typeface="Century Schoolbook" panose="02040604050505020304" pitchFamily="18" charset="0"/>
              </a:rPr>
              <a:t>) =</a:t>
            </a:r>
          </a:p>
        </p:txBody>
      </p:sp>
      <p:sp>
        <p:nvSpPr>
          <p:cNvPr id="2063" name="AutoShape 15">
            <a:extLst>
              <a:ext uri="{FF2B5EF4-FFF2-40B4-BE49-F238E27FC236}">
                <a16:creationId xmlns:a16="http://schemas.microsoft.com/office/drawing/2014/main" id="{BF3E8BB9-F4B8-DC7F-F52E-F2D7024F6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220" y="3483264"/>
            <a:ext cx="1987550" cy="510778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–35 – 7</a:t>
            </a:r>
            <a:r>
              <a:rPr lang="ru-RU" altLang="ru-RU" sz="2400" b="1" i="1">
                <a:latin typeface="Century Schoolbook" panose="02040604050505020304" pitchFamily="18" charset="0"/>
              </a:rPr>
              <a:t>х;</a:t>
            </a:r>
            <a:endParaRPr lang="ru-RU" altLang="ru-RU" sz="2400" b="1">
              <a:latin typeface="Century Schoolbook" panose="02040604050505020304" pitchFamily="18" charset="0"/>
            </a:endParaRPr>
          </a:p>
        </p:txBody>
      </p:sp>
      <p:sp>
        <p:nvSpPr>
          <p:cNvPr id="2064" name="Oval 16">
            <a:extLst>
              <a:ext uri="{FF2B5EF4-FFF2-40B4-BE49-F238E27FC236}">
                <a16:creationId xmlns:a16="http://schemas.microsoft.com/office/drawing/2014/main" id="{933A92FC-B287-914B-BD66-929679DE1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683" y="3426114"/>
            <a:ext cx="682625" cy="666750"/>
          </a:xfrm>
          <a:prstGeom prst="ellipse">
            <a:avLst/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3)</a:t>
            </a:r>
          </a:p>
        </p:txBody>
      </p:sp>
      <p:sp>
        <p:nvSpPr>
          <p:cNvPr id="2065" name="Text Box 17">
            <a:extLst>
              <a:ext uri="{FF2B5EF4-FFF2-40B4-BE49-F238E27FC236}">
                <a16:creationId xmlns:a16="http://schemas.microsoft.com/office/drawing/2014/main" id="{70EE545A-45BF-A3DB-1158-61C10F268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670" y="4351627"/>
            <a:ext cx="2322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–4 </a:t>
            </a:r>
            <a:r>
              <a:rPr lang="en-US" altLang="ru-RU" sz="2400" b="1">
                <a:latin typeface="Century Schoolbook" panose="02040604050505020304" pitchFamily="18" charset="0"/>
              </a:rPr>
              <a:t>·</a:t>
            </a:r>
            <a:r>
              <a:rPr lang="ru-RU" altLang="ru-RU" sz="2400" b="1">
                <a:latin typeface="Century Schoolbook" panose="02040604050505020304" pitchFamily="18" charset="0"/>
              </a:rPr>
              <a:t> (</a:t>
            </a:r>
            <a:r>
              <a:rPr lang="ru-RU" altLang="ru-RU" sz="2400" b="1" i="1">
                <a:latin typeface="Century Schoolbook" panose="02040604050505020304" pitchFamily="18" charset="0"/>
              </a:rPr>
              <a:t>х </a:t>
            </a:r>
            <a:r>
              <a:rPr lang="ru-RU" altLang="ru-RU" sz="2400" b="1">
                <a:latin typeface="Century Schoolbook" panose="02040604050505020304" pitchFamily="18" charset="0"/>
              </a:rPr>
              <a:t>+</a:t>
            </a:r>
            <a:r>
              <a:rPr lang="ru-RU" altLang="ru-RU" sz="2400" b="1" i="1">
                <a:latin typeface="Century Schoolbook" panose="02040604050505020304" pitchFamily="18" charset="0"/>
              </a:rPr>
              <a:t> </a:t>
            </a:r>
            <a:r>
              <a:rPr lang="ru-RU" altLang="ru-RU" sz="2400" b="1">
                <a:latin typeface="Century Schoolbook" panose="02040604050505020304" pitchFamily="18" charset="0"/>
              </a:rPr>
              <a:t>8) =</a:t>
            </a:r>
          </a:p>
        </p:txBody>
      </p:sp>
      <p:sp>
        <p:nvSpPr>
          <p:cNvPr id="2066" name="AutoShape 18">
            <a:extLst>
              <a:ext uri="{FF2B5EF4-FFF2-40B4-BE49-F238E27FC236}">
                <a16:creationId xmlns:a16="http://schemas.microsoft.com/office/drawing/2014/main" id="{AE5B4DDC-DC71-6CF0-46EC-C560A939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220" y="4315114"/>
            <a:ext cx="1987550" cy="510778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– 4</a:t>
            </a:r>
            <a:r>
              <a:rPr lang="ru-RU" altLang="ru-RU" sz="2400" b="1" i="1">
                <a:latin typeface="Century Schoolbook" panose="02040604050505020304" pitchFamily="18" charset="0"/>
              </a:rPr>
              <a:t>х – </a:t>
            </a:r>
            <a:r>
              <a:rPr lang="ru-RU" altLang="ru-RU" sz="2400" b="1">
                <a:latin typeface="Century Schoolbook" panose="02040604050505020304" pitchFamily="18" charset="0"/>
              </a:rPr>
              <a:t>32</a:t>
            </a:r>
            <a:r>
              <a:rPr lang="ru-RU" altLang="ru-RU" sz="2400" b="1" i="1">
                <a:latin typeface="Century Schoolbook" panose="02040604050505020304" pitchFamily="18" charset="0"/>
              </a:rPr>
              <a:t>;</a:t>
            </a:r>
            <a:endParaRPr lang="ru-RU" altLang="ru-RU" sz="2400" b="1">
              <a:latin typeface="Century Schoolbook" panose="02040604050505020304" pitchFamily="18" charset="0"/>
            </a:endParaRPr>
          </a:p>
        </p:txBody>
      </p:sp>
      <p:sp>
        <p:nvSpPr>
          <p:cNvPr id="2067" name="Oval 19">
            <a:extLst>
              <a:ext uri="{FF2B5EF4-FFF2-40B4-BE49-F238E27FC236}">
                <a16:creationId xmlns:a16="http://schemas.microsoft.com/office/drawing/2014/main" id="{A918A832-5A18-7394-ABF4-EA9D9CE81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683" y="4257964"/>
            <a:ext cx="682625" cy="666750"/>
          </a:xfrm>
          <a:prstGeom prst="ellipse">
            <a:avLst/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4)</a:t>
            </a:r>
          </a:p>
        </p:txBody>
      </p:sp>
      <p:sp>
        <p:nvSpPr>
          <p:cNvPr id="2068" name="Text Box 20">
            <a:extLst>
              <a:ext uri="{FF2B5EF4-FFF2-40B4-BE49-F238E27FC236}">
                <a16:creationId xmlns:a16="http://schemas.microsoft.com/office/drawing/2014/main" id="{F74DE3DF-8800-97F2-E7B8-891BE4BDE5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670" y="5183477"/>
            <a:ext cx="2322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400" b="1">
                <a:latin typeface="Century Schoolbook" panose="02040604050505020304" pitchFamily="18" charset="0"/>
              </a:rPr>
              <a:t>5</a:t>
            </a:r>
            <a:r>
              <a:rPr lang="ru-RU" altLang="ru-RU" sz="2400" b="1">
                <a:latin typeface="Century Schoolbook" panose="02040604050505020304" pitchFamily="18" charset="0"/>
              </a:rPr>
              <a:t> </a:t>
            </a:r>
            <a:r>
              <a:rPr lang="en-US" altLang="ru-RU" sz="2400" b="1">
                <a:latin typeface="Century Schoolbook" panose="02040604050505020304" pitchFamily="18" charset="0"/>
              </a:rPr>
              <a:t>·</a:t>
            </a:r>
            <a:r>
              <a:rPr lang="ru-RU" altLang="ru-RU" sz="2400" b="1">
                <a:latin typeface="Century Schoolbook" panose="02040604050505020304" pitchFamily="18" charset="0"/>
              </a:rPr>
              <a:t> (</a:t>
            </a:r>
            <a:r>
              <a:rPr lang="en-US" altLang="ru-RU" sz="2400" b="1">
                <a:latin typeface="Century Schoolbook" panose="02040604050505020304" pitchFamily="18" charset="0"/>
              </a:rPr>
              <a:t>9</a:t>
            </a:r>
            <a:r>
              <a:rPr lang="ru-RU" altLang="ru-RU" sz="2400" b="1">
                <a:latin typeface="Century Schoolbook" panose="02040604050505020304" pitchFamily="18" charset="0"/>
              </a:rPr>
              <a:t> </a:t>
            </a:r>
            <a:r>
              <a:rPr lang="en-US" altLang="ru-RU" sz="2400" b="1">
                <a:latin typeface="Century Schoolbook" panose="02040604050505020304" pitchFamily="18" charset="0"/>
              </a:rPr>
              <a:t>+</a:t>
            </a:r>
            <a:r>
              <a:rPr lang="ru-RU" altLang="ru-RU" sz="2400" b="1">
                <a:latin typeface="Century Schoolbook" panose="02040604050505020304" pitchFamily="18" charset="0"/>
              </a:rPr>
              <a:t> </a:t>
            </a:r>
            <a:r>
              <a:rPr lang="ru-RU" altLang="ru-RU" sz="2400" b="1" i="1">
                <a:latin typeface="Century Schoolbook" panose="02040604050505020304" pitchFamily="18" charset="0"/>
              </a:rPr>
              <a:t>х</a:t>
            </a:r>
            <a:r>
              <a:rPr lang="ru-RU" altLang="ru-RU" sz="2400" b="1">
                <a:latin typeface="Century Schoolbook" panose="02040604050505020304" pitchFamily="18" charset="0"/>
              </a:rPr>
              <a:t>) =</a:t>
            </a:r>
          </a:p>
        </p:txBody>
      </p:sp>
      <p:sp>
        <p:nvSpPr>
          <p:cNvPr id="2069" name="AutoShape 21">
            <a:extLst>
              <a:ext uri="{FF2B5EF4-FFF2-40B4-BE49-F238E27FC236}">
                <a16:creationId xmlns:a16="http://schemas.microsoft.com/office/drawing/2014/main" id="{E1D7C8F6-99AC-4C1B-A837-19B1CA42D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220" y="5146964"/>
            <a:ext cx="1987550" cy="510778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400" b="1">
                <a:latin typeface="Century Schoolbook" panose="02040604050505020304" pitchFamily="18" charset="0"/>
              </a:rPr>
              <a:t>45</a:t>
            </a:r>
            <a:r>
              <a:rPr lang="ru-RU" altLang="ru-RU" sz="2400" b="1">
                <a:latin typeface="Century Schoolbook" panose="02040604050505020304" pitchFamily="18" charset="0"/>
              </a:rPr>
              <a:t> </a:t>
            </a:r>
            <a:r>
              <a:rPr lang="en-US" altLang="ru-RU" sz="2400" b="1">
                <a:latin typeface="Century Schoolbook" panose="02040604050505020304" pitchFamily="18" charset="0"/>
              </a:rPr>
              <a:t>+</a:t>
            </a:r>
            <a:r>
              <a:rPr lang="ru-RU" altLang="ru-RU" sz="2400" b="1">
                <a:latin typeface="Century Schoolbook" panose="02040604050505020304" pitchFamily="18" charset="0"/>
              </a:rPr>
              <a:t> </a:t>
            </a:r>
            <a:r>
              <a:rPr lang="en-US" altLang="ru-RU" sz="2400" b="1">
                <a:latin typeface="Century Schoolbook" panose="02040604050505020304" pitchFamily="18" charset="0"/>
              </a:rPr>
              <a:t>5</a:t>
            </a:r>
            <a:r>
              <a:rPr lang="ru-RU" altLang="ru-RU" sz="2400" b="1" i="1">
                <a:latin typeface="Century Schoolbook" panose="02040604050505020304" pitchFamily="18" charset="0"/>
              </a:rPr>
              <a:t>х;</a:t>
            </a:r>
            <a:endParaRPr lang="ru-RU" altLang="ru-RU" sz="2400" b="1">
              <a:latin typeface="Century Schoolbook" panose="02040604050505020304" pitchFamily="18" charset="0"/>
            </a:endParaRPr>
          </a:p>
        </p:txBody>
      </p:sp>
      <p:sp>
        <p:nvSpPr>
          <p:cNvPr id="2070" name="Oval 22">
            <a:extLst>
              <a:ext uri="{FF2B5EF4-FFF2-40B4-BE49-F238E27FC236}">
                <a16:creationId xmlns:a16="http://schemas.microsoft.com/office/drawing/2014/main" id="{85032CB7-A55B-F9F3-450B-F816FADB3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683" y="5089814"/>
            <a:ext cx="682625" cy="666750"/>
          </a:xfrm>
          <a:prstGeom prst="ellipse">
            <a:avLst/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5)</a:t>
            </a:r>
          </a:p>
        </p:txBody>
      </p:sp>
      <p:sp>
        <p:nvSpPr>
          <p:cNvPr id="2071" name="Text Box 23">
            <a:extLst>
              <a:ext uri="{FF2B5EF4-FFF2-40B4-BE49-F238E27FC236}">
                <a16:creationId xmlns:a16="http://schemas.microsoft.com/office/drawing/2014/main" id="{58B786B5-8313-40A5-F91C-EBF429D55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670" y="6015327"/>
            <a:ext cx="2322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Times New Roman" panose="02020603050405020304" pitchFamily="18" charset="0"/>
              </a:rPr>
              <a:t>–</a:t>
            </a:r>
            <a:r>
              <a:rPr lang="en-US" altLang="ru-RU" sz="2400" b="1">
                <a:latin typeface="Times New Roman" panose="02020603050405020304" pitchFamily="18" charset="0"/>
              </a:rPr>
              <a:t> 6</a:t>
            </a:r>
            <a:r>
              <a:rPr lang="ru-RU" altLang="ru-RU" sz="2400" b="1">
                <a:latin typeface="Times New Roman" panose="02020603050405020304" pitchFamily="18" charset="0"/>
              </a:rPr>
              <a:t> </a:t>
            </a:r>
            <a:r>
              <a:rPr lang="en-US" altLang="ru-RU" sz="2400" b="1">
                <a:latin typeface="Times New Roman" panose="02020603050405020304" pitchFamily="18" charset="0"/>
              </a:rPr>
              <a:t>·</a:t>
            </a:r>
            <a:r>
              <a:rPr lang="ru-RU" altLang="ru-RU" sz="2400" b="1">
                <a:latin typeface="Times New Roman" panose="02020603050405020304" pitchFamily="18" charset="0"/>
              </a:rPr>
              <a:t> (– </a:t>
            </a:r>
            <a:r>
              <a:rPr lang="en-US" altLang="ru-RU" sz="2400" b="1">
                <a:latin typeface="Times New Roman" panose="02020603050405020304" pitchFamily="18" charset="0"/>
              </a:rPr>
              <a:t>8</a:t>
            </a:r>
            <a:r>
              <a:rPr lang="ru-RU" altLang="ru-RU" sz="2400" b="1">
                <a:latin typeface="Times New Roman" panose="02020603050405020304" pitchFamily="18" charset="0"/>
              </a:rPr>
              <a:t> – </a:t>
            </a:r>
            <a:r>
              <a:rPr lang="ru-RU" altLang="ru-RU" sz="2400" b="1" i="1">
                <a:latin typeface="Times New Roman" panose="02020603050405020304" pitchFamily="18" charset="0"/>
              </a:rPr>
              <a:t>х</a:t>
            </a:r>
            <a:r>
              <a:rPr lang="ru-RU" altLang="ru-RU" sz="2400" b="1">
                <a:latin typeface="Times New Roman" panose="02020603050405020304" pitchFamily="18" charset="0"/>
              </a:rPr>
              <a:t>) =</a:t>
            </a:r>
          </a:p>
        </p:txBody>
      </p:sp>
      <p:sp>
        <p:nvSpPr>
          <p:cNvPr id="2072" name="AutoShape 24">
            <a:extLst>
              <a:ext uri="{FF2B5EF4-FFF2-40B4-BE49-F238E27FC236}">
                <a16:creationId xmlns:a16="http://schemas.microsoft.com/office/drawing/2014/main" id="{052CF1C8-1E30-B5F4-AB36-8CCA165D4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220" y="5978814"/>
            <a:ext cx="1987550" cy="510778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/>
              <a:t> </a:t>
            </a:r>
            <a:r>
              <a:rPr lang="en-US" altLang="ru-RU" sz="2400" b="1">
                <a:latin typeface="Century Schoolbook" panose="02040604050505020304" pitchFamily="18" charset="0"/>
              </a:rPr>
              <a:t>48 </a:t>
            </a:r>
            <a:r>
              <a:rPr lang="ru-RU" altLang="ru-RU" sz="2400" b="1">
                <a:latin typeface="Century Schoolbook" panose="02040604050505020304" pitchFamily="18" charset="0"/>
              </a:rPr>
              <a:t> </a:t>
            </a:r>
            <a:r>
              <a:rPr lang="en-US" altLang="ru-RU" sz="2400" b="1">
                <a:latin typeface="Century Schoolbook" panose="02040604050505020304" pitchFamily="18" charset="0"/>
              </a:rPr>
              <a:t>+</a:t>
            </a:r>
            <a:r>
              <a:rPr lang="ru-RU" altLang="ru-RU" sz="2400" b="1">
                <a:latin typeface="Century Schoolbook" panose="02040604050505020304" pitchFamily="18" charset="0"/>
              </a:rPr>
              <a:t> </a:t>
            </a:r>
            <a:r>
              <a:rPr lang="en-US" altLang="ru-RU" sz="2400" b="1">
                <a:latin typeface="Century Schoolbook" panose="02040604050505020304" pitchFamily="18" charset="0"/>
              </a:rPr>
              <a:t>6</a:t>
            </a:r>
            <a:r>
              <a:rPr lang="ru-RU" altLang="ru-RU" sz="2400" b="1" i="1">
                <a:latin typeface="Century Schoolbook" panose="02040604050505020304" pitchFamily="18" charset="0"/>
              </a:rPr>
              <a:t>х;</a:t>
            </a:r>
          </a:p>
        </p:txBody>
      </p:sp>
      <p:sp>
        <p:nvSpPr>
          <p:cNvPr id="2073" name="Oval 25">
            <a:extLst>
              <a:ext uri="{FF2B5EF4-FFF2-40B4-BE49-F238E27FC236}">
                <a16:creationId xmlns:a16="http://schemas.microsoft.com/office/drawing/2014/main" id="{76387778-60FA-A2DA-4573-DA6B5107B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683" y="5921664"/>
            <a:ext cx="682625" cy="666750"/>
          </a:xfrm>
          <a:prstGeom prst="ellipse">
            <a:avLst/>
          </a:prstGeom>
          <a:noFill/>
          <a:ln w="57150">
            <a:solidFill>
              <a:srgbClr val="CCE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>
                <a:latin typeface="Century Schoolbook" panose="02040604050505020304" pitchFamily="18" charset="0"/>
              </a:rPr>
              <a:t>6)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0438A91D-4BA1-8ABF-FFFA-89203610BF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944506"/>
              </p:ext>
            </p:extLst>
          </p:nvPr>
        </p:nvGraphicFramePr>
        <p:xfrm>
          <a:off x="7180117" y="2685275"/>
          <a:ext cx="4267200" cy="241408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val="3715274493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3379233714"/>
                    </a:ext>
                  </a:extLst>
                </a:gridCol>
              </a:tblGrid>
              <a:tr h="37492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Оценка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 правильных ответов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7793328"/>
                  </a:ext>
                </a:extLst>
              </a:tr>
              <a:tr h="37492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«5»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9194331"/>
                  </a:ext>
                </a:extLst>
              </a:tr>
              <a:tr h="37492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«4»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1341224"/>
                  </a:ext>
                </a:extLst>
              </a:tr>
              <a:tr h="37492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«3»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0753558"/>
                  </a:ext>
                </a:extLst>
              </a:tr>
              <a:tr h="37492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«2»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738377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5E34772-2462-E25D-050C-273C587A0325}"/>
              </a:ext>
            </a:extLst>
          </p:cNvPr>
          <p:cNvSpPr txBox="1"/>
          <p:nvPr/>
        </p:nvSpPr>
        <p:spPr>
          <a:xfrm>
            <a:off x="7946291" y="2174816"/>
            <a:ext cx="27348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Критерии оценивания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3" grpId="0"/>
      <p:bldP spid="2054" grpId="0"/>
      <p:bldP spid="2055" grpId="0"/>
      <p:bldP spid="2056" grpId="0" animBg="1"/>
      <p:bldP spid="2058" grpId="0" animBg="1"/>
      <p:bldP spid="2059" grpId="0"/>
      <p:bldP spid="2060" grpId="0" animBg="1"/>
      <p:bldP spid="2061" grpId="0" animBg="1"/>
      <p:bldP spid="2062" grpId="0"/>
      <p:bldP spid="2063" grpId="0" animBg="1"/>
      <p:bldP spid="2064" grpId="0" animBg="1"/>
      <p:bldP spid="2065" grpId="0"/>
      <p:bldP spid="2066" grpId="0" animBg="1"/>
      <p:bldP spid="2067" grpId="0" animBg="1"/>
      <p:bldP spid="2068" grpId="0"/>
      <p:bldP spid="2069" grpId="0" animBg="1"/>
      <p:bldP spid="2070" grpId="0" animBg="1"/>
      <p:bldP spid="2071" grpId="0"/>
      <p:bldP spid="2072" grpId="0" animBg="1"/>
      <p:bldP spid="2073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E04E1E-4787-C2DA-EFCD-6F6CC1977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Рефлексия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B05BBB8C-6477-8BBA-62B3-20AA500E68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5411587"/>
              </p:ext>
            </p:extLst>
          </p:nvPr>
        </p:nvGraphicFramePr>
        <p:xfrm>
          <a:off x="1893454" y="1808942"/>
          <a:ext cx="8118764" cy="4517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3697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E04E1E-4787-C2DA-EFCD-6F6CC1977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A7CB2C-4203-A199-3AAD-A3459C574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Домашнее задание на выбор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учебника №8.57 г, </a:t>
            </a:r>
            <a:r>
              <a:rPr lang="ru-RU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д,е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и №8.58 а, б, в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Раскройте скобки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F0213A-09FD-DBCC-40A4-2C27451EA0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410" t="46444" r="31212" b="47782"/>
          <a:stretch/>
        </p:blipFill>
        <p:spPr>
          <a:xfrm>
            <a:off x="1791854" y="3429000"/>
            <a:ext cx="8241554" cy="125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39505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62</TotalTime>
  <Words>505</Words>
  <Application>Microsoft Office PowerPoint</Application>
  <PresentationFormat>Широкоэкранный</PresentationFormat>
  <Paragraphs>84</Paragraphs>
  <Slides>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Bookman Old Style</vt:lpstr>
      <vt:lpstr>Calibri</vt:lpstr>
      <vt:lpstr>Cambria Math</vt:lpstr>
      <vt:lpstr>Century Schoolbook</vt:lpstr>
      <vt:lpstr>Corbel</vt:lpstr>
      <vt:lpstr>Times New Roman</vt:lpstr>
      <vt:lpstr>Базис</vt:lpstr>
      <vt:lpstr>Распределительный закон умножения</vt:lpstr>
      <vt:lpstr>Раскрытие скобок</vt:lpstr>
      <vt:lpstr>Раскрытие скобок</vt:lpstr>
      <vt:lpstr>Презентация PowerPoint</vt:lpstr>
      <vt:lpstr>Презентация PowerPoint</vt:lpstr>
      <vt:lpstr>Рефлексия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Распределительный закон умножения</dc:title>
  <dc:creator>Татьяна и Максим</dc:creator>
  <cp:lastModifiedBy>Татьяна и Максим</cp:lastModifiedBy>
  <cp:revision>1</cp:revision>
  <dcterms:created xsi:type="dcterms:W3CDTF">2023-06-11T08:24:49Z</dcterms:created>
  <dcterms:modified xsi:type="dcterms:W3CDTF">2023-06-11T09:27:01Z</dcterms:modified>
</cp:coreProperties>
</file>