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9" r:id="rId5"/>
    <p:sldId id="262" r:id="rId6"/>
    <p:sldId id="270" r:id="rId7"/>
    <p:sldId id="265" r:id="rId8"/>
    <p:sldId id="261" r:id="rId9"/>
    <p:sldId id="271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50059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Отрабатывать умения распознавать орфограммы в глаголах и других частях речи, обосновывать их написание, определять грамматические признаки глаголов; развивать речь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Формируемые УУД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Познавательные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структурирование знаний; осознанное и произвольное построение речевого высказывания в устной и письменной форме; выбор наиболее эффективных способов решения задач в зависимости от конкретных условий; построение логической цепи рассуждений; доказательство;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Коммуникативные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умение с достаточной полнотой и точностью выражать свои мысли в соответствии с задачами и условиями коммуникации;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Регулятивные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сличение способа действия и его результата с заданным эталоном; внесение необходимых дополнений и корректив в план и способ действия; выделение и осознание того, что уже усвоено и что еще подлежит усвоению, оценивание качества и уровня усвоения;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4. Личностные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установление связи между целью учебной деятельности и её мотивом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4000" b="0" u="sng" dirty="0" smtClean="0"/>
              <a:t>Тема урока</a:t>
            </a:r>
            <a:r>
              <a:rPr lang="ru-RU" sz="4000" b="0" dirty="0" smtClean="0"/>
              <a:t/>
            </a:r>
            <a:br>
              <a:rPr lang="ru-RU" sz="4000" b="0" dirty="0" smtClean="0"/>
            </a:br>
            <a:r>
              <a:rPr lang="ru-RU" sz="4000" u="sng" dirty="0" smtClean="0"/>
              <a:t>Обобщение знаний о глаголе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28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Весна! Кругом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______________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молодая травка.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___________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весёлый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ручеёк.</a:t>
            </a:r>
            <a:r>
              <a:rPr lang="ru-RU" sz="2000" u="sng" dirty="0" err="1" smtClean="0">
                <a:latin typeface="Times New Roman" pitchFamily="18" charset="0"/>
                <a:cs typeface="Times New Roman" pitchFamily="18" charset="0"/>
              </a:rPr>
              <a:t>_____________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кругом всё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 ________________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Скоро </a:t>
            </a:r>
            <a:r>
              <a:rPr lang="ru-RU" sz="2000" u="sng" dirty="0" err="1" smtClean="0">
                <a:latin typeface="Times New Roman" pitchFamily="18" charset="0"/>
                <a:cs typeface="Times New Roman" pitchFamily="18" charset="0"/>
              </a:rPr>
              <a:t>_______________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цветки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мать – и – мачехи.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____________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лесу и ______________ чудный аромат первоцветов.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____________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вокруг них мохнатые пчёлы.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Слова для справок: жужжат,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зелене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…т,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зажелте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..т, стоишь,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посмотр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расцвета…т, журчит,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вдыха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sz="27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Задание. Перед вами текст. </a:t>
            </a:r>
            <a:br>
              <a:rPr lang="ru-RU" sz="27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Предлагаю побывать в весеннем лесу, насладиться его красками и звуками. Вам необходимо вставить подходящие по смыслу глаголы.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avatars.mds.yandex.net/i?id=f7c543698b3b4794ab040cbe1bf7c6320ffe285c-8340947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8583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coolsen.ru/wp-content/uploads/2021/06/153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2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8215370" cy="6500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hareslide.ru/img/thumbs/1d67ee0e4232f6683610dcc977d0b19d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643998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err="1" smtClean="0"/>
              <a:t>П</a:t>
            </a:r>
            <a:r>
              <a:rPr lang="ru-RU" dirty="0" err="1" smtClean="0"/>
              <a:t>__оля</a:t>
            </a:r>
            <a:r>
              <a:rPr lang="ru-RU" dirty="0" smtClean="0"/>
              <a:t> опустели. </a:t>
            </a:r>
            <a:r>
              <a:rPr lang="ru-RU" dirty="0" err="1" smtClean="0"/>
              <a:t>Цв__ты</a:t>
            </a:r>
            <a:r>
              <a:rPr lang="ru-RU" dirty="0" smtClean="0"/>
              <a:t> исчезли. </a:t>
            </a:r>
            <a:r>
              <a:rPr lang="ru-RU" dirty="0" err="1" smtClean="0"/>
              <a:t>Ж__лт__</a:t>
            </a:r>
            <a:r>
              <a:rPr lang="ru-RU" dirty="0" err="1" smtClean="0"/>
              <a:t>я</a:t>
            </a:r>
            <a:r>
              <a:rPr lang="ru-RU" dirty="0" smtClean="0"/>
              <a:t> </a:t>
            </a:r>
            <a:r>
              <a:rPr lang="ru-RU" dirty="0" err="1" smtClean="0"/>
              <a:t>тр</a:t>
            </a:r>
            <a:r>
              <a:rPr lang="ru-RU" dirty="0" err="1" smtClean="0"/>
              <a:t>__ва</a:t>
            </a:r>
            <a:r>
              <a:rPr lang="ru-RU" dirty="0" smtClean="0"/>
              <a:t> клонится к </a:t>
            </a:r>
            <a:r>
              <a:rPr lang="ru-RU" dirty="0" err="1" smtClean="0"/>
              <a:t>з__мле</a:t>
            </a:r>
            <a:r>
              <a:rPr lang="ru-RU" dirty="0" smtClean="0"/>
              <a:t>, как будто просит снега. </a:t>
            </a:r>
          </a:p>
          <a:p>
            <a:pPr>
              <a:buNone/>
            </a:pPr>
            <a:r>
              <a:rPr lang="ru-RU" dirty="0" smtClean="0"/>
              <a:t>   Одна </a:t>
            </a:r>
            <a:r>
              <a:rPr lang="ru-RU" dirty="0" smtClean="0"/>
              <a:t>только озимь поднимается ровным </a:t>
            </a:r>
            <a:r>
              <a:rPr lang="ru-RU" dirty="0" err="1" smtClean="0"/>
              <a:t>з__лёным</a:t>
            </a:r>
            <a:r>
              <a:rPr lang="ru-RU" dirty="0" smtClean="0"/>
              <a:t> </a:t>
            </a:r>
            <a:r>
              <a:rPr lang="ru-RU" dirty="0" err="1" smtClean="0"/>
              <a:t>к__вром</a:t>
            </a:r>
            <a:r>
              <a:rPr lang="ru-RU" dirty="0" smtClean="0"/>
              <a:t>. </a:t>
            </a:r>
            <a:r>
              <a:rPr lang="ru-RU" dirty="0" err="1" smtClean="0"/>
              <a:t>К__решки</a:t>
            </a:r>
            <a:r>
              <a:rPr lang="ru-RU" dirty="0" smtClean="0"/>
              <a:t> хлеба сохранятся невредимыми. </a:t>
            </a:r>
            <a:r>
              <a:rPr lang="ru-RU" dirty="0" err="1" smtClean="0"/>
              <a:t>В__сной</a:t>
            </a:r>
            <a:r>
              <a:rPr lang="ru-RU" dirty="0" smtClean="0"/>
              <a:t> они </a:t>
            </a:r>
            <a:r>
              <a:rPr lang="ru-RU" dirty="0" err="1" smtClean="0"/>
              <a:t>выгл__нут</a:t>
            </a:r>
            <a:r>
              <a:rPr lang="ru-RU" dirty="0" smtClean="0"/>
              <a:t> на свет </a:t>
            </a:r>
            <a:r>
              <a:rPr lang="ru-RU" dirty="0" err="1" smtClean="0"/>
              <a:t>з__лён__мист__бельками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Вставьте  пропущенные буквы. Укажите время глаголов.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11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42852"/>
            <a:ext cx="8089406" cy="6357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Ставят-_________________</a:t>
            </a:r>
            <a:r>
              <a:rPr lang="ru-RU" dirty="0" smtClean="0"/>
              <a:t>, </a:t>
            </a:r>
            <a:endParaRPr lang="ru-RU" dirty="0" smtClean="0"/>
          </a:p>
          <a:p>
            <a:r>
              <a:rPr lang="ru-RU" dirty="0" err="1" smtClean="0"/>
              <a:t>везёт-</a:t>
            </a:r>
            <a:r>
              <a:rPr lang="ru-RU" dirty="0" err="1" smtClean="0"/>
              <a:t>_________________</a:t>
            </a:r>
            <a:r>
              <a:rPr lang="ru-RU" dirty="0" smtClean="0"/>
              <a:t>, </a:t>
            </a:r>
            <a:endParaRPr lang="ru-RU" dirty="0" smtClean="0"/>
          </a:p>
          <a:p>
            <a:r>
              <a:rPr lang="ru-RU" dirty="0" err="1" smtClean="0"/>
              <a:t>бегаю-__________________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написал-</a:t>
            </a:r>
            <a:r>
              <a:rPr lang="ru-RU" dirty="0" err="1" smtClean="0"/>
              <a:t>_________________</a:t>
            </a:r>
            <a:r>
              <a:rPr lang="ru-RU" dirty="0" smtClean="0"/>
              <a:t>, </a:t>
            </a:r>
            <a:endParaRPr lang="ru-RU" dirty="0" smtClean="0"/>
          </a:p>
          <a:p>
            <a:r>
              <a:rPr lang="ru-RU" dirty="0" err="1" smtClean="0"/>
              <a:t>спели-</a:t>
            </a:r>
            <a:r>
              <a:rPr lang="ru-RU" dirty="0" err="1" smtClean="0"/>
              <a:t>_______________________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Данные глаголы записать в неопределённой форме. Выделить суффиксы глаголов.</a:t>
            </a:r>
            <a:endParaRPr 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uchebnik.mos.ru/system_2/atomic_objects/files/007/273/961/original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https://s0.slide-share.ru/s_slide/70d73c0b2e1b714c74564ca6a913ed00/4af12489-14d9-4885-8ed3-1f915bbf267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30970"/>
            <a:ext cx="8702705" cy="6527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11111111111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0"/>
            <a:ext cx="8715436" cy="6818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Замёрзший бор </a:t>
            </a:r>
            <a:r>
              <a:rPr lang="ru-RU" dirty="0" err="1" smtClean="0"/>
              <a:t>шум_т</a:t>
            </a:r>
            <a:r>
              <a:rPr lang="ru-RU" dirty="0" smtClean="0"/>
              <a:t> среди лазури,</a:t>
            </a:r>
          </a:p>
          <a:p>
            <a:pPr>
              <a:buNone/>
            </a:pPr>
            <a:r>
              <a:rPr lang="ru-RU" dirty="0" err="1" smtClean="0"/>
              <a:t>Мет_т</a:t>
            </a:r>
            <a:r>
              <a:rPr lang="ru-RU" dirty="0" smtClean="0"/>
              <a:t> ветвями синеву небес.</a:t>
            </a:r>
          </a:p>
          <a:p>
            <a:pPr>
              <a:buNone/>
            </a:pPr>
            <a:r>
              <a:rPr lang="ru-RU" dirty="0" smtClean="0"/>
              <a:t>И </a:t>
            </a:r>
            <a:r>
              <a:rPr lang="ru-RU" dirty="0" err="1" smtClean="0"/>
              <a:t>каж_тся</a:t>
            </a:r>
            <a:r>
              <a:rPr lang="ru-RU" dirty="0" smtClean="0"/>
              <a:t>, – не буря </a:t>
            </a:r>
            <a:r>
              <a:rPr lang="ru-RU" dirty="0" err="1" smtClean="0"/>
              <a:t>буд_т</a:t>
            </a:r>
            <a:r>
              <a:rPr lang="ru-RU" dirty="0" smtClean="0"/>
              <a:t> лес,</a:t>
            </a:r>
          </a:p>
          <a:p>
            <a:pPr>
              <a:buNone/>
            </a:pPr>
            <a:r>
              <a:rPr lang="ru-RU" dirty="0" smtClean="0"/>
              <a:t>А буйный лес, качаясь, </a:t>
            </a:r>
            <a:r>
              <a:rPr lang="ru-RU" dirty="0" err="1" smtClean="0"/>
              <a:t>буд_т</a:t>
            </a:r>
            <a:r>
              <a:rPr lang="ru-RU" dirty="0" smtClean="0"/>
              <a:t> бурю.</a:t>
            </a:r>
          </a:p>
          <a:p>
            <a:pPr>
              <a:buNone/>
            </a:pPr>
            <a:r>
              <a:rPr lang="ru-RU" dirty="0" smtClean="0"/>
              <a:t>                                                     (</a:t>
            </a:r>
            <a:r>
              <a:rPr lang="ru-RU" dirty="0" smtClean="0"/>
              <a:t>С. Маршак)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 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Спиши, вставь пропущенные буквы, выдели окончания, укажи спряжение.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</TotalTime>
  <Words>281</Words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Тема урока Обобщение знаний о глаголе </vt:lpstr>
      <vt:lpstr>Слайд 2</vt:lpstr>
      <vt:lpstr>Слайд 3</vt:lpstr>
      <vt:lpstr>Вставьте  пропущенные буквы. Укажите время глаголов.</vt:lpstr>
      <vt:lpstr>Слайд 5</vt:lpstr>
      <vt:lpstr> Данные глаголы записать в неопределённой форме. Выделить суффиксы глаголов.</vt:lpstr>
      <vt:lpstr>Слайд 7</vt:lpstr>
      <vt:lpstr>Слайд 8</vt:lpstr>
      <vt:lpstr> Спиши, вставь пропущенные буквы, выдели окончания, укажи спряжение.</vt:lpstr>
      <vt:lpstr>Задание. Перед вами текст.  Предлагаю побывать в весеннем лесу, насладиться его красками и звуками. Вам необходимо вставить подходящие по смыслу глаголы. 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Lenovo</cp:lastModifiedBy>
  <cp:revision>5</cp:revision>
  <dcterms:created xsi:type="dcterms:W3CDTF">2023-04-20T11:36:26Z</dcterms:created>
  <dcterms:modified xsi:type="dcterms:W3CDTF">2023-06-11T10:38:42Z</dcterms:modified>
</cp:coreProperties>
</file>