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  <p:sldMasterId id="2147483786" r:id="rId2"/>
  </p:sldMasterIdLst>
  <p:sldIdLst>
    <p:sldId id="297" r:id="rId3"/>
    <p:sldId id="296" r:id="rId4"/>
    <p:sldId id="257" r:id="rId5"/>
    <p:sldId id="299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1" r:id="rId28"/>
    <p:sldId id="283" r:id="rId29"/>
    <p:sldId id="286" r:id="rId30"/>
    <p:sldId id="287" r:id="rId31"/>
    <p:sldId id="295" r:id="rId32"/>
    <p:sldId id="29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33FF"/>
    <a:srgbClr val="0000CC"/>
    <a:srgbClr val="FFFF00"/>
    <a:srgbClr val="38EA49"/>
    <a:srgbClr val="000000"/>
    <a:srgbClr val="13B522"/>
    <a:srgbClr val="3366FF"/>
    <a:srgbClr val="1227E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1" autoAdjust="0"/>
    <p:restoredTop sz="93064" autoAdjust="0"/>
  </p:normalViewPr>
  <p:slideViewPr>
    <p:cSldViewPr>
      <p:cViewPr varScale="1">
        <p:scale>
          <a:sx n="82" d="100"/>
          <a:sy n="82" d="100"/>
        </p:scale>
        <p:origin x="-141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9 w 2123"/>
                <a:gd name="T1" fmla="*/ 706 h 1696"/>
                <a:gd name="T2" fmla="*/ 523 w 2123"/>
                <a:gd name="T3" fmla="*/ 462 h 1696"/>
                <a:gd name="T4" fmla="*/ 649 w 2123"/>
                <a:gd name="T5" fmla="*/ 269 h 1696"/>
                <a:gd name="T6" fmla="*/ 892 w 2123"/>
                <a:gd name="T7" fmla="*/ 398 h 1696"/>
                <a:gd name="T8" fmla="*/ 1172 w 2123"/>
                <a:gd name="T9" fmla="*/ 587 h 1696"/>
                <a:gd name="T10" fmla="*/ 1429 w 2123"/>
                <a:gd name="T11" fmla="*/ 750 h 1696"/>
                <a:gd name="T12" fmla="*/ 1737 w 2123"/>
                <a:gd name="T13" fmla="*/ 920 h 1696"/>
                <a:gd name="T14" fmla="*/ 1815 w 2123"/>
                <a:gd name="T15" fmla="*/ 956 h 1696"/>
                <a:gd name="T16" fmla="*/ 1772 w 2123"/>
                <a:gd name="T17" fmla="*/ 916 h 1696"/>
                <a:gd name="T18" fmla="*/ 1362 w 2123"/>
                <a:gd name="T19" fmla="*/ 678 h 1696"/>
                <a:gd name="T20" fmla="*/ 1048 w 2123"/>
                <a:gd name="T21" fmla="*/ 462 h 1696"/>
                <a:gd name="T22" fmla="*/ 695 w 2123"/>
                <a:gd name="T23" fmla="*/ 222 h 1696"/>
                <a:gd name="T24" fmla="*/ 964 w 2123"/>
                <a:gd name="T25" fmla="*/ 210 h 1696"/>
                <a:gd name="T26" fmla="*/ 1239 w 2123"/>
                <a:gd name="T27" fmla="*/ 215 h 1696"/>
                <a:gd name="T28" fmla="*/ 1558 w 2123"/>
                <a:gd name="T29" fmla="*/ 182 h 1696"/>
                <a:gd name="T30" fmla="*/ 2046 w 2123"/>
                <a:gd name="T31" fmla="*/ 132 h 1696"/>
                <a:gd name="T32" fmla="*/ 2000 w 2123"/>
                <a:gd name="T33" fmla="*/ 117 h 1696"/>
                <a:gd name="T34" fmla="*/ 1487 w 2123"/>
                <a:gd name="T35" fmla="*/ 174 h 1696"/>
                <a:gd name="T36" fmla="*/ 1166 w 2123"/>
                <a:gd name="T37" fmla="*/ 186 h 1696"/>
                <a:gd name="T38" fmla="*/ 731 w 2123"/>
                <a:gd name="T39" fmla="*/ 174 h 1696"/>
                <a:gd name="T40" fmla="*/ 791 w 2123"/>
                <a:gd name="T41" fmla="*/ 154 h 1696"/>
                <a:gd name="T42" fmla="*/ 1100 w 2123"/>
                <a:gd name="T43" fmla="*/ 0 h 1696"/>
                <a:gd name="T44" fmla="*/ 1048 w 2123"/>
                <a:gd name="T45" fmla="*/ 21 h 1696"/>
                <a:gd name="T46" fmla="*/ 975 w 2123"/>
                <a:gd name="T47" fmla="*/ 57 h 1696"/>
                <a:gd name="T48" fmla="*/ 827 w 2123"/>
                <a:gd name="T49" fmla="*/ 130 h 1696"/>
                <a:gd name="T50" fmla="*/ 649 w 2123"/>
                <a:gd name="T51" fmla="*/ 190 h 1696"/>
                <a:gd name="T52" fmla="*/ 613 w 2123"/>
                <a:gd name="T53" fmla="*/ 243 h 1696"/>
                <a:gd name="T54" fmla="*/ 291 w 2123"/>
                <a:gd name="T55" fmla="*/ 398 h 1696"/>
                <a:gd name="T56" fmla="*/ 0 w 2123"/>
                <a:gd name="T57" fmla="*/ 491 h 1696"/>
                <a:gd name="T58" fmla="*/ 0 w 2123"/>
                <a:gd name="T59" fmla="*/ 495 h 1696"/>
                <a:gd name="T60" fmla="*/ 0 w 2123"/>
                <a:gd name="T61" fmla="*/ 519 h 1696"/>
                <a:gd name="T62" fmla="*/ 287 w 2123"/>
                <a:gd name="T63" fmla="*/ 429 h 1696"/>
                <a:gd name="T64" fmla="*/ 571 w 2123"/>
                <a:gd name="T65" fmla="*/ 291 h 1696"/>
                <a:gd name="T66" fmla="*/ 487 w 2123"/>
                <a:gd name="T67" fmla="*/ 454 h 1696"/>
                <a:gd name="T68" fmla="*/ 505 w 2123"/>
                <a:gd name="T69" fmla="*/ 673 h 1696"/>
                <a:gd name="T70" fmla="*/ 446 w 2123"/>
                <a:gd name="T71" fmla="*/ 790 h 1696"/>
                <a:gd name="T72" fmla="*/ 315 w 2123"/>
                <a:gd name="T73" fmla="*/ 1002 h 1696"/>
                <a:gd name="T74" fmla="*/ 309 w 2123"/>
                <a:gd name="T75" fmla="*/ 1147 h 1696"/>
                <a:gd name="T76" fmla="*/ 315 w 2123"/>
                <a:gd name="T77" fmla="*/ 1147 h 1696"/>
                <a:gd name="T78" fmla="*/ 333 w 2123"/>
                <a:gd name="T79" fmla="*/ 1051 h 1696"/>
                <a:gd name="T80" fmla="*/ 559 w 2123"/>
                <a:gd name="T81" fmla="*/ 706 h 1696"/>
                <a:gd name="T82" fmla="*/ 559 w 2123"/>
                <a:gd name="T83" fmla="*/ 70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0 w 969"/>
                <a:gd name="T1" fmla="*/ 1207 h 1192"/>
                <a:gd name="T2" fmla="*/ 504 w 969"/>
                <a:gd name="T3" fmla="*/ 1213 h 1192"/>
                <a:gd name="T4" fmla="*/ 594 w 969"/>
                <a:gd name="T5" fmla="*/ 1171 h 1192"/>
                <a:gd name="T6" fmla="*/ 834 w 969"/>
                <a:gd name="T7" fmla="*/ 1106 h 1192"/>
                <a:gd name="T8" fmla="*/ 961 w 969"/>
                <a:gd name="T9" fmla="*/ 1076 h 1192"/>
                <a:gd name="T10" fmla="*/ 780 w 969"/>
                <a:gd name="T11" fmla="*/ 1007 h 1192"/>
                <a:gd name="T12" fmla="*/ 570 w 969"/>
                <a:gd name="T13" fmla="*/ 967 h 1192"/>
                <a:gd name="T14" fmla="*/ 204 w 969"/>
                <a:gd name="T15" fmla="*/ 985 h 1192"/>
                <a:gd name="T16" fmla="*/ 306 w 969"/>
                <a:gd name="T17" fmla="*/ 907 h 1192"/>
                <a:gd name="T18" fmla="*/ 510 w 969"/>
                <a:gd name="T19" fmla="*/ 817 h 1192"/>
                <a:gd name="T20" fmla="*/ 715 w 969"/>
                <a:gd name="T21" fmla="*/ 685 h 1192"/>
                <a:gd name="T22" fmla="*/ 721 w 969"/>
                <a:gd name="T23" fmla="*/ 685 h 1192"/>
                <a:gd name="T24" fmla="*/ 733 w 969"/>
                <a:gd name="T25" fmla="*/ 679 h 1192"/>
                <a:gd name="T26" fmla="*/ 774 w 969"/>
                <a:gd name="T27" fmla="*/ 661 h 1192"/>
                <a:gd name="T28" fmla="*/ 798 w 969"/>
                <a:gd name="T29" fmla="*/ 655 h 1192"/>
                <a:gd name="T30" fmla="*/ 810 w 969"/>
                <a:gd name="T31" fmla="*/ 643 h 1192"/>
                <a:gd name="T32" fmla="*/ 816 w 969"/>
                <a:gd name="T33" fmla="*/ 631 h 1192"/>
                <a:gd name="T34" fmla="*/ 810 w 969"/>
                <a:gd name="T35" fmla="*/ 625 h 1192"/>
                <a:gd name="T36" fmla="*/ 804 w 969"/>
                <a:gd name="T37" fmla="*/ 613 h 1192"/>
                <a:gd name="T38" fmla="*/ 804 w 969"/>
                <a:gd name="T39" fmla="*/ 582 h 1192"/>
                <a:gd name="T40" fmla="*/ 816 w 969"/>
                <a:gd name="T41" fmla="*/ 552 h 1192"/>
                <a:gd name="T42" fmla="*/ 828 w 969"/>
                <a:gd name="T43" fmla="*/ 522 h 1192"/>
                <a:gd name="T44" fmla="*/ 846 w 969"/>
                <a:gd name="T45" fmla="*/ 492 h 1192"/>
                <a:gd name="T46" fmla="*/ 861 w 969"/>
                <a:gd name="T47" fmla="*/ 462 h 1192"/>
                <a:gd name="T48" fmla="*/ 869 w 969"/>
                <a:gd name="T49" fmla="*/ 444 h 1192"/>
                <a:gd name="T50" fmla="*/ 877 w 969"/>
                <a:gd name="T51" fmla="*/ 438 h 1192"/>
                <a:gd name="T52" fmla="*/ 877 w 969"/>
                <a:gd name="T53" fmla="*/ 354 h 1192"/>
                <a:gd name="T54" fmla="*/ 877 w 969"/>
                <a:gd name="T55" fmla="*/ 348 h 1192"/>
                <a:gd name="T56" fmla="*/ 883 w 969"/>
                <a:gd name="T57" fmla="*/ 342 h 1192"/>
                <a:gd name="T58" fmla="*/ 901 w 969"/>
                <a:gd name="T59" fmla="*/ 312 h 1192"/>
                <a:gd name="T60" fmla="*/ 913 w 969"/>
                <a:gd name="T61" fmla="*/ 276 h 1192"/>
                <a:gd name="T62" fmla="*/ 925 w 969"/>
                <a:gd name="T63" fmla="*/ 246 h 1192"/>
                <a:gd name="T64" fmla="*/ 931 w 969"/>
                <a:gd name="T65" fmla="*/ 234 h 1192"/>
                <a:gd name="T66" fmla="*/ 937 w 969"/>
                <a:gd name="T67" fmla="*/ 222 h 1192"/>
                <a:gd name="T68" fmla="*/ 955 w 969"/>
                <a:gd name="T69" fmla="*/ 173 h 1192"/>
                <a:gd name="T70" fmla="*/ 973 w 969"/>
                <a:gd name="T71" fmla="*/ 137 h 1192"/>
                <a:gd name="T72" fmla="*/ 979 w 969"/>
                <a:gd name="T73" fmla="*/ 125 h 1192"/>
                <a:gd name="T74" fmla="*/ 979 w 969"/>
                <a:gd name="T75" fmla="*/ 119 h 1192"/>
                <a:gd name="T76" fmla="*/ 997 w 969"/>
                <a:gd name="T77" fmla="*/ 0 h 1192"/>
                <a:gd name="T78" fmla="*/ 973 w 969"/>
                <a:gd name="T79" fmla="*/ 47 h 1192"/>
                <a:gd name="T80" fmla="*/ 804 w 969"/>
                <a:gd name="T81" fmla="*/ 113 h 1192"/>
                <a:gd name="T82" fmla="*/ 727 w 969"/>
                <a:gd name="T83" fmla="*/ 161 h 1192"/>
                <a:gd name="T84" fmla="*/ 474 w 969"/>
                <a:gd name="T85" fmla="*/ 240 h 1192"/>
                <a:gd name="T86" fmla="*/ 288 w 969"/>
                <a:gd name="T87" fmla="*/ 294 h 1192"/>
                <a:gd name="T88" fmla="*/ 180 w 969"/>
                <a:gd name="T89" fmla="*/ 300 h 1192"/>
                <a:gd name="T90" fmla="*/ 12 w 969"/>
                <a:gd name="T91" fmla="*/ 492 h 1192"/>
                <a:gd name="T92" fmla="*/ 0 w 969"/>
                <a:gd name="T93" fmla="*/ 516 h 1192"/>
                <a:gd name="T94" fmla="*/ 0 w 969"/>
                <a:gd name="T95" fmla="*/ 1207 h 1192"/>
                <a:gd name="T96" fmla="*/ 96 w 969"/>
                <a:gd name="T97" fmla="*/ 1201 h 1192"/>
                <a:gd name="T98" fmla="*/ 330 w 969"/>
                <a:gd name="T99" fmla="*/ 1207 h 1192"/>
                <a:gd name="T100" fmla="*/ 330 w 969"/>
                <a:gd name="T101" fmla="*/ 1207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62 w 2176"/>
                <a:gd name="T1" fmla="*/ 781 h 1505"/>
                <a:gd name="T2" fmla="*/ 1225 w 2176"/>
                <a:gd name="T3" fmla="*/ 1249 h 1505"/>
                <a:gd name="T4" fmla="*/ 984 w 2176"/>
                <a:gd name="T5" fmla="*/ 1207 h 1505"/>
                <a:gd name="T6" fmla="*/ 744 w 2176"/>
                <a:gd name="T7" fmla="*/ 1141 h 1505"/>
                <a:gd name="T8" fmla="*/ 456 w 2176"/>
                <a:gd name="T9" fmla="*/ 1123 h 1505"/>
                <a:gd name="T10" fmla="*/ 0 w 2176"/>
                <a:gd name="T11" fmla="*/ 1093 h 1505"/>
                <a:gd name="T12" fmla="*/ 30 w 2176"/>
                <a:gd name="T13" fmla="*/ 1129 h 1505"/>
                <a:gd name="T14" fmla="*/ 510 w 2176"/>
                <a:gd name="T15" fmla="*/ 1147 h 1505"/>
                <a:gd name="T16" fmla="*/ 798 w 2176"/>
                <a:gd name="T17" fmla="*/ 1201 h 1505"/>
                <a:gd name="T18" fmla="*/ 1165 w 2176"/>
                <a:gd name="T19" fmla="*/ 1322 h 1505"/>
                <a:gd name="T20" fmla="*/ 1100 w 2176"/>
                <a:gd name="T21" fmla="*/ 1340 h 1505"/>
                <a:gd name="T22" fmla="*/ 732 w 2176"/>
                <a:gd name="T23" fmla="*/ 1526 h 1505"/>
                <a:gd name="T24" fmla="*/ 786 w 2176"/>
                <a:gd name="T25" fmla="*/ 1502 h 1505"/>
                <a:gd name="T26" fmla="*/ 889 w 2176"/>
                <a:gd name="T27" fmla="*/ 1460 h 1505"/>
                <a:gd name="T28" fmla="*/ 1050 w 2176"/>
                <a:gd name="T29" fmla="*/ 1376 h 1505"/>
                <a:gd name="T30" fmla="*/ 1249 w 2176"/>
                <a:gd name="T31" fmla="*/ 1316 h 1505"/>
                <a:gd name="T32" fmla="*/ 1302 w 2176"/>
                <a:gd name="T33" fmla="*/ 1237 h 1505"/>
                <a:gd name="T34" fmla="*/ 1681 w 2176"/>
                <a:gd name="T35" fmla="*/ 1057 h 1505"/>
                <a:gd name="T36" fmla="*/ 1987 w 2176"/>
                <a:gd name="T37" fmla="*/ 967 h 1505"/>
                <a:gd name="T38" fmla="*/ 2239 w 2176"/>
                <a:gd name="T39" fmla="*/ 835 h 1505"/>
                <a:gd name="T40" fmla="*/ 2017 w 2176"/>
                <a:gd name="T41" fmla="*/ 925 h 1505"/>
                <a:gd name="T42" fmla="*/ 1705 w 2176"/>
                <a:gd name="T43" fmla="*/ 1003 h 1505"/>
                <a:gd name="T44" fmla="*/ 1381 w 2176"/>
                <a:gd name="T45" fmla="*/ 1165 h 1505"/>
                <a:gd name="T46" fmla="*/ 1543 w 2176"/>
                <a:gd name="T47" fmla="*/ 919 h 1505"/>
                <a:gd name="T48" fmla="*/ 1669 w 2176"/>
                <a:gd name="T49" fmla="*/ 552 h 1505"/>
                <a:gd name="T50" fmla="*/ 1789 w 2176"/>
                <a:gd name="T51" fmla="*/ 379 h 1505"/>
                <a:gd name="T52" fmla="*/ 2035 w 2176"/>
                <a:gd name="T53" fmla="*/ 60 h 1505"/>
                <a:gd name="T54" fmla="*/ 2059 w 2176"/>
                <a:gd name="T55" fmla="*/ 0 h 1505"/>
                <a:gd name="T56" fmla="*/ 2029 w 2176"/>
                <a:gd name="T57" fmla="*/ 0 h 1505"/>
                <a:gd name="T58" fmla="*/ 1645 w 2176"/>
                <a:gd name="T59" fmla="*/ 487 h 1505"/>
                <a:gd name="T60" fmla="*/ 1519 w 2176"/>
                <a:gd name="T61" fmla="*/ 901 h 1505"/>
                <a:gd name="T62" fmla="*/ 1290 w 2176"/>
                <a:gd name="T63" fmla="*/ 1189 h 1505"/>
                <a:gd name="T64" fmla="*/ 1165 w 2176"/>
                <a:gd name="T65" fmla="*/ 919 h 1505"/>
                <a:gd name="T66" fmla="*/ 1038 w 2176"/>
                <a:gd name="T67" fmla="*/ 547 h 1505"/>
                <a:gd name="T68" fmla="*/ 913 w 2176"/>
                <a:gd name="T69" fmla="*/ 222 h 1505"/>
                <a:gd name="T70" fmla="*/ 810 w 2176"/>
                <a:gd name="T71" fmla="*/ 0 h 1505"/>
                <a:gd name="T72" fmla="*/ 774 w 2176"/>
                <a:gd name="T73" fmla="*/ 0 h 1505"/>
                <a:gd name="T74" fmla="*/ 931 w 2176"/>
                <a:gd name="T75" fmla="*/ 361 h 1505"/>
                <a:gd name="T76" fmla="*/ 1062 w 2176"/>
                <a:gd name="T77" fmla="*/ 781 h 1505"/>
                <a:gd name="T78" fmla="*/ 1062 w 2176"/>
                <a:gd name="T79" fmla="*/ 78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8 w 813"/>
                <a:gd name="T1" fmla="*/ 571 h 804"/>
                <a:gd name="T2" fmla="*/ 336 w 813"/>
                <a:gd name="T3" fmla="*/ 445 h 804"/>
                <a:gd name="T4" fmla="*/ 660 w 813"/>
                <a:gd name="T5" fmla="*/ 223 h 804"/>
                <a:gd name="T6" fmla="*/ 834 w 813"/>
                <a:gd name="T7" fmla="*/ 0 h 804"/>
                <a:gd name="T8" fmla="*/ 696 w 813"/>
                <a:gd name="T9" fmla="*/ 150 h 804"/>
                <a:gd name="T10" fmla="*/ 151 w 813"/>
                <a:gd name="T11" fmla="*/ 511 h 804"/>
                <a:gd name="T12" fmla="*/ 0 w 813"/>
                <a:gd name="T13" fmla="*/ 746 h 804"/>
                <a:gd name="T14" fmla="*/ 0 w 813"/>
                <a:gd name="T15" fmla="*/ 818 h 804"/>
                <a:gd name="T16" fmla="*/ 168 w 813"/>
                <a:gd name="T17" fmla="*/ 571 h 804"/>
                <a:gd name="T18" fmla="*/ 168 w 813"/>
                <a:gd name="T19" fmla="*/ 571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4 w 759"/>
                <a:gd name="T1" fmla="*/ 66 h 107"/>
                <a:gd name="T2" fmla="*/ 780 w 759"/>
                <a:gd name="T3" fmla="*/ 0 h 107"/>
                <a:gd name="T4" fmla="*/ 510 w 759"/>
                <a:gd name="T5" fmla="*/ 36 h 107"/>
                <a:gd name="T6" fmla="*/ 145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4 w 759"/>
                <a:gd name="T15" fmla="*/ 66 h 107"/>
                <a:gd name="T16" fmla="*/ 47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29 w 3169"/>
                <a:gd name="T1" fmla="*/ 246 h 743"/>
                <a:gd name="T2" fmla="*/ 1783 w 3169"/>
                <a:gd name="T3" fmla="*/ 240 h 743"/>
                <a:gd name="T4" fmla="*/ 2150 w 3169"/>
                <a:gd name="T5" fmla="*/ 258 h 743"/>
                <a:gd name="T6" fmla="*/ 2576 w 3169"/>
                <a:gd name="T7" fmla="*/ 240 h 743"/>
                <a:gd name="T8" fmla="*/ 3260 w 3169"/>
                <a:gd name="T9" fmla="*/ 211 h 743"/>
                <a:gd name="T10" fmla="*/ 3206 w 3169"/>
                <a:gd name="T11" fmla="*/ 193 h 743"/>
                <a:gd name="T12" fmla="*/ 2492 w 3169"/>
                <a:gd name="T13" fmla="*/ 228 h 743"/>
                <a:gd name="T14" fmla="*/ 2059 w 3169"/>
                <a:gd name="T15" fmla="*/ 228 h 743"/>
                <a:gd name="T16" fmla="*/ 1501 w 3169"/>
                <a:gd name="T17" fmla="*/ 193 h 743"/>
                <a:gd name="T18" fmla="*/ 1585 w 3169"/>
                <a:gd name="T19" fmla="*/ 168 h 743"/>
                <a:gd name="T20" fmla="*/ 2097 w 3169"/>
                <a:gd name="T21" fmla="*/ 0 h 743"/>
                <a:gd name="T22" fmla="*/ 2017 w 3169"/>
                <a:gd name="T23" fmla="*/ 24 h 743"/>
                <a:gd name="T24" fmla="*/ 1892 w 3169"/>
                <a:gd name="T25" fmla="*/ 66 h 743"/>
                <a:gd name="T26" fmla="*/ 1651 w 3169"/>
                <a:gd name="T27" fmla="*/ 138 h 743"/>
                <a:gd name="T28" fmla="*/ 1380 w 3169"/>
                <a:gd name="T29" fmla="*/ 205 h 743"/>
                <a:gd name="T30" fmla="*/ 1303 w 3169"/>
                <a:gd name="T31" fmla="*/ 258 h 743"/>
                <a:gd name="T32" fmla="*/ 786 w 3169"/>
                <a:gd name="T33" fmla="*/ 420 h 743"/>
                <a:gd name="T34" fmla="*/ 342 w 3169"/>
                <a:gd name="T35" fmla="*/ 510 h 743"/>
                <a:gd name="T36" fmla="*/ 0 w 3169"/>
                <a:gd name="T37" fmla="*/ 631 h 743"/>
                <a:gd name="T38" fmla="*/ 306 w 3169"/>
                <a:gd name="T39" fmla="*/ 546 h 743"/>
                <a:gd name="T40" fmla="*/ 756 w 3169"/>
                <a:gd name="T41" fmla="*/ 456 h 743"/>
                <a:gd name="T42" fmla="*/ 1213 w 3169"/>
                <a:gd name="T43" fmla="*/ 318 h 743"/>
                <a:gd name="T44" fmla="*/ 1009 w 3169"/>
                <a:gd name="T45" fmla="*/ 498 h 743"/>
                <a:gd name="T46" fmla="*/ 895 w 3169"/>
                <a:gd name="T47" fmla="*/ 757 h 743"/>
                <a:gd name="T48" fmla="*/ 889 w 3169"/>
                <a:gd name="T49" fmla="*/ 757 h 743"/>
                <a:gd name="T50" fmla="*/ 961 w 3169"/>
                <a:gd name="T51" fmla="*/ 757 h 743"/>
                <a:gd name="T52" fmla="*/ 1050 w 3169"/>
                <a:gd name="T53" fmla="*/ 504 h 743"/>
                <a:gd name="T54" fmla="*/ 1332 w 3169"/>
                <a:gd name="T55" fmla="*/ 288 h 743"/>
                <a:gd name="T56" fmla="*/ 1573 w 3169"/>
                <a:gd name="T57" fmla="*/ 456 h 743"/>
                <a:gd name="T58" fmla="*/ 1819 w 3169"/>
                <a:gd name="T59" fmla="*/ 691 h 743"/>
                <a:gd name="T60" fmla="*/ 1910 w 3169"/>
                <a:gd name="T61" fmla="*/ 757 h 743"/>
                <a:gd name="T62" fmla="*/ 1975 w 3169"/>
                <a:gd name="T63" fmla="*/ 757 h 743"/>
                <a:gd name="T64" fmla="*/ 1741 w 3169"/>
                <a:gd name="T65" fmla="*/ 534 h 743"/>
                <a:gd name="T66" fmla="*/ 1429 w 3169"/>
                <a:gd name="T67" fmla="*/ 246 h 743"/>
                <a:gd name="T68" fmla="*/ 1429 w 3169"/>
                <a:gd name="T69" fmla="*/ 246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98 w 2153"/>
                <a:gd name="T1" fmla="*/ 865 h 1930"/>
                <a:gd name="T2" fmla="*/ 1993 w 2153"/>
                <a:gd name="T3" fmla="*/ 1033 h 1930"/>
                <a:gd name="T4" fmla="*/ 2114 w 2153"/>
                <a:gd name="T5" fmla="*/ 1182 h 1930"/>
                <a:gd name="T6" fmla="*/ 2180 w 2153"/>
                <a:gd name="T7" fmla="*/ 1267 h 1930"/>
                <a:gd name="T8" fmla="*/ 2216 w 2153"/>
                <a:gd name="T9" fmla="*/ 1315 h 1930"/>
                <a:gd name="T10" fmla="*/ 1945 w 2153"/>
                <a:gd name="T11" fmla="*/ 991 h 1930"/>
                <a:gd name="T12" fmla="*/ 1916 w 2153"/>
                <a:gd name="T13" fmla="*/ 943 h 1930"/>
                <a:gd name="T14" fmla="*/ 1836 w 2153"/>
                <a:gd name="T15" fmla="*/ 1261 h 1930"/>
                <a:gd name="T16" fmla="*/ 1822 w 2153"/>
                <a:gd name="T17" fmla="*/ 1507 h 1930"/>
                <a:gd name="T18" fmla="*/ 1874 w 2153"/>
                <a:gd name="T19" fmla="*/ 1934 h 1930"/>
                <a:gd name="T20" fmla="*/ 1843 w 2153"/>
                <a:gd name="T21" fmla="*/ 1958 h 1930"/>
                <a:gd name="T22" fmla="*/ 1795 w 2153"/>
                <a:gd name="T23" fmla="*/ 1555 h 1930"/>
                <a:gd name="T24" fmla="*/ 1777 w 2153"/>
                <a:gd name="T25" fmla="*/ 1309 h 1930"/>
                <a:gd name="T26" fmla="*/ 1815 w 2153"/>
                <a:gd name="T27" fmla="*/ 1099 h 1930"/>
                <a:gd name="T28" fmla="*/ 1822 w 2153"/>
                <a:gd name="T29" fmla="*/ 889 h 1930"/>
                <a:gd name="T30" fmla="*/ 1303 w 2153"/>
                <a:gd name="T31" fmla="*/ 1021 h 1930"/>
                <a:gd name="T32" fmla="*/ 848 w 2153"/>
                <a:gd name="T33" fmla="*/ 1146 h 1930"/>
                <a:gd name="T34" fmla="*/ 330 w 2153"/>
                <a:gd name="T35" fmla="*/ 1333 h 1930"/>
                <a:gd name="T36" fmla="*/ 18 w 2153"/>
                <a:gd name="T37" fmla="*/ 1441 h 1930"/>
                <a:gd name="T38" fmla="*/ 318 w 2153"/>
                <a:gd name="T39" fmla="*/ 1303 h 1930"/>
                <a:gd name="T40" fmla="*/ 703 w 2153"/>
                <a:gd name="T41" fmla="*/ 1158 h 1930"/>
                <a:gd name="T42" fmla="*/ 1050 w 2153"/>
                <a:gd name="T43" fmla="*/ 1051 h 1930"/>
                <a:gd name="T44" fmla="*/ 1453 w 2153"/>
                <a:gd name="T45" fmla="*/ 943 h 1930"/>
                <a:gd name="T46" fmla="*/ 1741 w 2153"/>
                <a:gd name="T47" fmla="*/ 829 h 1930"/>
                <a:gd name="T48" fmla="*/ 1375 w 2153"/>
                <a:gd name="T49" fmla="*/ 630 h 1930"/>
                <a:gd name="T50" fmla="*/ 889 w 2153"/>
                <a:gd name="T51" fmla="*/ 522 h 1930"/>
                <a:gd name="T52" fmla="*/ 234 w 2153"/>
                <a:gd name="T53" fmla="*/ 161 h 1930"/>
                <a:gd name="T54" fmla="*/ 0 w 2153"/>
                <a:gd name="T55" fmla="*/ 83 h 1930"/>
                <a:gd name="T56" fmla="*/ 336 w 2153"/>
                <a:gd name="T57" fmla="*/ 179 h 1930"/>
                <a:gd name="T58" fmla="*/ 733 w 2153"/>
                <a:gd name="T59" fmla="*/ 390 h 1930"/>
                <a:gd name="T60" fmla="*/ 961 w 2153"/>
                <a:gd name="T61" fmla="*/ 498 h 1930"/>
                <a:gd name="T62" fmla="*/ 1393 w 2153"/>
                <a:gd name="T63" fmla="*/ 600 h 1930"/>
                <a:gd name="T64" fmla="*/ 1699 w 2153"/>
                <a:gd name="T65" fmla="*/ 757 h 1930"/>
                <a:gd name="T66" fmla="*/ 1465 w 2153"/>
                <a:gd name="T67" fmla="*/ 468 h 1930"/>
                <a:gd name="T68" fmla="*/ 1322 w 2153"/>
                <a:gd name="T69" fmla="*/ 191 h 1930"/>
                <a:gd name="T70" fmla="*/ 1189 w 2153"/>
                <a:gd name="T71" fmla="*/ 0 h 1930"/>
                <a:gd name="T72" fmla="*/ 1381 w 2153"/>
                <a:gd name="T73" fmla="*/ 215 h 1930"/>
                <a:gd name="T74" fmla="*/ 1531 w 2153"/>
                <a:gd name="T75" fmla="*/ 492 h 1930"/>
                <a:gd name="T76" fmla="*/ 1795 w 2153"/>
                <a:gd name="T77" fmla="*/ 817 h 1930"/>
                <a:gd name="T78" fmla="*/ 1898 w 2153"/>
                <a:gd name="T79" fmla="*/ 865 h 1930"/>
                <a:gd name="T80" fmla="*/ 1898 w 2153"/>
                <a:gd name="T81" fmla="*/ 86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79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579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68F8D-03EF-4938-81E2-56727C203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4E821-D1C6-4429-AC71-7B233A505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D0EEE-51B1-4A4D-8191-B5A27123B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24B40-EB36-4339-A7D2-76EA7EB59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47CEC-9E09-4BE2-AC69-EE245512A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EB5AD-EA76-4D75-8951-21FF35E3A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48766-6377-42DD-9641-D2587ABDB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E7CF4-FFB5-419A-B5D1-D5F6613DA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CE517-9229-424A-A8F4-BC781EA84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67024-11A2-41E1-9C1C-557D623CE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9E8B7-B568-49D5-B9E9-1E1A3A735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AB6AD-08C2-4D6F-B76C-3B41B74DD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9BB13-DFA1-4755-B0BF-B1AC1323E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0C1FC-2447-4FA5-B606-5F3B61908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0671E-04EB-49CF-8D0A-38F93165E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AE7F-8C2B-4117-A984-FDF1277F0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ECAAE-3697-45A1-ACA3-6A701503B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DFD17-3AF6-4C23-BC5F-41502F04B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B3BC4-044B-40FE-82F0-6C247CF9D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E7CC6-D670-4186-A0DD-3BBDF4C7B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03E3F-4C81-4AE9-BB64-11F7B452E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F5198-A3FF-49F4-98E4-642A3E855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997DB-DCB0-4786-A899-E78A4FDAF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C652E-319E-4A9E-84CA-0559A2180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4FEC7-B3A4-4247-9292-02F1C28FF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F0352-80DD-4DB7-9B4A-C54C4ABB0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475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9 w 2123"/>
                <a:gd name="T1" fmla="*/ 706 h 1696"/>
                <a:gd name="T2" fmla="*/ 523 w 2123"/>
                <a:gd name="T3" fmla="*/ 462 h 1696"/>
                <a:gd name="T4" fmla="*/ 649 w 2123"/>
                <a:gd name="T5" fmla="*/ 269 h 1696"/>
                <a:gd name="T6" fmla="*/ 892 w 2123"/>
                <a:gd name="T7" fmla="*/ 398 h 1696"/>
                <a:gd name="T8" fmla="*/ 1172 w 2123"/>
                <a:gd name="T9" fmla="*/ 587 h 1696"/>
                <a:gd name="T10" fmla="*/ 1429 w 2123"/>
                <a:gd name="T11" fmla="*/ 750 h 1696"/>
                <a:gd name="T12" fmla="*/ 1737 w 2123"/>
                <a:gd name="T13" fmla="*/ 920 h 1696"/>
                <a:gd name="T14" fmla="*/ 1815 w 2123"/>
                <a:gd name="T15" fmla="*/ 956 h 1696"/>
                <a:gd name="T16" fmla="*/ 1772 w 2123"/>
                <a:gd name="T17" fmla="*/ 916 h 1696"/>
                <a:gd name="T18" fmla="*/ 1362 w 2123"/>
                <a:gd name="T19" fmla="*/ 678 h 1696"/>
                <a:gd name="T20" fmla="*/ 1048 w 2123"/>
                <a:gd name="T21" fmla="*/ 462 h 1696"/>
                <a:gd name="T22" fmla="*/ 695 w 2123"/>
                <a:gd name="T23" fmla="*/ 222 h 1696"/>
                <a:gd name="T24" fmla="*/ 964 w 2123"/>
                <a:gd name="T25" fmla="*/ 210 h 1696"/>
                <a:gd name="T26" fmla="*/ 1239 w 2123"/>
                <a:gd name="T27" fmla="*/ 215 h 1696"/>
                <a:gd name="T28" fmla="*/ 1558 w 2123"/>
                <a:gd name="T29" fmla="*/ 182 h 1696"/>
                <a:gd name="T30" fmla="*/ 2046 w 2123"/>
                <a:gd name="T31" fmla="*/ 132 h 1696"/>
                <a:gd name="T32" fmla="*/ 2000 w 2123"/>
                <a:gd name="T33" fmla="*/ 117 h 1696"/>
                <a:gd name="T34" fmla="*/ 1487 w 2123"/>
                <a:gd name="T35" fmla="*/ 174 h 1696"/>
                <a:gd name="T36" fmla="*/ 1166 w 2123"/>
                <a:gd name="T37" fmla="*/ 186 h 1696"/>
                <a:gd name="T38" fmla="*/ 731 w 2123"/>
                <a:gd name="T39" fmla="*/ 174 h 1696"/>
                <a:gd name="T40" fmla="*/ 791 w 2123"/>
                <a:gd name="T41" fmla="*/ 154 h 1696"/>
                <a:gd name="T42" fmla="*/ 1100 w 2123"/>
                <a:gd name="T43" fmla="*/ 0 h 1696"/>
                <a:gd name="T44" fmla="*/ 1048 w 2123"/>
                <a:gd name="T45" fmla="*/ 21 h 1696"/>
                <a:gd name="T46" fmla="*/ 975 w 2123"/>
                <a:gd name="T47" fmla="*/ 57 h 1696"/>
                <a:gd name="T48" fmla="*/ 827 w 2123"/>
                <a:gd name="T49" fmla="*/ 130 h 1696"/>
                <a:gd name="T50" fmla="*/ 649 w 2123"/>
                <a:gd name="T51" fmla="*/ 190 h 1696"/>
                <a:gd name="T52" fmla="*/ 613 w 2123"/>
                <a:gd name="T53" fmla="*/ 243 h 1696"/>
                <a:gd name="T54" fmla="*/ 291 w 2123"/>
                <a:gd name="T55" fmla="*/ 398 h 1696"/>
                <a:gd name="T56" fmla="*/ 0 w 2123"/>
                <a:gd name="T57" fmla="*/ 491 h 1696"/>
                <a:gd name="T58" fmla="*/ 0 w 2123"/>
                <a:gd name="T59" fmla="*/ 495 h 1696"/>
                <a:gd name="T60" fmla="*/ 0 w 2123"/>
                <a:gd name="T61" fmla="*/ 519 h 1696"/>
                <a:gd name="T62" fmla="*/ 287 w 2123"/>
                <a:gd name="T63" fmla="*/ 429 h 1696"/>
                <a:gd name="T64" fmla="*/ 571 w 2123"/>
                <a:gd name="T65" fmla="*/ 291 h 1696"/>
                <a:gd name="T66" fmla="*/ 487 w 2123"/>
                <a:gd name="T67" fmla="*/ 454 h 1696"/>
                <a:gd name="T68" fmla="*/ 505 w 2123"/>
                <a:gd name="T69" fmla="*/ 673 h 1696"/>
                <a:gd name="T70" fmla="*/ 446 w 2123"/>
                <a:gd name="T71" fmla="*/ 790 h 1696"/>
                <a:gd name="T72" fmla="*/ 315 w 2123"/>
                <a:gd name="T73" fmla="*/ 1002 h 1696"/>
                <a:gd name="T74" fmla="*/ 309 w 2123"/>
                <a:gd name="T75" fmla="*/ 1147 h 1696"/>
                <a:gd name="T76" fmla="*/ 315 w 2123"/>
                <a:gd name="T77" fmla="*/ 1147 h 1696"/>
                <a:gd name="T78" fmla="*/ 333 w 2123"/>
                <a:gd name="T79" fmla="*/ 1051 h 1696"/>
                <a:gd name="T80" fmla="*/ 559 w 2123"/>
                <a:gd name="T81" fmla="*/ 706 h 1696"/>
                <a:gd name="T82" fmla="*/ 559 w 2123"/>
                <a:gd name="T83" fmla="*/ 70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0 w 969"/>
                <a:gd name="T1" fmla="*/ 1207 h 1192"/>
                <a:gd name="T2" fmla="*/ 504 w 969"/>
                <a:gd name="T3" fmla="*/ 1213 h 1192"/>
                <a:gd name="T4" fmla="*/ 594 w 969"/>
                <a:gd name="T5" fmla="*/ 1171 h 1192"/>
                <a:gd name="T6" fmla="*/ 834 w 969"/>
                <a:gd name="T7" fmla="*/ 1106 h 1192"/>
                <a:gd name="T8" fmla="*/ 961 w 969"/>
                <a:gd name="T9" fmla="*/ 1076 h 1192"/>
                <a:gd name="T10" fmla="*/ 780 w 969"/>
                <a:gd name="T11" fmla="*/ 1007 h 1192"/>
                <a:gd name="T12" fmla="*/ 570 w 969"/>
                <a:gd name="T13" fmla="*/ 967 h 1192"/>
                <a:gd name="T14" fmla="*/ 204 w 969"/>
                <a:gd name="T15" fmla="*/ 985 h 1192"/>
                <a:gd name="T16" fmla="*/ 306 w 969"/>
                <a:gd name="T17" fmla="*/ 907 h 1192"/>
                <a:gd name="T18" fmla="*/ 510 w 969"/>
                <a:gd name="T19" fmla="*/ 817 h 1192"/>
                <a:gd name="T20" fmla="*/ 715 w 969"/>
                <a:gd name="T21" fmla="*/ 685 h 1192"/>
                <a:gd name="T22" fmla="*/ 721 w 969"/>
                <a:gd name="T23" fmla="*/ 685 h 1192"/>
                <a:gd name="T24" fmla="*/ 733 w 969"/>
                <a:gd name="T25" fmla="*/ 679 h 1192"/>
                <a:gd name="T26" fmla="*/ 774 w 969"/>
                <a:gd name="T27" fmla="*/ 661 h 1192"/>
                <a:gd name="T28" fmla="*/ 798 w 969"/>
                <a:gd name="T29" fmla="*/ 655 h 1192"/>
                <a:gd name="T30" fmla="*/ 810 w 969"/>
                <a:gd name="T31" fmla="*/ 643 h 1192"/>
                <a:gd name="T32" fmla="*/ 816 w 969"/>
                <a:gd name="T33" fmla="*/ 631 h 1192"/>
                <a:gd name="T34" fmla="*/ 810 w 969"/>
                <a:gd name="T35" fmla="*/ 625 h 1192"/>
                <a:gd name="T36" fmla="*/ 804 w 969"/>
                <a:gd name="T37" fmla="*/ 613 h 1192"/>
                <a:gd name="T38" fmla="*/ 804 w 969"/>
                <a:gd name="T39" fmla="*/ 582 h 1192"/>
                <a:gd name="T40" fmla="*/ 816 w 969"/>
                <a:gd name="T41" fmla="*/ 552 h 1192"/>
                <a:gd name="T42" fmla="*/ 828 w 969"/>
                <a:gd name="T43" fmla="*/ 522 h 1192"/>
                <a:gd name="T44" fmla="*/ 846 w 969"/>
                <a:gd name="T45" fmla="*/ 492 h 1192"/>
                <a:gd name="T46" fmla="*/ 861 w 969"/>
                <a:gd name="T47" fmla="*/ 462 h 1192"/>
                <a:gd name="T48" fmla="*/ 869 w 969"/>
                <a:gd name="T49" fmla="*/ 444 h 1192"/>
                <a:gd name="T50" fmla="*/ 877 w 969"/>
                <a:gd name="T51" fmla="*/ 438 h 1192"/>
                <a:gd name="T52" fmla="*/ 877 w 969"/>
                <a:gd name="T53" fmla="*/ 354 h 1192"/>
                <a:gd name="T54" fmla="*/ 877 w 969"/>
                <a:gd name="T55" fmla="*/ 348 h 1192"/>
                <a:gd name="T56" fmla="*/ 883 w 969"/>
                <a:gd name="T57" fmla="*/ 342 h 1192"/>
                <a:gd name="T58" fmla="*/ 901 w 969"/>
                <a:gd name="T59" fmla="*/ 312 h 1192"/>
                <a:gd name="T60" fmla="*/ 913 w 969"/>
                <a:gd name="T61" fmla="*/ 276 h 1192"/>
                <a:gd name="T62" fmla="*/ 925 w 969"/>
                <a:gd name="T63" fmla="*/ 246 h 1192"/>
                <a:gd name="T64" fmla="*/ 931 w 969"/>
                <a:gd name="T65" fmla="*/ 234 h 1192"/>
                <a:gd name="T66" fmla="*/ 937 w 969"/>
                <a:gd name="T67" fmla="*/ 222 h 1192"/>
                <a:gd name="T68" fmla="*/ 955 w 969"/>
                <a:gd name="T69" fmla="*/ 173 h 1192"/>
                <a:gd name="T70" fmla="*/ 973 w 969"/>
                <a:gd name="T71" fmla="*/ 137 h 1192"/>
                <a:gd name="T72" fmla="*/ 979 w 969"/>
                <a:gd name="T73" fmla="*/ 125 h 1192"/>
                <a:gd name="T74" fmla="*/ 979 w 969"/>
                <a:gd name="T75" fmla="*/ 119 h 1192"/>
                <a:gd name="T76" fmla="*/ 997 w 969"/>
                <a:gd name="T77" fmla="*/ 0 h 1192"/>
                <a:gd name="T78" fmla="*/ 973 w 969"/>
                <a:gd name="T79" fmla="*/ 47 h 1192"/>
                <a:gd name="T80" fmla="*/ 804 w 969"/>
                <a:gd name="T81" fmla="*/ 113 h 1192"/>
                <a:gd name="T82" fmla="*/ 727 w 969"/>
                <a:gd name="T83" fmla="*/ 161 h 1192"/>
                <a:gd name="T84" fmla="*/ 474 w 969"/>
                <a:gd name="T85" fmla="*/ 240 h 1192"/>
                <a:gd name="T86" fmla="*/ 288 w 969"/>
                <a:gd name="T87" fmla="*/ 294 h 1192"/>
                <a:gd name="T88" fmla="*/ 180 w 969"/>
                <a:gd name="T89" fmla="*/ 300 h 1192"/>
                <a:gd name="T90" fmla="*/ 12 w 969"/>
                <a:gd name="T91" fmla="*/ 492 h 1192"/>
                <a:gd name="T92" fmla="*/ 0 w 969"/>
                <a:gd name="T93" fmla="*/ 516 h 1192"/>
                <a:gd name="T94" fmla="*/ 0 w 969"/>
                <a:gd name="T95" fmla="*/ 1207 h 1192"/>
                <a:gd name="T96" fmla="*/ 96 w 969"/>
                <a:gd name="T97" fmla="*/ 1201 h 1192"/>
                <a:gd name="T98" fmla="*/ 330 w 969"/>
                <a:gd name="T99" fmla="*/ 1207 h 1192"/>
                <a:gd name="T100" fmla="*/ 330 w 969"/>
                <a:gd name="T101" fmla="*/ 1207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62 w 2176"/>
                <a:gd name="T1" fmla="*/ 781 h 1505"/>
                <a:gd name="T2" fmla="*/ 1225 w 2176"/>
                <a:gd name="T3" fmla="*/ 1249 h 1505"/>
                <a:gd name="T4" fmla="*/ 984 w 2176"/>
                <a:gd name="T5" fmla="*/ 1207 h 1505"/>
                <a:gd name="T6" fmla="*/ 744 w 2176"/>
                <a:gd name="T7" fmla="*/ 1141 h 1505"/>
                <a:gd name="T8" fmla="*/ 456 w 2176"/>
                <a:gd name="T9" fmla="*/ 1123 h 1505"/>
                <a:gd name="T10" fmla="*/ 0 w 2176"/>
                <a:gd name="T11" fmla="*/ 1093 h 1505"/>
                <a:gd name="T12" fmla="*/ 30 w 2176"/>
                <a:gd name="T13" fmla="*/ 1129 h 1505"/>
                <a:gd name="T14" fmla="*/ 510 w 2176"/>
                <a:gd name="T15" fmla="*/ 1147 h 1505"/>
                <a:gd name="T16" fmla="*/ 798 w 2176"/>
                <a:gd name="T17" fmla="*/ 1201 h 1505"/>
                <a:gd name="T18" fmla="*/ 1165 w 2176"/>
                <a:gd name="T19" fmla="*/ 1322 h 1505"/>
                <a:gd name="T20" fmla="*/ 1100 w 2176"/>
                <a:gd name="T21" fmla="*/ 1340 h 1505"/>
                <a:gd name="T22" fmla="*/ 732 w 2176"/>
                <a:gd name="T23" fmla="*/ 1526 h 1505"/>
                <a:gd name="T24" fmla="*/ 786 w 2176"/>
                <a:gd name="T25" fmla="*/ 1502 h 1505"/>
                <a:gd name="T26" fmla="*/ 889 w 2176"/>
                <a:gd name="T27" fmla="*/ 1460 h 1505"/>
                <a:gd name="T28" fmla="*/ 1050 w 2176"/>
                <a:gd name="T29" fmla="*/ 1376 h 1505"/>
                <a:gd name="T30" fmla="*/ 1249 w 2176"/>
                <a:gd name="T31" fmla="*/ 1316 h 1505"/>
                <a:gd name="T32" fmla="*/ 1302 w 2176"/>
                <a:gd name="T33" fmla="*/ 1237 h 1505"/>
                <a:gd name="T34" fmla="*/ 1681 w 2176"/>
                <a:gd name="T35" fmla="*/ 1057 h 1505"/>
                <a:gd name="T36" fmla="*/ 1987 w 2176"/>
                <a:gd name="T37" fmla="*/ 967 h 1505"/>
                <a:gd name="T38" fmla="*/ 2239 w 2176"/>
                <a:gd name="T39" fmla="*/ 835 h 1505"/>
                <a:gd name="T40" fmla="*/ 2017 w 2176"/>
                <a:gd name="T41" fmla="*/ 925 h 1505"/>
                <a:gd name="T42" fmla="*/ 1705 w 2176"/>
                <a:gd name="T43" fmla="*/ 1003 h 1505"/>
                <a:gd name="T44" fmla="*/ 1381 w 2176"/>
                <a:gd name="T45" fmla="*/ 1165 h 1505"/>
                <a:gd name="T46" fmla="*/ 1543 w 2176"/>
                <a:gd name="T47" fmla="*/ 919 h 1505"/>
                <a:gd name="T48" fmla="*/ 1669 w 2176"/>
                <a:gd name="T49" fmla="*/ 552 h 1505"/>
                <a:gd name="T50" fmla="*/ 1789 w 2176"/>
                <a:gd name="T51" fmla="*/ 379 h 1505"/>
                <a:gd name="T52" fmla="*/ 2035 w 2176"/>
                <a:gd name="T53" fmla="*/ 60 h 1505"/>
                <a:gd name="T54" fmla="*/ 2059 w 2176"/>
                <a:gd name="T55" fmla="*/ 0 h 1505"/>
                <a:gd name="T56" fmla="*/ 2029 w 2176"/>
                <a:gd name="T57" fmla="*/ 0 h 1505"/>
                <a:gd name="T58" fmla="*/ 1645 w 2176"/>
                <a:gd name="T59" fmla="*/ 487 h 1505"/>
                <a:gd name="T60" fmla="*/ 1519 w 2176"/>
                <a:gd name="T61" fmla="*/ 901 h 1505"/>
                <a:gd name="T62" fmla="*/ 1290 w 2176"/>
                <a:gd name="T63" fmla="*/ 1189 h 1505"/>
                <a:gd name="T64" fmla="*/ 1165 w 2176"/>
                <a:gd name="T65" fmla="*/ 919 h 1505"/>
                <a:gd name="T66" fmla="*/ 1038 w 2176"/>
                <a:gd name="T67" fmla="*/ 547 h 1505"/>
                <a:gd name="T68" fmla="*/ 913 w 2176"/>
                <a:gd name="T69" fmla="*/ 222 h 1505"/>
                <a:gd name="T70" fmla="*/ 810 w 2176"/>
                <a:gd name="T71" fmla="*/ 0 h 1505"/>
                <a:gd name="T72" fmla="*/ 774 w 2176"/>
                <a:gd name="T73" fmla="*/ 0 h 1505"/>
                <a:gd name="T74" fmla="*/ 931 w 2176"/>
                <a:gd name="T75" fmla="*/ 361 h 1505"/>
                <a:gd name="T76" fmla="*/ 1062 w 2176"/>
                <a:gd name="T77" fmla="*/ 781 h 1505"/>
                <a:gd name="T78" fmla="*/ 1062 w 2176"/>
                <a:gd name="T79" fmla="*/ 78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8 w 813"/>
                <a:gd name="T1" fmla="*/ 571 h 804"/>
                <a:gd name="T2" fmla="*/ 336 w 813"/>
                <a:gd name="T3" fmla="*/ 445 h 804"/>
                <a:gd name="T4" fmla="*/ 660 w 813"/>
                <a:gd name="T5" fmla="*/ 223 h 804"/>
                <a:gd name="T6" fmla="*/ 834 w 813"/>
                <a:gd name="T7" fmla="*/ 0 h 804"/>
                <a:gd name="T8" fmla="*/ 696 w 813"/>
                <a:gd name="T9" fmla="*/ 150 h 804"/>
                <a:gd name="T10" fmla="*/ 151 w 813"/>
                <a:gd name="T11" fmla="*/ 511 h 804"/>
                <a:gd name="T12" fmla="*/ 0 w 813"/>
                <a:gd name="T13" fmla="*/ 746 h 804"/>
                <a:gd name="T14" fmla="*/ 0 w 813"/>
                <a:gd name="T15" fmla="*/ 818 h 804"/>
                <a:gd name="T16" fmla="*/ 168 w 813"/>
                <a:gd name="T17" fmla="*/ 571 h 804"/>
                <a:gd name="T18" fmla="*/ 168 w 813"/>
                <a:gd name="T19" fmla="*/ 571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4 w 759"/>
                <a:gd name="T1" fmla="*/ 66 h 107"/>
                <a:gd name="T2" fmla="*/ 780 w 759"/>
                <a:gd name="T3" fmla="*/ 0 h 107"/>
                <a:gd name="T4" fmla="*/ 510 w 759"/>
                <a:gd name="T5" fmla="*/ 36 h 107"/>
                <a:gd name="T6" fmla="*/ 145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4 w 759"/>
                <a:gd name="T15" fmla="*/ 66 h 107"/>
                <a:gd name="T16" fmla="*/ 47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29 w 3169"/>
                <a:gd name="T1" fmla="*/ 246 h 743"/>
                <a:gd name="T2" fmla="*/ 1783 w 3169"/>
                <a:gd name="T3" fmla="*/ 240 h 743"/>
                <a:gd name="T4" fmla="*/ 2150 w 3169"/>
                <a:gd name="T5" fmla="*/ 258 h 743"/>
                <a:gd name="T6" fmla="*/ 2576 w 3169"/>
                <a:gd name="T7" fmla="*/ 240 h 743"/>
                <a:gd name="T8" fmla="*/ 3260 w 3169"/>
                <a:gd name="T9" fmla="*/ 211 h 743"/>
                <a:gd name="T10" fmla="*/ 3206 w 3169"/>
                <a:gd name="T11" fmla="*/ 193 h 743"/>
                <a:gd name="T12" fmla="*/ 2492 w 3169"/>
                <a:gd name="T13" fmla="*/ 228 h 743"/>
                <a:gd name="T14" fmla="*/ 2059 w 3169"/>
                <a:gd name="T15" fmla="*/ 228 h 743"/>
                <a:gd name="T16" fmla="*/ 1501 w 3169"/>
                <a:gd name="T17" fmla="*/ 193 h 743"/>
                <a:gd name="T18" fmla="*/ 1585 w 3169"/>
                <a:gd name="T19" fmla="*/ 168 h 743"/>
                <a:gd name="T20" fmla="*/ 2097 w 3169"/>
                <a:gd name="T21" fmla="*/ 0 h 743"/>
                <a:gd name="T22" fmla="*/ 2017 w 3169"/>
                <a:gd name="T23" fmla="*/ 24 h 743"/>
                <a:gd name="T24" fmla="*/ 1892 w 3169"/>
                <a:gd name="T25" fmla="*/ 66 h 743"/>
                <a:gd name="T26" fmla="*/ 1651 w 3169"/>
                <a:gd name="T27" fmla="*/ 138 h 743"/>
                <a:gd name="T28" fmla="*/ 1380 w 3169"/>
                <a:gd name="T29" fmla="*/ 205 h 743"/>
                <a:gd name="T30" fmla="*/ 1303 w 3169"/>
                <a:gd name="T31" fmla="*/ 258 h 743"/>
                <a:gd name="T32" fmla="*/ 786 w 3169"/>
                <a:gd name="T33" fmla="*/ 420 h 743"/>
                <a:gd name="T34" fmla="*/ 342 w 3169"/>
                <a:gd name="T35" fmla="*/ 510 h 743"/>
                <a:gd name="T36" fmla="*/ 0 w 3169"/>
                <a:gd name="T37" fmla="*/ 631 h 743"/>
                <a:gd name="T38" fmla="*/ 306 w 3169"/>
                <a:gd name="T39" fmla="*/ 546 h 743"/>
                <a:gd name="T40" fmla="*/ 756 w 3169"/>
                <a:gd name="T41" fmla="*/ 456 h 743"/>
                <a:gd name="T42" fmla="*/ 1213 w 3169"/>
                <a:gd name="T43" fmla="*/ 318 h 743"/>
                <a:gd name="T44" fmla="*/ 1009 w 3169"/>
                <a:gd name="T45" fmla="*/ 498 h 743"/>
                <a:gd name="T46" fmla="*/ 895 w 3169"/>
                <a:gd name="T47" fmla="*/ 757 h 743"/>
                <a:gd name="T48" fmla="*/ 889 w 3169"/>
                <a:gd name="T49" fmla="*/ 757 h 743"/>
                <a:gd name="T50" fmla="*/ 961 w 3169"/>
                <a:gd name="T51" fmla="*/ 757 h 743"/>
                <a:gd name="T52" fmla="*/ 1050 w 3169"/>
                <a:gd name="T53" fmla="*/ 504 h 743"/>
                <a:gd name="T54" fmla="*/ 1332 w 3169"/>
                <a:gd name="T55" fmla="*/ 288 h 743"/>
                <a:gd name="T56" fmla="*/ 1573 w 3169"/>
                <a:gd name="T57" fmla="*/ 456 h 743"/>
                <a:gd name="T58" fmla="*/ 1819 w 3169"/>
                <a:gd name="T59" fmla="*/ 691 h 743"/>
                <a:gd name="T60" fmla="*/ 1910 w 3169"/>
                <a:gd name="T61" fmla="*/ 757 h 743"/>
                <a:gd name="T62" fmla="*/ 1975 w 3169"/>
                <a:gd name="T63" fmla="*/ 757 h 743"/>
                <a:gd name="T64" fmla="*/ 1741 w 3169"/>
                <a:gd name="T65" fmla="*/ 534 h 743"/>
                <a:gd name="T66" fmla="*/ 1429 w 3169"/>
                <a:gd name="T67" fmla="*/ 246 h 743"/>
                <a:gd name="T68" fmla="*/ 1429 w 3169"/>
                <a:gd name="T69" fmla="*/ 246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7476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76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76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77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98 w 2153"/>
                <a:gd name="T1" fmla="*/ 865 h 1930"/>
                <a:gd name="T2" fmla="*/ 1993 w 2153"/>
                <a:gd name="T3" fmla="*/ 1033 h 1930"/>
                <a:gd name="T4" fmla="*/ 2114 w 2153"/>
                <a:gd name="T5" fmla="*/ 1182 h 1930"/>
                <a:gd name="T6" fmla="*/ 2180 w 2153"/>
                <a:gd name="T7" fmla="*/ 1267 h 1930"/>
                <a:gd name="T8" fmla="*/ 2216 w 2153"/>
                <a:gd name="T9" fmla="*/ 1315 h 1930"/>
                <a:gd name="T10" fmla="*/ 1945 w 2153"/>
                <a:gd name="T11" fmla="*/ 991 h 1930"/>
                <a:gd name="T12" fmla="*/ 1916 w 2153"/>
                <a:gd name="T13" fmla="*/ 943 h 1930"/>
                <a:gd name="T14" fmla="*/ 1836 w 2153"/>
                <a:gd name="T15" fmla="*/ 1261 h 1930"/>
                <a:gd name="T16" fmla="*/ 1822 w 2153"/>
                <a:gd name="T17" fmla="*/ 1507 h 1930"/>
                <a:gd name="T18" fmla="*/ 1874 w 2153"/>
                <a:gd name="T19" fmla="*/ 1934 h 1930"/>
                <a:gd name="T20" fmla="*/ 1843 w 2153"/>
                <a:gd name="T21" fmla="*/ 1958 h 1930"/>
                <a:gd name="T22" fmla="*/ 1795 w 2153"/>
                <a:gd name="T23" fmla="*/ 1555 h 1930"/>
                <a:gd name="T24" fmla="*/ 1777 w 2153"/>
                <a:gd name="T25" fmla="*/ 1309 h 1930"/>
                <a:gd name="T26" fmla="*/ 1815 w 2153"/>
                <a:gd name="T27" fmla="*/ 1099 h 1930"/>
                <a:gd name="T28" fmla="*/ 1822 w 2153"/>
                <a:gd name="T29" fmla="*/ 889 h 1930"/>
                <a:gd name="T30" fmla="*/ 1303 w 2153"/>
                <a:gd name="T31" fmla="*/ 1021 h 1930"/>
                <a:gd name="T32" fmla="*/ 848 w 2153"/>
                <a:gd name="T33" fmla="*/ 1146 h 1930"/>
                <a:gd name="T34" fmla="*/ 330 w 2153"/>
                <a:gd name="T35" fmla="*/ 1333 h 1930"/>
                <a:gd name="T36" fmla="*/ 18 w 2153"/>
                <a:gd name="T37" fmla="*/ 1441 h 1930"/>
                <a:gd name="T38" fmla="*/ 318 w 2153"/>
                <a:gd name="T39" fmla="*/ 1303 h 1930"/>
                <a:gd name="T40" fmla="*/ 703 w 2153"/>
                <a:gd name="T41" fmla="*/ 1158 h 1930"/>
                <a:gd name="T42" fmla="*/ 1050 w 2153"/>
                <a:gd name="T43" fmla="*/ 1051 h 1930"/>
                <a:gd name="T44" fmla="*/ 1453 w 2153"/>
                <a:gd name="T45" fmla="*/ 943 h 1930"/>
                <a:gd name="T46" fmla="*/ 1741 w 2153"/>
                <a:gd name="T47" fmla="*/ 829 h 1930"/>
                <a:gd name="T48" fmla="*/ 1375 w 2153"/>
                <a:gd name="T49" fmla="*/ 630 h 1930"/>
                <a:gd name="T50" fmla="*/ 889 w 2153"/>
                <a:gd name="T51" fmla="*/ 522 h 1930"/>
                <a:gd name="T52" fmla="*/ 234 w 2153"/>
                <a:gd name="T53" fmla="*/ 161 h 1930"/>
                <a:gd name="T54" fmla="*/ 0 w 2153"/>
                <a:gd name="T55" fmla="*/ 83 h 1930"/>
                <a:gd name="T56" fmla="*/ 336 w 2153"/>
                <a:gd name="T57" fmla="*/ 179 h 1930"/>
                <a:gd name="T58" fmla="*/ 733 w 2153"/>
                <a:gd name="T59" fmla="*/ 390 h 1930"/>
                <a:gd name="T60" fmla="*/ 961 w 2153"/>
                <a:gd name="T61" fmla="*/ 498 h 1930"/>
                <a:gd name="T62" fmla="*/ 1393 w 2153"/>
                <a:gd name="T63" fmla="*/ 600 h 1930"/>
                <a:gd name="T64" fmla="*/ 1699 w 2153"/>
                <a:gd name="T65" fmla="*/ 757 h 1930"/>
                <a:gd name="T66" fmla="*/ 1465 w 2153"/>
                <a:gd name="T67" fmla="*/ 468 h 1930"/>
                <a:gd name="T68" fmla="*/ 1322 w 2153"/>
                <a:gd name="T69" fmla="*/ 191 h 1930"/>
                <a:gd name="T70" fmla="*/ 1189 w 2153"/>
                <a:gd name="T71" fmla="*/ 0 h 1930"/>
                <a:gd name="T72" fmla="*/ 1381 w 2153"/>
                <a:gd name="T73" fmla="*/ 215 h 1930"/>
                <a:gd name="T74" fmla="*/ 1531 w 2153"/>
                <a:gd name="T75" fmla="*/ 492 h 1930"/>
                <a:gd name="T76" fmla="*/ 1795 w 2153"/>
                <a:gd name="T77" fmla="*/ 817 h 1930"/>
                <a:gd name="T78" fmla="*/ 1898 w 2153"/>
                <a:gd name="T79" fmla="*/ 865 h 1930"/>
                <a:gd name="T80" fmla="*/ 1898 w 2153"/>
                <a:gd name="T81" fmla="*/ 86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77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477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477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7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7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92FCDFE-EE56-4C8E-BAE4-C2814081E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0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  <p:sldLayoutId id="2147484205" r:id="rId12"/>
    <p:sldLayoutId id="2147484206" r:id="rId13"/>
  </p:sldLayoutIdLst>
  <p:transition advClick="0" advTm="6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69366F-9DB9-4F6D-9496-5A8B69840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  <p:sldLayoutId id="2147484218" r:id="rId12"/>
    <p:sldLayoutId id="2147484219" r:id="rId13"/>
  </p:sldLayoutIdLst>
  <p:transition advClick="0" advTm="6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6" name="Picture 2" descr="https://ir-mih.ucoz.ru/460326294100384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97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5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Гимназический  и  Исторический  бульвары </a:t>
            </a:r>
            <a:b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</a:br>
            <a:endParaRPr lang="ru-RU" altLang="ru-RU" sz="2800" b="1" smtClean="0">
              <a:solidFill>
                <a:srgbClr val="3333FF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908050"/>
            <a:ext cx="7994650" cy="53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836613"/>
            <a:ext cx="7697788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525" y="712788"/>
            <a:ext cx="7856538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wpid-I0Ab_fANe_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763" y="836613"/>
            <a:ext cx="76708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" presetID="5" presetClass="exit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0"/>
            <a:ext cx="8229600" cy="981075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Приморский   парк</a:t>
            </a:r>
          </a:p>
        </p:txBody>
      </p:sp>
      <p:pic>
        <p:nvPicPr>
          <p:cNvPr id="11776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3789363"/>
            <a:ext cx="3887788" cy="2916237"/>
          </a:xfrm>
          <a:noFill/>
        </p:spPr>
      </p:pic>
      <p:pic>
        <p:nvPicPr>
          <p:cNvPr id="11776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3238" y="3729038"/>
            <a:ext cx="3887787" cy="2914650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765175"/>
            <a:ext cx="3673475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603750" y="754063"/>
            <a:ext cx="3568700" cy="2676525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Памятники   Таганрога </a:t>
            </a:r>
          </a:p>
        </p:txBody>
      </p:sp>
      <p:pic>
        <p:nvPicPr>
          <p:cNvPr id="12288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268413"/>
            <a:ext cx="3522662" cy="5256212"/>
          </a:xfrm>
          <a:noFill/>
        </p:spPr>
      </p:pic>
      <p:pic>
        <p:nvPicPr>
          <p:cNvPr id="12288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27538" y="1268413"/>
            <a:ext cx="3941762" cy="5256212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333375"/>
            <a:ext cx="3865562" cy="5614988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4813"/>
            <a:ext cx="419417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810000"/>
            <a:ext cx="42481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404813"/>
            <a:ext cx="3508375" cy="6264275"/>
          </a:xfrm>
          <a:noFill/>
        </p:spPr>
      </p:pic>
      <p:pic>
        <p:nvPicPr>
          <p:cNvPr id="12903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67175" y="404813"/>
            <a:ext cx="4699000" cy="6264275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5" name="Rectangle 9"/>
          <p:cNvSpPr>
            <a:spLocks noGrp="1" noChangeArrowheads="1"/>
          </p:cNvSpPr>
          <p:nvPr>
            <p:ph type="title"/>
          </p:nvPr>
        </p:nvSpPr>
        <p:spPr>
          <a:xfrm>
            <a:off x="4427538" y="260350"/>
            <a:ext cx="4259262" cy="2016125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solidFill>
                  <a:srgbClr val="3333FF"/>
                </a:solidFill>
                <a:latin typeface="Georgia" pitchFamily="18" charset="0"/>
              </a:rPr>
              <a:t>Солнечные</a:t>
            </a:r>
            <a:br>
              <a:rPr lang="ru-RU" altLang="ru-RU" sz="4800" b="1" smtClean="0">
                <a:solidFill>
                  <a:srgbClr val="3333FF"/>
                </a:solidFill>
                <a:latin typeface="Georgia" pitchFamily="18" charset="0"/>
              </a:rPr>
            </a:br>
            <a:r>
              <a:rPr lang="ru-RU" altLang="ru-RU" sz="4800" b="1" smtClean="0">
                <a:solidFill>
                  <a:srgbClr val="3333FF"/>
                </a:solidFill>
                <a:latin typeface="Georgia" pitchFamily="18" charset="0"/>
              </a:rPr>
              <a:t>часы</a:t>
            </a:r>
          </a:p>
        </p:txBody>
      </p:sp>
      <p:pic>
        <p:nvPicPr>
          <p:cNvPr id="13210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620713"/>
            <a:ext cx="3838575" cy="5759450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565400"/>
            <a:ext cx="46085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5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68838" y="260350"/>
            <a:ext cx="4475162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3333FF"/>
                </a:solidFill>
                <a:latin typeface="Georgia" pitchFamily="18" charset="0"/>
              </a:rPr>
              <a:t>Шлагбаум</a:t>
            </a:r>
          </a:p>
        </p:txBody>
      </p:sp>
      <p:pic>
        <p:nvPicPr>
          <p:cNvPr id="13517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950" y="115888"/>
            <a:ext cx="4824413" cy="3155950"/>
          </a:xfrm>
          <a:noFill/>
        </p:spPr>
      </p:pic>
      <p:pic>
        <p:nvPicPr>
          <p:cNvPr id="13517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3402013"/>
            <a:ext cx="4752975" cy="3455987"/>
          </a:xfrm>
          <a:noFill/>
        </p:spPr>
      </p:pic>
      <p:pic>
        <p:nvPicPr>
          <p:cNvPr id="135176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64163" y="1268413"/>
            <a:ext cx="3381375" cy="5040312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79988" y="188913"/>
            <a:ext cx="4024312" cy="6048375"/>
          </a:xfrm>
          <a:noFill/>
        </p:spPr>
      </p:pic>
      <p:pic>
        <p:nvPicPr>
          <p:cNvPr id="13927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549275"/>
            <a:ext cx="4146550" cy="6188075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Музеи   и   архитектура  Таганрога</a:t>
            </a:r>
          </a:p>
        </p:txBody>
      </p:sp>
      <p:sp>
        <p:nvSpPr>
          <p:cNvPr id="142343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107950" y="1484313"/>
            <a:ext cx="3384550" cy="46466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Оживший  в  кирпиче  и  камне,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Могучий,  словно  монолит,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Творим  умелыми  руками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Былому   памятник  стоит.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Дорических,    коринфских  правил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Архитектуру  возлюбя,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Дом  Алфераки нам  оставил,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Увековечив  в  нём  себя.</a:t>
            </a:r>
          </a:p>
        </p:txBody>
      </p:sp>
      <p:pic>
        <p:nvPicPr>
          <p:cNvPr id="142344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1268413"/>
            <a:ext cx="5688013" cy="3709987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5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По   Чеховским   местам…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38" y="809625"/>
            <a:ext cx="39878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3573463"/>
            <a:ext cx="4200525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740150"/>
            <a:ext cx="3975100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963" y="868363"/>
            <a:ext cx="346233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/>
          <a:lstStyle/>
          <a:p>
            <a:pPr algn="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Классный час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«Моя малая родина – Таганрог»</a:t>
            </a:r>
            <a:br>
              <a:rPr lang="ru-RU" sz="6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Зубкова М.С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начальных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классов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s://storage.myseldon.com/news_pict_1E/1E12652AECF764A7930F51C0E384D6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6094719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35375" y="3141663"/>
            <a:ext cx="5335588" cy="3554412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60350"/>
            <a:ext cx="4799012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Каменная   лестница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87425"/>
            <a:ext cx="8497887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275" y="1020763"/>
            <a:ext cx="8447088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769938"/>
            <a:ext cx="8529637" cy="608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7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0"/>
            <a:ext cx="5832475" cy="1052513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3333FF"/>
                </a:solidFill>
                <a:latin typeface="Georgia" pitchFamily="18" charset="0"/>
              </a:rPr>
              <a:t>Гостиный   двор </a:t>
            </a:r>
          </a:p>
        </p:txBody>
      </p:sp>
      <p:pic>
        <p:nvPicPr>
          <p:cNvPr id="15770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1268413"/>
            <a:ext cx="6048375" cy="4699000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052513"/>
            <a:ext cx="56324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3333FF"/>
                </a:solidFill>
                <a:latin typeface="Georgia" pitchFamily="18" charset="0"/>
              </a:rPr>
              <a:t>Знаменитые   люди  Таганрога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8964612" cy="4464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4000" b="1" i="1" smtClean="0">
                <a:solidFill>
                  <a:srgbClr val="7030A0"/>
                </a:solidFill>
                <a:latin typeface="Georgia" pitchFamily="18" charset="0"/>
              </a:rPr>
              <a:t>Они  осилят  зло  и  горе,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4000" b="1" i="1" smtClean="0">
                <a:solidFill>
                  <a:srgbClr val="7030A0"/>
                </a:solidFill>
                <a:latin typeface="Georgia" pitchFamily="18" charset="0"/>
              </a:rPr>
              <a:t>Добудут  свет  в  кромешной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4000" b="1" i="1" smtClean="0">
                <a:solidFill>
                  <a:srgbClr val="7030A0"/>
                </a:solidFill>
                <a:latin typeface="Georgia" pitchFamily="18" charset="0"/>
              </a:rPr>
              <a:t>мгле…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4000" b="1" i="1" smtClean="0">
                <a:solidFill>
                  <a:srgbClr val="7030A0"/>
                </a:solidFill>
                <a:latin typeface="Georgia" pitchFamily="18" charset="0"/>
              </a:rPr>
              <a:t>Мои  герои – главный  корень,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4000" b="1" i="1" smtClean="0">
                <a:solidFill>
                  <a:srgbClr val="7030A0"/>
                </a:solidFill>
                <a:latin typeface="Georgia" pitchFamily="18" charset="0"/>
              </a:rPr>
              <a:t>Основа   жизни  на  земле.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7" name="Rectangle 5"/>
          <p:cNvSpPr>
            <a:spLocks noGrp="1" noChangeArrowheads="1"/>
          </p:cNvSpPr>
          <p:nvPr>
            <p:ph type="title"/>
          </p:nvPr>
        </p:nvSpPr>
        <p:spPr>
          <a:xfrm>
            <a:off x="5219700" y="1844675"/>
            <a:ext cx="3924300" cy="847725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Кампенгаузен</a:t>
            </a:r>
            <a:b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</a:br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Балтазар  Балтазарович </a:t>
            </a:r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000" smtClean="0">
                <a:solidFill>
                  <a:schemeClr val="hlink"/>
                </a:solidFill>
              </a:rPr>
              <a:t/>
            </a:r>
            <a:br>
              <a:rPr lang="ru-RU" altLang="ru-RU" sz="2000" smtClean="0">
                <a:solidFill>
                  <a:schemeClr val="hlink"/>
                </a:solidFill>
              </a:rPr>
            </a:br>
            <a:r>
              <a:rPr lang="ru-RU" altLang="ru-RU" sz="2000" b="1" smtClean="0">
                <a:solidFill>
                  <a:srgbClr val="7030A0"/>
                </a:solidFill>
              </a:rPr>
              <a:t>Градоначальник  г.Таганрога  </a:t>
            </a:r>
            <a:br>
              <a:rPr lang="ru-RU" altLang="ru-RU" sz="2000" b="1" smtClean="0">
                <a:solidFill>
                  <a:srgbClr val="7030A0"/>
                </a:solidFill>
              </a:rPr>
            </a:br>
            <a:r>
              <a:rPr lang="ru-RU" altLang="ru-RU" sz="2000" b="1" smtClean="0">
                <a:solidFill>
                  <a:srgbClr val="7030A0"/>
                </a:solidFill>
              </a:rPr>
              <a:t>с  1805  по  1809 г.</a:t>
            </a:r>
            <a:endParaRPr lang="ru-RU" altLang="ru-RU" sz="3600" b="1" smtClean="0">
              <a:solidFill>
                <a:srgbClr val="7030A0"/>
              </a:solidFill>
            </a:endParaRPr>
          </a:p>
        </p:txBody>
      </p:sp>
      <p:pic>
        <p:nvPicPr>
          <p:cNvPr id="1617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333375"/>
            <a:ext cx="5056187" cy="6192838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1" name="Rectangle 11"/>
          <p:cNvSpPr>
            <a:spLocks noGrp="1" noChangeArrowheads="1"/>
          </p:cNvSpPr>
          <p:nvPr>
            <p:ph type="title"/>
          </p:nvPr>
        </p:nvSpPr>
        <p:spPr>
          <a:xfrm rot="21201842">
            <a:off x="4029075" y="5443538"/>
            <a:ext cx="5040313" cy="1584325"/>
          </a:xfrm>
        </p:spPr>
        <p:txBody>
          <a:bodyPr/>
          <a:lstStyle/>
          <a:p>
            <a:pPr eaLnBrk="1" hangingPunct="1"/>
            <a:r>
              <a:rPr lang="ru-RU" altLang="ru-RU" sz="4800" smtClean="0">
                <a:solidFill>
                  <a:srgbClr val="0000FF"/>
                </a:solidFill>
                <a:latin typeface="Monotype Corsiva" pitchFamily="66" charset="0"/>
              </a:rPr>
              <a:t>А. П. Чехов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76825" y="285750"/>
            <a:ext cx="37814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В  1860  году  в  г. Таганроге  родился  А. П. Чехов,  здесь  прошли  его   детские  и  юношеские  годы.  Главное  дело  А.П.Чехова – это  его  рассказы,  повести,  пьесы.  Нередко  героями  его  произведений  становились  таганрожцы.  С  ними   Антон  Павлович  учился  в  гимназии,  встречался  в  лавке  отца,  на  улицах  города,  пел  в  хоре,  жил  по   соседству. </a:t>
            </a:r>
          </a:p>
        </p:txBody>
      </p:sp>
      <p:pic>
        <p:nvPicPr>
          <p:cNvPr id="27653" name="Содержимое 7" descr="0003-003-Anton-pavlovich-chekhov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404813"/>
            <a:ext cx="4618038" cy="6119812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1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1" name="Rectangle 11"/>
          <p:cNvSpPr>
            <a:spLocks noGrp="1" noChangeArrowheads="1"/>
          </p:cNvSpPr>
          <p:nvPr>
            <p:ph type="title"/>
          </p:nvPr>
        </p:nvSpPr>
        <p:spPr>
          <a:xfrm>
            <a:off x="1835150" y="0"/>
            <a:ext cx="5040313" cy="1008063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00FF"/>
                </a:solidFill>
                <a:latin typeface="Georgia" pitchFamily="18" charset="0"/>
              </a:rPr>
              <a:t>И. Д. Василенко</a:t>
            </a:r>
          </a:p>
        </p:txBody>
      </p:sp>
      <p:pic>
        <p:nvPicPr>
          <p:cNvPr id="163846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4300" y="1773238"/>
            <a:ext cx="5005388" cy="3417887"/>
          </a:xfrm>
          <a:noFill/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79388" y="1557338"/>
            <a:ext cx="36433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И.Д.Василенко писал о детях и для детей («Артемка», «Жизнь и приключения заморыша», «Волшебная шкатулка» и многие другие). За 30 лет творческой жизни книги И.Д.Василенко выдержали 130 изданий на 27 языках народов Советского Союза. 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1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60350"/>
            <a:ext cx="4033838" cy="6121400"/>
          </a:xfrm>
          <a:noFill/>
        </p:spPr>
      </p:pic>
      <p:pic>
        <p:nvPicPr>
          <p:cNvPr id="169993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72188" y="260350"/>
            <a:ext cx="2824162" cy="4233863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4286250" y="4786313"/>
            <a:ext cx="4572000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Times New Roman" pitchFamily="18" charset="0"/>
              </a:rPr>
              <a:t>Виктор Георгиевич Пугачев – летчик-испытатель, Герой Советского Союза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765175"/>
          </a:xfrm>
        </p:spPr>
        <p:txBody>
          <a:bodyPr/>
          <a:lstStyle/>
          <a:p>
            <a:pPr eaLnBrk="1" hangingPunct="1"/>
            <a:r>
              <a:rPr lang="ru-RU" altLang="ru-RU" sz="6000" b="1" smtClean="0">
                <a:solidFill>
                  <a:srgbClr val="3333FF"/>
                </a:solidFill>
                <a:latin typeface="Georgia" pitchFamily="18" charset="0"/>
              </a:rPr>
              <a:t>Ф. Г. Раневская </a:t>
            </a:r>
            <a:r>
              <a:rPr lang="ru-RU" altLang="ru-RU" sz="4000" b="1" smtClean="0">
                <a:solidFill>
                  <a:srgbClr val="3333FF"/>
                </a:solidFill>
                <a:latin typeface="Georgia" pitchFamily="18" charset="0"/>
              </a:rPr>
              <a:t>  </a:t>
            </a:r>
            <a:endParaRPr lang="ru-RU" altLang="ru-RU" sz="6000" b="1" smtClean="0">
              <a:solidFill>
                <a:srgbClr val="3333FF"/>
              </a:solidFill>
              <a:latin typeface="Georgia" pitchFamily="18" charset="0"/>
            </a:endParaRPr>
          </a:p>
        </p:txBody>
      </p:sp>
      <p:pic>
        <p:nvPicPr>
          <p:cNvPr id="1771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836613"/>
            <a:ext cx="4314825" cy="5832475"/>
          </a:xfrm>
          <a:noFill/>
        </p:spPr>
      </p:pic>
      <p:pic>
        <p:nvPicPr>
          <p:cNvPr id="17715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0825" y="836613"/>
            <a:ext cx="4157663" cy="5761037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4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3851275" cy="2071687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3333FF"/>
                </a:solidFill>
                <a:latin typeface="Georgia" pitchFamily="18" charset="0"/>
              </a:rPr>
              <a:t>Зиновий  Высоковский</a:t>
            </a:r>
          </a:p>
        </p:txBody>
      </p:sp>
      <p:pic>
        <p:nvPicPr>
          <p:cNvPr id="17818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6350" y="188913"/>
            <a:ext cx="5154613" cy="5256212"/>
          </a:xfrm>
          <a:noFill/>
        </p:spPr>
      </p:pic>
      <p:pic>
        <p:nvPicPr>
          <p:cNvPr id="178183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3101975"/>
            <a:ext cx="4537075" cy="3629025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908050"/>
            <a:ext cx="8229600" cy="5832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1800" b="1" smtClean="0">
                <a:solidFill>
                  <a:srgbClr val="7030A0"/>
                </a:solidFill>
              </a:rPr>
              <a:t>	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1800" b="1" smtClean="0">
                <a:solidFill>
                  <a:srgbClr val="7030A0"/>
                </a:solidFill>
              </a:rPr>
              <a:t>	</a:t>
            </a:r>
          </a:p>
          <a:p>
            <a:pPr eaLnBrk="1" hangingPunct="1">
              <a:buFont typeface="Arial" charset="0"/>
              <a:buNone/>
            </a:pPr>
            <a:endParaRPr lang="ru-RU" altLang="ru-RU" sz="1800" b="1" smtClean="0">
              <a:solidFill>
                <a:srgbClr val="7030A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altLang="ru-RU" sz="1800" b="1" smtClean="0">
              <a:solidFill>
                <a:srgbClr val="7030A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1800" b="1" smtClean="0">
              <a:solidFill>
                <a:srgbClr val="7030A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smtClean="0">
                <a:solidFill>
                  <a:srgbClr val="7030A0"/>
                </a:solidFill>
              </a:rPr>
              <a:t>                                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1800" smtClean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ruftv.ru/uploads/posts/2019-10/taganrog-nazvan-pervym-umnym-gorodom-yuga-rossii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0980"/>
            <a:ext cx="9144000" cy="60883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6" descr="7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56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580063" y="549275"/>
            <a:ext cx="3276600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0000CC"/>
                </a:solidFill>
                <a:latin typeface="Monotype Corsiva" pitchFamily="66" charset="0"/>
              </a:rPr>
              <a:t>«Для меня, как уроженца Таганрога, было бы лучше всего жить в Таганроге, ибо дым отечества нам сладок и приятен...»</a:t>
            </a:r>
          </a:p>
          <a:p>
            <a:endParaRPr lang="ru-RU" altLang="ru-RU" sz="3200" b="1">
              <a:solidFill>
                <a:srgbClr val="0000CC"/>
              </a:solidFill>
            </a:endParaRPr>
          </a:p>
          <a:p>
            <a:pPr algn="r"/>
            <a:r>
              <a:rPr lang="ru-RU" altLang="ru-RU" sz="3200" b="1"/>
              <a:t>А.П. Чехов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6" name="Picture 2" descr="https://ir-mih.ucoz.ru/460326294100384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97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4" name="Picture 2" descr="C:\Users\Marina\Desktop\flag_taganrog_enl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073008" cy="60486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6" descr="6900356_smile7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3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1547813" y="0"/>
            <a:ext cx="6408737" cy="47625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0000CC"/>
                </a:solidFill>
                <a:latin typeface="Georgia" pitchFamily="18" charset="0"/>
              </a:rPr>
              <a:t>Улица   им.  Чехова</a:t>
            </a:r>
          </a:p>
        </p:txBody>
      </p:sp>
      <p:pic>
        <p:nvPicPr>
          <p:cNvPr id="8192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0825" y="620713"/>
            <a:ext cx="8178800" cy="6135687"/>
          </a:xfrm>
          <a:noFill/>
        </p:spPr>
      </p:pic>
      <p:graphicFrame>
        <p:nvGraphicFramePr>
          <p:cNvPr id="7173" name="Object 17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6048375" y="4573588"/>
          <a:ext cx="1238250" cy="923925"/>
        </p:xfrm>
        <a:graphic>
          <a:graphicData uri="http://schemas.openxmlformats.org/presentationml/2006/ole">
            <p:oleObj spid="_x0000_s7173" name="Диаграмма" r:id="rId5" imgW="1238351" imgH="924025" progId="MSGraph.Chart.8">
              <p:embed followColorScheme="full"/>
            </p:oleObj>
          </a:graphicData>
        </a:graphic>
      </p:graphicFrame>
      <p:pic>
        <p:nvPicPr>
          <p:cNvPr id="9" name="Содержимое 8" descr="taganrog956.jpg"/>
          <p:cNvPicPr>
            <a:picLocks noGrp="1" noChangeAspect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85750" y="928688"/>
            <a:ext cx="8428038" cy="5392737"/>
          </a:xfrm>
        </p:spPr>
      </p:pic>
      <p:pic>
        <p:nvPicPr>
          <p:cNvPr id="11" name="Содержимое 10" descr="1_59.jpeg"/>
          <p:cNvPicPr>
            <a:picLocks noGrp="1" noChangeAspect="1"/>
          </p:cNvPicPr>
          <p:nvPr>
            <p:ph sz="quarter" idx="3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95288" y="620713"/>
            <a:ext cx="8129587" cy="6097587"/>
          </a:xfrm>
        </p:spPr>
      </p:pic>
      <p:pic>
        <p:nvPicPr>
          <p:cNvPr id="12" name="Рисунок 11" descr="image-369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8313" y="692150"/>
            <a:ext cx="7964487" cy="597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8" presetClass="entr" presetSubtype="0" ac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" presetClass="exit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3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395288" y="115888"/>
            <a:ext cx="8229600" cy="287337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hlink"/>
                </a:solidFill>
                <a:latin typeface="Georgia" pitchFamily="18" charset="0"/>
              </a:rPr>
              <a:t>Улица   Петровская</a:t>
            </a:r>
          </a:p>
        </p:txBody>
      </p:sp>
      <p:pic>
        <p:nvPicPr>
          <p:cNvPr id="11" name="Содержимое 10" descr="80042.jpe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625" y="549275"/>
            <a:ext cx="8347075" cy="6253163"/>
          </a:xfrm>
        </p:spPr>
      </p:pic>
      <p:pic>
        <p:nvPicPr>
          <p:cNvPr id="13" name="Рисунок 12" descr="g_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00063"/>
            <a:ext cx="8610600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15" descr="73.jp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85813" y="644525"/>
            <a:ext cx="7783512" cy="5838825"/>
          </a:xfrm>
        </p:spPr>
      </p:pic>
      <p:pic>
        <p:nvPicPr>
          <p:cNvPr id="18" name="Содержимое 17" descr="6063198414d12e6c72d711c4955e99e7.jpg"/>
          <p:cNvPicPr>
            <a:picLocks noGrp="1" noChangeAspect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00063" y="785813"/>
            <a:ext cx="8378825" cy="5697537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800" b="1" smtClean="0">
                <a:solidFill>
                  <a:srgbClr val="3333FF"/>
                </a:solidFill>
                <a:latin typeface="Georgia" pitchFamily="18" charset="0"/>
              </a:rPr>
              <a:t>Парки  и  скверы  Таганрога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8229600" cy="46085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Старый   парк – это  остров  свиданий,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Остров  первой  любви  и  мечтаний.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Он  возник  по  указу  Петра.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Как  стремится  сюда  детвора!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400" b="1" i="1" smtClean="0">
              <a:solidFill>
                <a:srgbClr val="7030A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Здесь  когда-то  Чайковский  бывал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И  мелодиям  птичьим  внимал.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Побывал  здесь  и  Горький   не  раз.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7030A0"/>
                </a:solidFill>
                <a:latin typeface="Georgia" pitchFamily="18" charset="0"/>
              </a:rPr>
              <a:t>Милый   парк,  как   ты  дорог  для  нас!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400" b="1" i="1" smtClean="0">
              <a:solidFill>
                <a:srgbClr val="7030A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800" b="1" i="1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                                           (К.  Исхакова)    </a:t>
            </a:r>
            <a:r>
              <a:rPr lang="ru-RU" altLang="ru-RU" sz="1800" b="1" i="1" smtClean="0">
                <a:solidFill>
                  <a:srgbClr val="FFFF00"/>
                </a:solidFill>
                <a:latin typeface="Georgia" pitchFamily="18" charset="0"/>
              </a:rPr>
              <a:t>                                                                                  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6" descr="6900356_smile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Городской  парк  культуры  и  отдыха  </a:t>
            </a:r>
            <a:b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</a:br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имени  М.  Горького</a:t>
            </a:r>
            <a:r>
              <a:rPr lang="ru-RU" altLang="ru-RU" sz="2400" smtClean="0">
                <a:solidFill>
                  <a:srgbClr val="38EA49"/>
                </a:solidFill>
                <a:latin typeface="Bookman Old Style" pitchFamily="18" charset="0"/>
              </a:rPr>
              <a:t/>
            </a:r>
            <a:br>
              <a:rPr lang="ru-RU" altLang="ru-RU" sz="2400" smtClean="0">
                <a:solidFill>
                  <a:srgbClr val="38EA49"/>
                </a:solidFill>
                <a:latin typeface="Bookman Old Style" pitchFamily="18" charset="0"/>
              </a:rPr>
            </a:br>
            <a:endParaRPr lang="ru-RU" altLang="ru-RU" sz="2400" smtClean="0">
              <a:solidFill>
                <a:srgbClr val="38EA49"/>
              </a:solidFill>
              <a:latin typeface="Bookman Old Style" pitchFamily="18" charset="0"/>
            </a:endParaRPr>
          </a:p>
        </p:txBody>
      </p:sp>
      <p:pic>
        <p:nvPicPr>
          <p:cNvPr id="10240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5513" y="1268413"/>
            <a:ext cx="7462837" cy="5588000"/>
          </a:xfrm>
          <a:noFill/>
        </p:spPr>
      </p:pic>
      <p:pic>
        <p:nvPicPr>
          <p:cNvPr id="10240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550" y="1081088"/>
            <a:ext cx="7704138" cy="5776912"/>
          </a:xfrm>
          <a:noFill/>
        </p:spPr>
      </p:pic>
      <p:pic>
        <p:nvPicPr>
          <p:cNvPr id="10240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116013" y="1052513"/>
            <a:ext cx="7488237" cy="5618162"/>
          </a:xfrm>
          <a:noFill/>
        </p:spPr>
      </p:pic>
      <p:pic>
        <p:nvPicPr>
          <p:cNvPr id="102410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15900" y="906463"/>
            <a:ext cx="8928100" cy="5951537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588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33FF"/>
                </a:solidFill>
                <a:latin typeface="Georgia" pitchFamily="18" charset="0"/>
              </a:rPr>
              <a:t>Сквер    имени   А. П. Чехова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693738"/>
            <a:ext cx="75946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71500"/>
            <a:ext cx="8034338" cy="60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113" y="785813"/>
            <a:ext cx="86391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xit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1756</TotalTime>
  <Words>321</Words>
  <Application>Microsoft Office PowerPoint</Application>
  <PresentationFormat>Экран (4:3)</PresentationFormat>
  <Paragraphs>57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Клен</vt:lpstr>
      <vt:lpstr>Тема1</vt:lpstr>
      <vt:lpstr>Диаграмма</vt:lpstr>
      <vt:lpstr>Слайд 1</vt:lpstr>
      <vt:lpstr> Классный час «Моя малая родина – Таганрог»  Подготовила Зубкова М.С учитель  начальных  классов </vt:lpstr>
      <vt:lpstr>Слайд 3</vt:lpstr>
      <vt:lpstr>Слайд 4</vt:lpstr>
      <vt:lpstr>Улица   им.  Чехова</vt:lpstr>
      <vt:lpstr>Улица   Петровская</vt:lpstr>
      <vt:lpstr>Парки  и  скверы  Таганрога</vt:lpstr>
      <vt:lpstr>Городской  парк  культуры  и  отдыха   имени  М.  Горького </vt:lpstr>
      <vt:lpstr>Сквер    имени   А. П. Чехова  </vt:lpstr>
      <vt:lpstr>Гимназический  и  Исторический  бульвары  </vt:lpstr>
      <vt:lpstr>Приморский   парк</vt:lpstr>
      <vt:lpstr>Памятники   Таганрога </vt:lpstr>
      <vt:lpstr>Слайд 13</vt:lpstr>
      <vt:lpstr>Слайд 14</vt:lpstr>
      <vt:lpstr>Солнечные часы</vt:lpstr>
      <vt:lpstr>Шлагбаум</vt:lpstr>
      <vt:lpstr>Слайд 17</vt:lpstr>
      <vt:lpstr>Музеи   и   архитектура  Таганрога</vt:lpstr>
      <vt:lpstr>По   Чеховским   местам…</vt:lpstr>
      <vt:lpstr>Слайд 20</vt:lpstr>
      <vt:lpstr>Каменная   лестница</vt:lpstr>
      <vt:lpstr>Гостиный   двор </vt:lpstr>
      <vt:lpstr>Знаменитые   люди  Таганрога</vt:lpstr>
      <vt:lpstr>Кампенгаузен Балтазар  Балтазарович   Градоначальник  г.Таганрога   с  1805  по  1809 г.</vt:lpstr>
      <vt:lpstr>А. П. Чехов</vt:lpstr>
      <vt:lpstr>И. Д. Василенко</vt:lpstr>
      <vt:lpstr>Слайд 27</vt:lpstr>
      <vt:lpstr>Ф. Г. Раневская   </vt:lpstr>
      <vt:lpstr>Зиновий  Высоковский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 час:</dc:title>
  <dc:creator>Elena</dc:creator>
  <cp:lastModifiedBy>Marina</cp:lastModifiedBy>
  <cp:revision>93</cp:revision>
  <dcterms:created xsi:type="dcterms:W3CDTF">2011-03-28T09:48:46Z</dcterms:created>
  <dcterms:modified xsi:type="dcterms:W3CDTF">2021-08-31T19:18:10Z</dcterms:modified>
</cp:coreProperties>
</file>