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686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14575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9181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7499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08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483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844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268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925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4390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010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9249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275DA-5281-4C35-97D5-7EADB95D745F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484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16BE65-3372-4FB0-9E7E-F824ADE5C2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21298"/>
            <a:ext cx="7886700" cy="159738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Словарные слова 2 класс</a:t>
            </a:r>
            <a:br>
              <a:rPr lang="ru-RU" b="1" dirty="0"/>
            </a:br>
            <a:r>
              <a:rPr lang="ru-RU" b="1" dirty="0"/>
              <a:t>«Школа России»</a:t>
            </a:r>
            <a:br>
              <a:rPr lang="ru-RU" dirty="0"/>
            </a:br>
            <a:endParaRPr lang="ru-RU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6F768A6-3830-468C-8DB6-44B437F1F4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Завод</a:t>
            </a:r>
          </a:p>
          <a:p>
            <a:pPr marL="0" indent="0">
              <a:buNone/>
            </a:pPr>
            <a:endParaRPr lang="ru-RU" b="1" dirty="0"/>
          </a:p>
          <a:p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завод лопата машина молоток обед работа рабочий топор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34420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A11A6D1-2C42-44E0-953A-D42FDF6C0967}"/>
              </a:ext>
            </a:extLst>
          </p:cNvPr>
          <p:cNvSpPr/>
          <p:nvPr/>
        </p:nvSpPr>
        <p:spPr>
          <a:xfrm>
            <a:off x="0" y="18661"/>
            <a:ext cx="9015664" cy="316831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E39DDA59-EC1B-4CE3-94E4-410F68D775EB}"/>
              </a:ext>
            </a:extLst>
          </p:cNvPr>
          <p:cNvCxnSpPr>
            <a:cxnSpLocks/>
          </p:cNvCxnSpPr>
          <p:nvPr/>
        </p:nvCxnSpPr>
        <p:spPr>
          <a:xfrm flipH="1">
            <a:off x="4415076" y="793493"/>
            <a:ext cx="214606" cy="30866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74C9FFD-424E-4834-89D9-D5F33847D5AD}"/>
              </a:ext>
            </a:extLst>
          </p:cNvPr>
          <p:cNvSpPr/>
          <p:nvPr/>
        </p:nvSpPr>
        <p:spPr>
          <a:xfrm>
            <a:off x="72189" y="3541780"/>
            <a:ext cx="9015664" cy="316831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5D14963-96DF-46CD-B2C8-E32FD9795489}"/>
              </a:ext>
            </a:extLst>
          </p:cNvPr>
          <p:cNvSpPr/>
          <p:nvPr/>
        </p:nvSpPr>
        <p:spPr>
          <a:xfrm>
            <a:off x="72189" y="3610978"/>
            <a:ext cx="8132740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19900" b="1" cap="none" spc="0" dirty="0">
                <a:ln/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9900" b="1" u="sng" cap="none" spc="0" dirty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9900" b="1" cap="none" spc="0" dirty="0">
                <a:ln/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пата</a:t>
            </a:r>
          </a:p>
        </p:txBody>
      </p: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853521A8-96B4-4E7A-903E-9F060B883A09}"/>
              </a:ext>
            </a:extLst>
          </p:cNvPr>
          <p:cNvCxnSpPr>
            <a:cxnSpLocks/>
          </p:cNvCxnSpPr>
          <p:nvPr/>
        </p:nvCxnSpPr>
        <p:spPr>
          <a:xfrm flipH="1">
            <a:off x="4992601" y="4456438"/>
            <a:ext cx="167950" cy="30791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13D1B36-4132-48A6-82E9-1DEFF75316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8266" y="61752"/>
            <a:ext cx="3030302" cy="2289562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C467935-5B82-496E-8A26-FE1E488026D9}"/>
              </a:ext>
            </a:extLst>
          </p:cNvPr>
          <p:cNvSpPr/>
          <p:nvPr/>
        </p:nvSpPr>
        <p:spPr>
          <a:xfrm>
            <a:off x="0" y="-57963"/>
            <a:ext cx="6340583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19900" b="1" cap="none" spc="0" dirty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19900" b="1" u="sng" cap="none" spc="0" dirty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9900" b="1" cap="none" spc="0" dirty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вод</a:t>
            </a:r>
            <a:endParaRPr lang="ru-RU" sz="239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3E2B0BE-432A-4F37-9F63-71C8477EF9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426" t="8980" r="26000" b="14694"/>
          <a:stretch/>
        </p:blipFill>
        <p:spPr>
          <a:xfrm rot="5400000">
            <a:off x="7376554" y="3204391"/>
            <a:ext cx="1232523" cy="2045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822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A11A6D1-2C42-44E0-953A-D42FDF6C0967}"/>
              </a:ext>
            </a:extLst>
          </p:cNvPr>
          <p:cNvSpPr/>
          <p:nvPr/>
        </p:nvSpPr>
        <p:spPr>
          <a:xfrm>
            <a:off x="56147" y="56147"/>
            <a:ext cx="9015664" cy="316831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C467935-5B82-496E-8A26-FE1E488026D9}"/>
              </a:ext>
            </a:extLst>
          </p:cNvPr>
          <p:cNvSpPr/>
          <p:nvPr/>
        </p:nvSpPr>
        <p:spPr>
          <a:xfrm>
            <a:off x="-632609" y="276143"/>
            <a:ext cx="9776609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18000" b="1" cap="none" spc="0" dirty="0">
                <a:ln/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8000" b="1" u="sng" cap="none" spc="0" dirty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8000" b="1" cap="none" spc="0" dirty="0">
                <a:ln/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шина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E39DDA59-EC1B-4CE3-94E4-410F68D775EB}"/>
              </a:ext>
            </a:extLst>
          </p:cNvPr>
          <p:cNvCxnSpPr>
            <a:cxnSpLocks/>
          </p:cNvCxnSpPr>
          <p:nvPr/>
        </p:nvCxnSpPr>
        <p:spPr>
          <a:xfrm flipH="1">
            <a:off x="5323479" y="1078363"/>
            <a:ext cx="214606" cy="30866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74C9FFD-424E-4834-89D9-D5F33847D5AD}"/>
              </a:ext>
            </a:extLst>
          </p:cNvPr>
          <p:cNvSpPr/>
          <p:nvPr/>
        </p:nvSpPr>
        <p:spPr>
          <a:xfrm>
            <a:off x="72189" y="3541780"/>
            <a:ext cx="9015664" cy="316831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5D14963-96DF-46CD-B2C8-E32FD9795489}"/>
              </a:ext>
            </a:extLst>
          </p:cNvPr>
          <p:cNvSpPr/>
          <p:nvPr/>
        </p:nvSpPr>
        <p:spPr>
          <a:xfrm>
            <a:off x="-27056" y="3890574"/>
            <a:ext cx="8856912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18000" b="1" dirty="0">
                <a:ln/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8000" b="1" u="sng" dirty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8000" b="1" dirty="0">
                <a:ln/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8000" b="1" u="sng" dirty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8000" b="1" dirty="0">
                <a:ln/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</a:t>
            </a:r>
            <a:endParaRPr lang="ru-RU" sz="18000" b="1" cap="none" spc="0" dirty="0">
              <a:ln/>
              <a:solidFill>
                <a:schemeClr val="bg2">
                  <a:lumMod val="1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853521A8-96B4-4E7A-903E-9F060B883A09}"/>
              </a:ext>
            </a:extLst>
          </p:cNvPr>
          <p:cNvCxnSpPr>
            <a:cxnSpLocks/>
          </p:cNvCxnSpPr>
          <p:nvPr/>
        </p:nvCxnSpPr>
        <p:spPr>
          <a:xfrm flipH="1">
            <a:off x="6814606" y="4683965"/>
            <a:ext cx="167950" cy="30791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CA4E030-7838-4370-97BA-449A292CDD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0881" y="220547"/>
            <a:ext cx="2761862" cy="113604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2702436-39B2-4986-9771-5B880784C92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484" t="7289" r="8251" b="6660"/>
          <a:stretch/>
        </p:blipFill>
        <p:spPr>
          <a:xfrm>
            <a:off x="4353096" y="3643417"/>
            <a:ext cx="2336953" cy="1348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6692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A11A6D1-2C42-44E0-953A-D42FDF6C0967}"/>
              </a:ext>
            </a:extLst>
          </p:cNvPr>
          <p:cNvSpPr/>
          <p:nvPr/>
        </p:nvSpPr>
        <p:spPr>
          <a:xfrm>
            <a:off x="38700" y="10237"/>
            <a:ext cx="9015664" cy="316831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C467935-5B82-496E-8A26-FE1E488026D9}"/>
              </a:ext>
            </a:extLst>
          </p:cNvPr>
          <p:cNvSpPr/>
          <p:nvPr/>
        </p:nvSpPr>
        <p:spPr>
          <a:xfrm>
            <a:off x="89636" y="38622"/>
            <a:ext cx="5093062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sz="19900" b="1" u="sng" cap="none" spc="0" dirty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9900" b="1" cap="none" spc="0" dirty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бед</a:t>
            </a:r>
            <a:endParaRPr lang="ru-RU" sz="239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E39DDA59-EC1B-4CE3-94E4-410F68D775EB}"/>
              </a:ext>
            </a:extLst>
          </p:cNvPr>
          <p:cNvCxnSpPr>
            <a:cxnSpLocks/>
          </p:cNvCxnSpPr>
          <p:nvPr/>
        </p:nvCxnSpPr>
        <p:spPr>
          <a:xfrm flipH="1">
            <a:off x="3341243" y="757481"/>
            <a:ext cx="214606" cy="30866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74C9FFD-424E-4834-89D9-D5F33847D5AD}"/>
              </a:ext>
            </a:extLst>
          </p:cNvPr>
          <p:cNvSpPr/>
          <p:nvPr/>
        </p:nvSpPr>
        <p:spPr>
          <a:xfrm>
            <a:off x="72189" y="3541780"/>
            <a:ext cx="9015664" cy="316831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5D14963-96DF-46CD-B2C8-E32FD9795489}"/>
              </a:ext>
            </a:extLst>
          </p:cNvPr>
          <p:cNvSpPr/>
          <p:nvPr/>
        </p:nvSpPr>
        <p:spPr>
          <a:xfrm>
            <a:off x="89636" y="3344798"/>
            <a:ext cx="7924670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19900" b="1" dirty="0">
                <a:ln/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9900" b="1" u="sng" dirty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9900" b="1" dirty="0">
                <a:ln/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бота</a:t>
            </a:r>
          </a:p>
        </p:txBody>
      </p: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853521A8-96B4-4E7A-903E-9F060B883A09}"/>
              </a:ext>
            </a:extLst>
          </p:cNvPr>
          <p:cNvCxnSpPr>
            <a:cxnSpLocks/>
          </p:cNvCxnSpPr>
          <p:nvPr/>
        </p:nvCxnSpPr>
        <p:spPr>
          <a:xfrm flipH="1">
            <a:off x="4765060" y="4202874"/>
            <a:ext cx="167950" cy="30791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852E538-1FDF-4E7D-9126-481DF8E9AC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5646" y="176482"/>
            <a:ext cx="3831974" cy="287899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590AF37-5362-4855-A358-5E4244074C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9135" y="3657810"/>
            <a:ext cx="1398036" cy="964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5946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A11A6D1-2C42-44E0-953A-D42FDF6C0967}"/>
              </a:ext>
            </a:extLst>
          </p:cNvPr>
          <p:cNvSpPr/>
          <p:nvPr/>
        </p:nvSpPr>
        <p:spPr>
          <a:xfrm>
            <a:off x="56147" y="56147"/>
            <a:ext cx="9015664" cy="316831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C467935-5B82-496E-8A26-FE1E488026D9}"/>
              </a:ext>
            </a:extLst>
          </p:cNvPr>
          <p:cNvSpPr/>
          <p:nvPr/>
        </p:nvSpPr>
        <p:spPr>
          <a:xfrm>
            <a:off x="140452" y="111647"/>
            <a:ext cx="6845144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19900" b="1" cap="none" spc="0" dirty="0">
                <a:ln/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9900" b="1" u="sng" cap="none" spc="0" dirty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9900" b="1" cap="none" spc="0" dirty="0">
                <a:ln/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пор</a:t>
            </a:r>
            <a:endParaRPr lang="ru-RU" sz="23900" b="1" cap="none" spc="0" dirty="0">
              <a:ln/>
              <a:solidFill>
                <a:schemeClr val="bg2">
                  <a:lumMod val="1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E39DDA59-EC1B-4CE3-94E4-410F68D775EB}"/>
              </a:ext>
            </a:extLst>
          </p:cNvPr>
          <p:cNvCxnSpPr>
            <a:cxnSpLocks/>
          </p:cNvCxnSpPr>
          <p:nvPr/>
        </p:nvCxnSpPr>
        <p:spPr>
          <a:xfrm flipH="1">
            <a:off x="4843169" y="1023777"/>
            <a:ext cx="214606" cy="30866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74C9FFD-424E-4834-89D9-D5F33847D5AD}"/>
              </a:ext>
            </a:extLst>
          </p:cNvPr>
          <p:cNvSpPr/>
          <p:nvPr/>
        </p:nvSpPr>
        <p:spPr>
          <a:xfrm>
            <a:off x="72189" y="3541780"/>
            <a:ext cx="9015664" cy="316831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5D14963-96DF-46CD-B2C8-E32FD9795489}"/>
              </a:ext>
            </a:extLst>
          </p:cNvPr>
          <p:cNvSpPr/>
          <p:nvPr/>
        </p:nvSpPr>
        <p:spPr>
          <a:xfrm>
            <a:off x="0" y="3823431"/>
            <a:ext cx="8803564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18000" b="1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8000" b="1" u="sng" dirty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8000" b="1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бочий</a:t>
            </a:r>
            <a:endParaRPr lang="ru-RU" sz="180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853521A8-96B4-4E7A-903E-9F060B883A09}"/>
              </a:ext>
            </a:extLst>
          </p:cNvPr>
          <p:cNvCxnSpPr>
            <a:cxnSpLocks/>
          </p:cNvCxnSpPr>
          <p:nvPr/>
        </p:nvCxnSpPr>
        <p:spPr>
          <a:xfrm flipH="1">
            <a:off x="4188468" y="4525065"/>
            <a:ext cx="167950" cy="30791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159AF01-1DDE-4972-BB40-3AF0EC6F23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3074" y="3638810"/>
            <a:ext cx="1100399" cy="136239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AB25DA5-6933-42AA-8A8A-354CCBA70D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42592">
            <a:off x="6001202" y="195906"/>
            <a:ext cx="3113948" cy="2491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44673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83</TotalTime>
  <Words>27</Words>
  <Application>Microsoft Office PowerPoint</Application>
  <PresentationFormat>Экран (4:3)</PresentationFormat>
  <Paragraphs>12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Тема Office</vt:lpstr>
      <vt:lpstr>Словарные слова 2 класс «Школа России»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Словарные слова 2 класс</dc:title>
  <dc:creator>acel kot</dc:creator>
  <cp:lastModifiedBy>acel kot</cp:lastModifiedBy>
  <cp:revision>12</cp:revision>
  <dcterms:created xsi:type="dcterms:W3CDTF">2023-06-08T05:10:37Z</dcterms:created>
  <dcterms:modified xsi:type="dcterms:W3CDTF">2023-06-11T07:32:02Z</dcterms:modified>
</cp:coreProperties>
</file>