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4192525"/>
            <a:ext cx="8246070" cy="122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6" y="5566870"/>
            <a:ext cx="8246070" cy="45811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08" y="527605"/>
            <a:ext cx="687172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09" y="1443835"/>
            <a:ext cx="687172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18831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1818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18831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1818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87115"/>
            <a:ext cx="4113885" cy="2748689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учат пословицы и поговорки о деньгах</a:t>
            </a:r>
            <a:endParaRPr lang="en-US" sz="4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6346" y="4956050"/>
            <a:ext cx="2739540" cy="1679754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  <a:endParaRPr lang="en-US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Нефедов Дмитрий, </a:t>
            </a:r>
            <a:endParaRPr lang="en-US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Ткаченко Денис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ченики </a:t>
            </a: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r>
              <a:rPr lang="ru-RU" sz="14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aseline="30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Нефедова Татьяна </a:t>
            </a:r>
            <a:r>
              <a:rPr lang="ru-RU" sz="1800" baseline="30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Худай</a:t>
            </a:r>
            <a:r>
              <a:rPr lang="ru-RU" sz="18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aseline="30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Вергеновна</a:t>
            </a:r>
            <a:endParaRPr lang="ru-RU" sz="1800" baseline="30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aseline="30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490" y="2512770"/>
            <a:ext cx="6871725" cy="18324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бережливости или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усердного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пересчитывания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29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7900" y="2207360"/>
            <a:ext cx="61081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на деньги не </a:t>
            </a:r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купишь</a:t>
            </a:r>
            <a:endParaRPr lang="ru-RU" sz="4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2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3310" y="2207360"/>
            <a:ext cx="57982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здоровье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Осуждение,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кто-либо в ущерб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здоровью старается больше заработать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денег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22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916230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пословицы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8965" y="2077384"/>
            <a:ext cx="3359510" cy="303505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Заемное три 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ждут…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гроша…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ног…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93640" y="2077384"/>
            <a:ext cx="3125545" cy="30350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вдруг алтын.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четвёртый забывают.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весь свет обойдёт.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камень, на душу ложатся.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503065" y="2360065"/>
            <a:ext cx="2290575" cy="6108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197655" y="2360065"/>
            <a:ext cx="2595985" cy="7635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044950" y="3734410"/>
            <a:ext cx="2595985" cy="1527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976015" y="4650640"/>
            <a:ext cx="3817625" cy="15270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70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785" y="833015"/>
            <a:ext cx="6871725" cy="916230"/>
          </a:xfrm>
        </p:spPr>
        <p:txBody>
          <a:bodyPr>
            <a:normAutofit fontScale="90000"/>
          </a:bodyPr>
          <a:lstStyle/>
          <a:p>
            <a:r>
              <a:rPr lang="ru-RU" sz="5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s://e7.pngegg.com/pngimages/473/655/png-clipart-money-money-saving-bank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605" y="1901950"/>
            <a:ext cx="5344675" cy="467362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3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054655"/>
            <a:ext cx="8229600" cy="458115"/>
          </a:xfrm>
        </p:spPr>
        <p:txBody>
          <a:bodyPr>
            <a:noAutofit/>
          </a:bodyPr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en-US" sz="4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8965" y="2970885"/>
            <a:ext cx="8229600" cy="30025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Понимание  пословиц </a:t>
            </a:r>
          </a:p>
          <a:p>
            <a:pPr marL="0" indent="0" algn="ctr">
              <a:buNone/>
            </a:pPr>
            <a:r>
              <a:rPr lang="ru-RU" dirty="0" smtClean="0"/>
              <a:t>и </a:t>
            </a:r>
          </a:p>
          <a:p>
            <a:pPr marL="0" indent="0" algn="ctr">
              <a:buNone/>
            </a:pPr>
            <a:r>
              <a:rPr lang="ru-RU" dirty="0" smtClean="0"/>
              <a:t>поговорок о деньгах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08" y="680309"/>
            <a:ext cx="6871725" cy="763525"/>
          </a:xfrm>
        </p:spPr>
        <p:txBody>
          <a:bodyPr>
            <a:noAutofit/>
          </a:bodyPr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br>
              <a:rPr lang="ru-RU" sz="4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7900" y="1901949"/>
            <a:ext cx="5955496" cy="1068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Приготовить викторину о пословицах и поговорках о деньгах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308" y="985720"/>
            <a:ext cx="6871725" cy="1221639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Актуальность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4375" y="2360064"/>
            <a:ext cx="7940659" cy="33595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и поговорки о деньгах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мерило отношения русского народа к финансовому капиталу. Они показывают жизненный опыт, который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обладание большими денежными средствами. В этих выражениях можно отыскать и фразы о том, к чему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скудное состояние.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пословиц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поговорок о деньгах, формирует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отношение к финансам. Из этих коротких примеров русского фольклора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узнать,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играют деньги в жизни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66298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080" y="1443834"/>
            <a:ext cx="7787953" cy="763525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</a:rPr>
              <a:t>Объясните значение пословиц: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1669" y="3123589"/>
            <a:ext cx="7329841" cy="4581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имей сто рублей, а имей сто друзей.</a:t>
            </a:r>
          </a:p>
        </p:txBody>
      </p:sp>
    </p:spTree>
    <p:extLst>
      <p:ext uri="{BB962C8B-B14F-4D97-AF65-F5344CB8AC3E}">
        <p14:creationId xmlns:p14="http://schemas.microsoft.com/office/powerpoint/2010/main" val="23326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3309" y="1901949"/>
            <a:ext cx="6871725" cy="13743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иметь много друзей.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знакомые выручают в беде,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помогают.</a:t>
            </a:r>
          </a:p>
        </p:txBody>
      </p:sp>
    </p:spTree>
    <p:extLst>
      <p:ext uri="{BB962C8B-B14F-4D97-AF65-F5344CB8AC3E}">
        <p14:creationId xmlns:p14="http://schemas.microsoft.com/office/powerpoint/2010/main" val="18034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3309" y="2207359"/>
            <a:ext cx="6871725" cy="12216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Уговор дороже денег.</a:t>
            </a:r>
          </a:p>
        </p:txBody>
      </p:sp>
    </p:spTree>
    <p:extLst>
      <p:ext uri="{BB962C8B-B14F-4D97-AF65-F5344CB8AC3E}">
        <p14:creationId xmlns:p14="http://schemas.microsoft.com/office/powerpoint/2010/main" val="143910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9785" y="1901950"/>
            <a:ext cx="6871725" cy="427574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договорились 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чём-либо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надо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честно исполнять свои обязательства, потому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честность, честное имя дороже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Напоминание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обязательном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 того, о чем договорились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38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2490" y="2512770"/>
            <a:ext cx="6871725" cy="9162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 </a:t>
            </a:r>
            <a:r>
              <a:rPr lang="ru-RU" sz="4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любят.</a:t>
            </a:r>
          </a:p>
        </p:txBody>
      </p:sp>
    </p:spTree>
    <p:extLst>
      <p:ext uri="{BB962C8B-B14F-4D97-AF65-F5344CB8AC3E}">
        <p14:creationId xmlns:p14="http://schemas.microsoft.com/office/powerpoint/2010/main" val="404447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243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Чему учат пословицы и поговорки о деньгах</vt:lpstr>
      <vt:lpstr>Цель:</vt:lpstr>
      <vt:lpstr>Задача: </vt:lpstr>
      <vt:lpstr>Актуальность</vt:lpstr>
      <vt:lpstr>Объясните значение пословиц: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Продолжите пословицы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Dmitriy</cp:lastModifiedBy>
  <cp:revision>58</cp:revision>
  <dcterms:created xsi:type="dcterms:W3CDTF">2013-08-21T19:17:07Z</dcterms:created>
  <dcterms:modified xsi:type="dcterms:W3CDTF">2022-04-30T08:10:08Z</dcterms:modified>
</cp:coreProperties>
</file>