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979E2-EE2B-43E9-8A39-47F1C3B942B9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4261C-EC07-4816-9E13-85D12E5391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3861" y="-72892"/>
            <a:ext cx="5372783" cy="6930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6784" y="214290"/>
            <a:ext cx="361319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4140092"/>
            <a:ext cx="3500462" cy="247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857628"/>
            <a:ext cx="3886210" cy="2786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14290"/>
            <a:ext cx="3786214" cy="275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2357430"/>
            <a:ext cx="3309942" cy="248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28596" y="368895"/>
            <a:ext cx="850112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Свобода – это возможность делать всё, что хочешь.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Свобода – это независимость от кого – то.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Свобода – это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ответственность.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Ответственность – это черта характера личности и её действий, которая говорит о том, что человек отвечает за собственный свободный выбор.</a:t>
            </a:r>
            <a:endParaRPr lang="ru-RU" b="1" i="1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4269" y="3429000"/>
            <a:ext cx="4315461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Ответственное поведение возможно: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Человек ответственен только за те поступки, которые являются результатом его свободного выбора;</a:t>
            </a:r>
          </a:p>
          <a:p>
            <a:pPr marL="514350" indent="-514350">
              <a:buAutoNum type="arabicPeriod"/>
            </a:pPr>
            <a:r>
              <a:rPr lang="ru-RU" dirty="0" smtClean="0"/>
              <a:t>Важным условием при оценки ответственности поступка и человека, его совершившего является преднамеренность;</a:t>
            </a:r>
          </a:p>
          <a:p>
            <a:pPr marL="514350" indent="-514350">
              <a:buAutoNum type="arabicPeriod"/>
            </a:pPr>
            <a:r>
              <a:rPr lang="ru-RU" dirty="0" smtClean="0"/>
              <a:t>Человек должен отдавать себе отчёт в последствиях совершаемых действий.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357164"/>
          <a:ext cx="8229600" cy="6011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001876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chemeClr val="bg1"/>
                          </a:solidFill>
                        </a:rPr>
                        <a:t>Кто?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За кого?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За что?</a:t>
                      </a:r>
                      <a:endParaRPr lang="ru-RU" sz="3600" dirty="0"/>
                    </a:p>
                  </a:txBody>
                  <a:tcPr/>
                </a:tc>
              </a:tr>
              <a:tr h="1001876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родители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</a:tr>
              <a:tr h="1001876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учителя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</a:tr>
              <a:tr h="1001876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ученики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</a:tr>
              <a:tr h="1001876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друг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</a:tr>
              <a:tr h="1001876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человек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Продолжите перечень поступков, которые будут приятны близким тебе людям:</a:t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/>
          <a:p>
            <a:r>
              <a:rPr lang="ru-RU" dirty="0" smtClean="0"/>
              <a:t>Доставлять </a:t>
            </a:r>
            <a:r>
              <a:rPr lang="ru-RU" dirty="0"/>
              <a:t>радость;</a:t>
            </a:r>
          </a:p>
          <a:p>
            <a:pPr lvl="0"/>
            <a:r>
              <a:rPr lang="ru-RU" dirty="0"/>
              <a:t>Интересоваться заботами и делами родных и близких;</a:t>
            </a:r>
          </a:p>
          <a:p>
            <a:pPr lvl="0"/>
            <a:r>
              <a:rPr lang="ru-RU" dirty="0"/>
              <a:t>Вежливо разговаривать, не повышать голос.</a:t>
            </a:r>
          </a:p>
          <a:p>
            <a:pPr lvl="0"/>
            <a:r>
              <a:rPr lang="ru-RU" dirty="0"/>
              <a:t>Обращаться по имени.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104"/>
            <a:ext cx="9144000" cy="687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135</Words>
  <Application>Microsoft Office PowerPoint</Application>
  <PresentationFormat>Экран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Ответственность – это черта характера личности и её действий, которая говорит о том, что человек отвечает за собственный свободный выбор.</vt:lpstr>
      <vt:lpstr>Ответственное поведение возможно:</vt:lpstr>
      <vt:lpstr>Слайд 6</vt:lpstr>
      <vt:lpstr>Продолжите перечень поступков, которые будут приятны близким тебе людям: 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Maximus</dc:creator>
  <cp:lastModifiedBy>Maximus</cp:lastModifiedBy>
  <cp:revision>4</cp:revision>
  <dcterms:created xsi:type="dcterms:W3CDTF">2012-03-05T18:04:53Z</dcterms:created>
  <dcterms:modified xsi:type="dcterms:W3CDTF">2012-03-05T18:38:44Z</dcterms:modified>
</cp:coreProperties>
</file>