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6" d="100"/>
          <a:sy n="56" d="100"/>
        </p:scale>
        <p:origin x="-75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D6330-241E-4259-B494-AE977B18F1DB}" type="datetimeFigureOut">
              <a:rPr lang="ru-RU" smtClean="0"/>
              <a:t>28.11.2012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ABE8B-1FD5-496F-A589-869C2385382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D6330-241E-4259-B494-AE977B18F1DB}" type="datetimeFigureOut">
              <a:rPr lang="ru-RU" smtClean="0"/>
              <a:t>28.11.2012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ABE8B-1FD5-496F-A589-869C2385382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D6330-241E-4259-B494-AE977B18F1DB}" type="datetimeFigureOut">
              <a:rPr lang="ru-RU" smtClean="0"/>
              <a:t>28.11.2012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ABE8B-1FD5-496F-A589-869C2385382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D6330-241E-4259-B494-AE977B18F1DB}" type="datetimeFigureOut">
              <a:rPr lang="ru-RU" smtClean="0"/>
              <a:t>28.11.2012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ABE8B-1FD5-496F-A589-869C2385382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D6330-241E-4259-B494-AE977B18F1DB}" type="datetimeFigureOut">
              <a:rPr lang="ru-RU" smtClean="0"/>
              <a:t>28.11.2012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ABE8B-1FD5-496F-A589-869C2385382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D6330-241E-4259-B494-AE977B18F1DB}" type="datetimeFigureOut">
              <a:rPr lang="ru-RU" smtClean="0"/>
              <a:t>28.11.2012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ABE8B-1FD5-496F-A589-869C2385382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D6330-241E-4259-B494-AE977B18F1DB}" type="datetimeFigureOut">
              <a:rPr lang="ru-RU" smtClean="0"/>
              <a:t>28.11.2012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ABE8B-1FD5-496F-A589-869C2385382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D6330-241E-4259-B494-AE977B18F1DB}" type="datetimeFigureOut">
              <a:rPr lang="ru-RU" smtClean="0"/>
              <a:t>28.11.2012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ABE8B-1FD5-496F-A589-869C2385382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D6330-241E-4259-B494-AE977B18F1DB}" type="datetimeFigureOut">
              <a:rPr lang="ru-RU" smtClean="0"/>
              <a:t>28.11.2012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ABE8B-1FD5-496F-A589-869C2385382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D6330-241E-4259-B494-AE977B18F1DB}" type="datetimeFigureOut">
              <a:rPr lang="ru-RU" smtClean="0"/>
              <a:t>28.11.2012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ABE8B-1FD5-496F-A589-869C2385382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D6330-241E-4259-B494-AE977B18F1DB}" type="datetimeFigureOut">
              <a:rPr lang="ru-RU" smtClean="0"/>
              <a:t>28.11.2012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ABE8B-1FD5-496F-A589-869C2385382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4D6330-241E-4259-B494-AE977B18F1DB}" type="datetimeFigureOut">
              <a:rPr lang="ru-RU" smtClean="0"/>
              <a:t>28.11.2012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9ABE8B-1FD5-496F-A589-869C23853822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://1.bp.blogspot.com/-ig_ASF2ARn8/UGHIqNDW5kI/AAAAAAAAPUs/_wf1idAGgPM/s1600/%D0%A1%D0%BB%D0%BE%D0%B6%D0%B5%D0%BD%D0%B8%D0%B5.jpg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85728"/>
            <a:ext cx="5500726" cy="628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6429388" y="928670"/>
            <a:ext cx="2393604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/>
              <a:t>Слон</a:t>
            </a:r>
          </a:p>
          <a:p>
            <a:r>
              <a:rPr lang="ru-RU" sz="5400" b="1" dirty="0" smtClean="0"/>
              <a:t>Слоник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643702" y="2714620"/>
            <a:ext cx="172996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</a:rPr>
              <a:t>слоны</a:t>
            </a:r>
            <a:endParaRPr lang="ru-RU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357166"/>
            <a:ext cx="2286016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8992" y="428604"/>
            <a:ext cx="2143140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00760" y="571480"/>
            <a:ext cx="2671766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000100" y="2714620"/>
            <a:ext cx="128913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/>
              <a:t>соль</a:t>
            </a:r>
            <a:endParaRPr lang="ru-RU" sz="4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428992" y="2857496"/>
            <a:ext cx="199195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солонка</a:t>
            </a:r>
            <a:endParaRPr lang="ru-RU" sz="4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6500826" y="2928934"/>
            <a:ext cx="20971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солонина</a:t>
            </a:r>
            <a:endParaRPr lang="ru-RU" sz="3600" b="1" dirty="0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472" y="4143380"/>
            <a:ext cx="4286280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85728"/>
            <a:ext cx="2928958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14678" y="357166"/>
            <a:ext cx="2676525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388" y="500042"/>
            <a:ext cx="2262190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 flipH="1">
            <a:off x="714348" y="2643182"/>
            <a:ext cx="20717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салат</a:t>
            </a:r>
            <a:endParaRPr lang="ru-RU" sz="36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786182" y="2714620"/>
            <a:ext cx="198964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салатник</a:t>
            </a:r>
            <a:endParaRPr lang="ru-RU" sz="36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6715140" y="2714620"/>
            <a:ext cx="173797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салатик</a:t>
            </a:r>
            <a:endParaRPr lang="ru-RU" sz="3600" b="1" dirty="0"/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00298" y="4000504"/>
            <a:ext cx="3714756" cy="1671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3500430" y="5500702"/>
            <a:ext cx="182537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/>
              <a:t>салака</a:t>
            </a:r>
            <a:endParaRPr lang="ru-RU" sz="4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1714488"/>
            <a:ext cx="886538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/>
              <a:t>У   </a:t>
            </a:r>
            <a:r>
              <a:rPr lang="ru-RU" sz="4400" b="1" dirty="0" err="1" smtClean="0"/>
              <a:t>Симы</a:t>
            </a:r>
            <a:r>
              <a:rPr lang="ru-RU" sz="4400" b="1" dirty="0" smtClean="0"/>
              <a:t>   ластик.</a:t>
            </a:r>
          </a:p>
          <a:p>
            <a:r>
              <a:rPr lang="ru-RU" sz="4400" b="1" dirty="0" smtClean="0"/>
              <a:t>Котику  </a:t>
            </a:r>
            <a:r>
              <a:rPr lang="ru-RU" sz="4400" b="1" dirty="0" err="1" smtClean="0"/>
              <a:t>Пусику</a:t>
            </a:r>
            <a:r>
              <a:rPr lang="ru-RU" sz="4400" b="1" dirty="0" smtClean="0"/>
              <a:t>  милы  мои  ласки.</a:t>
            </a:r>
          </a:p>
          <a:p>
            <a:r>
              <a:rPr lang="ru-RU" sz="4400" b="1" dirty="0" smtClean="0"/>
              <a:t>У  утки  Сони  лапки - ласты.</a:t>
            </a:r>
            <a:endParaRPr lang="ru-RU" sz="4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214290"/>
            <a:ext cx="119135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err="1" smtClean="0"/>
              <a:t>пры</a:t>
            </a:r>
            <a:endParaRPr lang="ru-RU" sz="40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357422" y="857232"/>
            <a:ext cx="95801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err="1" smtClean="0"/>
              <a:t>гал</a:t>
            </a:r>
            <a:endParaRPr lang="ru-RU" sz="4000" b="1" dirty="0"/>
          </a:p>
        </p:txBody>
      </p:sp>
      <p:sp>
        <p:nvSpPr>
          <p:cNvPr id="4" name="TextBox 3"/>
          <p:cNvSpPr txBox="1"/>
          <p:nvPr/>
        </p:nvSpPr>
        <p:spPr>
          <a:xfrm flipH="1">
            <a:off x="3643306" y="1428736"/>
            <a:ext cx="16430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err="1" smtClean="0"/>
              <a:t>ки</a:t>
            </a:r>
            <a:endParaRPr lang="ru-RU" sz="2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7786710" y="642918"/>
            <a:ext cx="83067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/>
              <a:t>к</a:t>
            </a:r>
            <a:r>
              <a:rPr lang="ru-RU" sz="4400" b="1" dirty="0" smtClean="0"/>
              <a:t>о</a:t>
            </a:r>
            <a:endParaRPr lang="ru-RU" sz="4000" b="1" dirty="0"/>
          </a:p>
        </p:txBody>
      </p:sp>
      <p:sp>
        <p:nvSpPr>
          <p:cNvPr id="6" name="TextBox 5"/>
          <p:cNvSpPr txBox="1"/>
          <p:nvPr/>
        </p:nvSpPr>
        <p:spPr>
          <a:xfrm flipH="1">
            <a:off x="6429387" y="1857364"/>
            <a:ext cx="14287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/>
              <a:t>пил</a:t>
            </a:r>
            <a:endParaRPr lang="ru-RU" sz="32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4857752" y="2571744"/>
            <a:ext cx="78598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err="1" smtClean="0"/>
              <a:t>ка</a:t>
            </a:r>
            <a:endParaRPr lang="ru-RU" sz="48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857224" y="5286388"/>
            <a:ext cx="109677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/>
              <a:t>пли</a:t>
            </a:r>
            <a:endParaRPr lang="ru-RU" sz="36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214678" y="4929198"/>
            <a:ext cx="72968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/>
              <a:t>та</a:t>
            </a:r>
            <a:endParaRPr lang="ru-RU" sz="4000" b="1" dirty="0"/>
          </a:p>
        </p:txBody>
      </p:sp>
      <p:sp>
        <p:nvSpPr>
          <p:cNvPr id="10" name="TextBox 9"/>
          <p:cNvSpPr txBox="1"/>
          <p:nvPr/>
        </p:nvSpPr>
        <p:spPr>
          <a:xfrm flipH="1">
            <a:off x="4714876" y="5143512"/>
            <a:ext cx="13573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err="1" smtClean="0"/>
              <a:t>ра</a:t>
            </a:r>
            <a:endParaRPr lang="ru-RU" sz="2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7072330" y="4786322"/>
            <a:ext cx="112101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err="1" smtClean="0"/>
              <a:t>кан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785794"/>
            <a:ext cx="89297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На   лугу    растут    ромашки    и     маки.</a:t>
            </a:r>
            <a:endParaRPr lang="ru-RU" sz="36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14282" y="2285992"/>
            <a:ext cx="8572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Капли   упали    на    куртку  Сани.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785794"/>
            <a:ext cx="8977971" cy="48320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/>
              <a:t>                  Кто кого испугал?</a:t>
            </a:r>
          </a:p>
          <a:p>
            <a:r>
              <a:rPr lang="ru-RU" sz="4400" b="1" dirty="0" smtClean="0"/>
              <a:t>Роман  и  Тарас  построили  плот. </a:t>
            </a:r>
          </a:p>
          <a:p>
            <a:r>
              <a:rPr lang="ru-RU" sz="4400" b="1" dirty="0" smtClean="0"/>
              <a:t>Поток  клокотал   и  толкал   плот,</a:t>
            </a:r>
          </a:p>
          <a:p>
            <a:r>
              <a:rPr lang="ru-RU" sz="4400" b="1" dirty="0" smtClean="0"/>
              <a:t> и  тот  скоро  приплыл  к  пристани.</a:t>
            </a:r>
          </a:p>
          <a:p>
            <a:r>
              <a:rPr lang="ru-RU" sz="4400" b="1" dirty="0" smtClean="0"/>
              <a:t>Плот  спугнул  уток.  Утки  нырнули.</a:t>
            </a:r>
          </a:p>
          <a:p>
            <a:r>
              <a:rPr lang="ru-RU" sz="4400" b="1" dirty="0" smtClean="0"/>
              <a:t> Ну  и  утки!</a:t>
            </a:r>
          </a:p>
          <a:p>
            <a:endParaRPr lang="ru-RU" sz="4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1.bp.blogspot.com/-ig_ASF2ARn8/UGHIqNDW5kI/AAAAAAAAPUs/_wf1idAGgPM/s200/%D0%A1%D0%BB%D0%BE%D0%B6%D0%B5%D0%BD%D0%B8%D0%B5.jpg">
            <a:hlinkClick r:id="rId2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5719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-1071594"/>
            <a:ext cx="9144000" cy="7572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85784" y="0"/>
            <a:ext cx="942978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</TotalTime>
  <Words>87</Words>
  <Application>Microsoft Office PowerPoint</Application>
  <PresentationFormat>Экран (4:3)</PresentationFormat>
  <Paragraphs>31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комп</dc:creator>
  <cp:lastModifiedBy>комп</cp:lastModifiedBy>
  <cp:revision>9</cp:revision>
  <dcterms:created xsi:type="dcterms:W3CDTF">2012-11-28T18:47:23Z</dcterms:created>
  <dcterms:modified xsi:type="dcterms:W3CDTF">2012-11-28T20:13:57Z</dcterms:modified>
</cp:coreProperties>
</file>