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  <p:sldId id="266" r:id="rId5"/>
    <p:sldId id="272" r:id="rId6"/>
    <p:sldId id="270" r:id="rId7"/>
    <p:sldId id="273" r:id="rId8"/>
    <p:sldId id="271" r:id="rId9"/>
    <p:sldId id="259" r:id="rId10"/>
    <p:sldId id="263" r:id="rId11"/>
    <p:sldId id="264" r:id="rId12"/>
    <p:sldId id="265" r:id="rId13"/>
    <p:sldId id="267" r:id="rId14"/>
    <p:sldId id="260" r:id="rId15"/>
    <p:sldId id="268" r:id="rId16"/>
    <p:sldId id="262" r:id="rId17"/>
    <p:sldId id="269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C83F7-8998-4199-A4E1-18F6F6E1D6C9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D8435-C7F8-405A-A529-7CFFC264F9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6901202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C83F7-8998-4199-A4E1-18F6F6E1D6C9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D8435-C7F8-405A-A529-7CFFC264F9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8993937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C83F7-8998-4199-A4E1-18F6F6E1D6C9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D8435-C7F8-405A-A529-7CFFC264F9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7288644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C83F7-8998-4199-A4E1-18F6F6E1D6C9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D8435-C7F8-405A-A529-7CFFC264F96B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54680423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C83F7-8998-4199-A4E1-18F6F6E1D6C9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D8435-C7F8-405A-A529-7CFFC264F9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9971989"/>
      </p:ext>
    </p:extLst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C83F7-8998-4199-A4E1-18F6F6E1D6C9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D8435-C7F8-405A-A529-7CFFC264F9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2778770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C83F7-8998-4199-A4E1-18F6F6E1D6C9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D8435-C7F8-405A-A529-7CFFC264F9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9243894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C83F7-8998-4199-A4E1-18F6F6E1D6C9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D8435-C7F8-405A-A529-7CFFC264F9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0391045"/>
      </p:ext>
    </p:extLst>
  </p:cSld>
  <p:clrMapOvr>
    <a:masterClrMapping/>
  </p:clrMapOvr>
  <p:transition spd="slow">
    <p:push dir="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C83F7-8998-4199-A4E1-18F6F6E1D6C9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D8435-C7F8-405A-A529-7CFFC264F9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3980225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C83F7-8998-4199-A4E1-18F6F6E1D6C9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D8435-C7F8-405A-A529-7CFFC264F9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2907591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C83F7-8998-4199-A4E1-18F6F6E1D6C9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D8435-C7F8-405A-A529-7CFFC264F9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8020806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C83F7-8998-4199-A4E1-18F6F6E1D6C9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D8435-C7F8-405A-A529-7CFFC264F9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9867201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C83F7-8998-4199-A4E1-18F6F6E1D6C9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D8435-C7F8-405A-A529-7CFFC264F9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7319968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C83F7-8998-4199-A4E1-18F6F6E1D6C9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D8435-C7F8-405A-A529-7CFFC264F9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2912743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C83F7-8998-4199-A4E1-18F6F6E1D6C9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D8435-C7F8-405A-A529-7CFFC264F9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4450085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C83F7-8998-4199-A4E1-18F6F6E1D6C9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D8435-C7F8-405A-A529-7CFFC264F9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5310386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C83F7-8998-4199-A4E1-18F6F6E1D6C9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D8435-C7F8-405A-A529-7CFFC264F9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4143453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B90C83F7-8998-4199-A4E1-18F6F6E1D6C9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8D8435-C7F8-405A-A529-7CFFC264F9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556953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ransition spd="slow">
    <p:push dir="u"/>
  </p:transition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49A329A-9C14-4D4B-9166-BD8D188499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DDD38F05-6410-49BE-A8B7-9D1FD01D1CC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964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692064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214384-8827-49F6-B3A6-1206339D19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4605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Джафаров Роман Юрьевич - стрелок.</a:t>
            </a:r>
            <a:b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(05.06.1979 г. - 20.01. 2022 г.)</a:t>
            </a: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02B2241D-B2F8-437D-A26F-F0B78CF1E71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80166" y="2353896"/>
            <a:ext cx="5753100" cy="38576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943020966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74EDBD-A404-4C3B-A538-45F3E42DE3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151" y="457200"/>
            <a:ext cx="6246055" cy="2342271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КУРИЛЬЧЕНКО </a:t>
            </a:r>
            <a:b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ИВАН АЛЕКСАНДРОВИЧ - старший сержант полиции.</a:t>
            </a:r>
            <a:b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(13.09.1983 г.-30.07.2015 г.)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440C54BC-7A34-4D0D-82A2-7E68FF9B225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7554350" y="987425"/>
            <a:ext cx="3801037" cy="4873625"/>
          </a:xfrm>
        </p:spPr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91AD2A4-2D47-4604-89B9-AA15CBAFD6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39152" y="3080825"/>
            <a:ext cx="6246054" cy="3657599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algn="ctr"/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1990 года по 2000 год обучался в Общеобразовательной школе № 48 города Горловки. После Государственного переворота 2014 года не подчинился приказу на передислокацию в город Киев и остался в родном городе Горловке, где продолжил службу в рядах Народной Милиции Донецкой Народной Республики.</a:t>
            </a:r>
            <a:b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Погиб 30.07.2015 года при невыясненных обстоятельствах</a:t>
            </a:r>
            <a:r>
              <a:rPr lang="ru-RU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80E173A-8BFC-4811-AFAF-89E5ECB382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3887" y="358525"/>
            <a:ext cx="4511500" cy="6379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4636356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A67854E-C934-41F4-BC63-824D7CF524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7962" y="457199"/>
            <a:ext cx="5688037" cy="1948375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Клячев Владимир Иванович - гвардии младший сержант.</a:t>
            </a:r>
            <a:b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(30.04 .1987-14.03.2022)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F92001D-7C64-4855-8358-AA941F622F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07962" y="2616590"/>
            <a:ext cx="5688036" cy="3981158"/>
          </a:xfrm>
          <a:gradFill flip="none" rotWithShape="1">
            <a:gsLst>
              <a:gs pos="0">
                <a:schemeClr val="accent4">
                  <a:lumMod val="67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>
            <a:normAutofit fontScale="92500" lnSpcReduction="10000"/>
          </a:bodyPr>
          <a:lstStyle/>
          <a:p>
            <a:pPr algn="ctr"/>
            <a:r>
              <a:rPr lang="ru-RU" sz="2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Родился в городе Горловка. Учился в школе № 75.</a:t>
            </a:r>
            <a:br>
              <a:rPr lang="ru-RU" sz="2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школы поступил ГПУ 37, где получил профессию газоэлектросварщика.</a:t>
            </a:r>
            <a:br>
              <a:rPr lang="ru-RU" sz="2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Сначала служил в батальоне "Восток", потом перевелся в войсковую часть 08803..</a:t>
            </a:r>
            <a:br>
              <a:rPr lang="ru-RU" sz="2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Принимал участие в освобождении Волновахи. Погиб в Верхнеторецком.</a:t>
            </a:r>
            <a:br>
              <a:rPr lang="ru-RU" sz="2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4157CC2-664C-4739-A5C1-542EE38510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2503" y="125868"/>
            <a:ext cx="4202992" cy="66062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603822027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85A7C4C-EF8C-4B9E-B8E2-7616127DB0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10154" y="452718"/>
            <a:ext cx="7940680" cy="911848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ВОИНЫ-АФГАНЦЫ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EDAFD25-8B63-45A1-B06F-E65FAA4123A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70" b="9699"/>
          <a:stretch/>
        </p:blipFill>
        <p:spPr>
          <a:xfrm>
            <a:off x="2567243" y="1788411"/>
            <a:ext cx="7057513" cy="4616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84223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AC5273-2BBE-45DD-B2BA-3F0E77DC5E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2031" y="452718"/>
            <a:ext cx="11197883" cy="140053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Тарновецкий Иван Георгиевич 19.04.40- 19.09.1999. Служил в Афганистане 1978-1980.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F0C95984-E700-44B3-9ED8-DA1696C9887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8038" r="2225" b="24394"/>
          <a:stretch/>
        </p:blipFill>
        <p:spPr>
          <a:xfrm>
            <a:off x="2196573" y="2055813"/>
            <a:ext cx="3317962" cy="44780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F2F09EC-1689-49F5-8BDA-0F84705958E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391" t="4317" r="-1145" b="31273"/>
          <a:stretch/>
        </p:blipFill>
        <p:spPr>
          <a:xfrm>
            <a:off x="6492570" y="2055813"/>
            <a:ext cx="3502857" cy="44172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645137598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12873C5-90C1-4B63-AAF8-6CA43D2474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8129" y="452718"/>
            <a:ext cx="10396025" cy="1400530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Великой Отечественной 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войны, труженики тыла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09BC4675-849D-4364-9FC5-6C4E4EC3A17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45479" y="2052638"/>
            <a:ext cx="8184786" cy="460166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0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01127073"/>
      </p:ext>
    </p:extLst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4B31724-4391-412B-AF16-AF200DE6A5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5083" y="640080"/>
            <a:ext cx="6119445" cy="1702189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Дусь Михаил Михайлович, 1927 г.р.</a:t>
            </a:r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7C892509-2ADE-43DF-8D92-6008562336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25084" y="3137094"/>
            <a:ext cx="6119444" cy="2926081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14 лет сбежал на фронт, прибавив себе годы. Воевал на Киевском фронте в железнодорожных войсках подрывником. Умер 17.09.2007 г.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85B4478-6DBE-4031-AA40-6BBE566B76E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441" t="1980"/>
          <a:stretch/>
        </p:blipFill>
        <p:spPr>
          <a:xfrm>
            <a:off x="6845075" y="640080"/>
            <a:ext cx="4091415" cy="577705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713757807"/>
      </p:ext>
    </p:extLst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1C74655-1017-4AA2-8BCE-6DE05B554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8205" y="453683"/>
            <a:ext cx="6214626" cy="1586132"/>
          </a:xfrm>
          <a:gradFill flip="none" rotWithShape="1"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Кадук Василий Андреевич. 1912 - 1983гг.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09DC389-18C2-4FD1-8B03-28448DC504C0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1049" r="1049"/>
          <a:stretch>
            <a:fillRect/>
          </a:stretch>
        </p:blipFill>
        <p:spPr>
          <a:xfrm>
            <a:off x="7273103" y="453683"/>
            <a:ext cx="4310692" cy="6158132"/>
          </a:xfrm>
          <a:prstGeom prst="rect">
            <a:avLst/>
          </a:prstGeo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D9AA800F-9797-4EBB-AEF8-5E82086F6D9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08205" y="2630657"/>
            <a:ext cx="6214625" cy="2616591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ВОВ был танкистом. </a:t>
            </a:r>
          </a:p>
          <a:p>
            <a:pPr algn="ctr"/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Получил ранение в бою, контузия... из горящего танка спасал раненого боевого товарища. </a:t>
            </a:r>
          </a:p>
          <a:p>
            <a:pPr algn="ctr"/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Дошёл до Берлина.</a:t>
            </a:r>
          </a:p>
        </p:txBody>
      </p:sp>
    </p:spTree>
    <p:extLst>
      <p:ext uri="{BB962C8B-B14F-4D97-AF65-F5344CB8AC3E}">
        <p14:creationId xmlns:p14="http://schemas.microsoft.com/office/powerpoint/2010/main" val="22062978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push dir="u"/>
      </p:transition>
    </mc:Choice>
    <mc:Fallback>
      <p:transition spd="slow">
        <p:push dir="u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493AAA0-2712-43A2-8ADE-967916D903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C1B9638-54C8-4FB1-B621-43983CEE16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58128"/>
            <a:ext cx="10515600" cy="2570871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"СТЕНА ПАМЯТИ»</a:t>
            </a:r>
            <a:b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МБОУ г. Горловки "Школа № 48"</a:t>
            </a:r>
            <a:b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Объект 8">
            <a:extLst>
              <a:ext uri="{FF2B5EF4-FFF2-40B4-BE49-F238E27FC236}">
                <a16:creationId xmlns:a16="http://schemas.microsoft.com/office/drawing/2014/main" id="{55F51FAF-98E2-4836-9189-E803D3186C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606091"/>
            <a:ext cx="10515600" cy="2570871"/>
          </a:xfrm>
        </p:spPr>
        <p:txBody>
          <a:bodyPr>
            <a:normAutofit/>
          </a:bodyPr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создана с целью сохранения памяти об участниках Великой Отечественной войны и тружениках тыла, о воинах-афганцах и защитниках Донецкой Народной Республики.</a:t>
            </a:r>
          </a:p>
        </p:txBody>
      </p:sp>
    </p:spTree>
    <p:extLst>
      <p:ext uri="{BB962C8B-B14F-4D97-AF65-F5344CB8AC3E}">
        <p14:creationId xmlns:p14="http://schemas.microsoft.com/office/powerpoint/2010/main" val="739701537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59A785-1545-4455-BA04-EEA63E9518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id="{4425B47E-C1E6-4480-BE40-3D97816051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0500C4D-7FA6-411D-9214-984A12841B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1"/>
            <a:ext cx="12192001" cy="6879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1794453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F149A1-6524-45E1-8F93-DEB327B65C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1" y="452718"/>
            <a:ext cx="10945667" cy="1400530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Защитники </a:t>
            </a:r>
            <a:b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Донецкой Народной Республики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4B1646CF-8C5B-4C27-BA4E-DA253165C36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111" y="2052638"/>
            <a:ext cx="10945667" cy="4195762"/>
          </a:xfrm>
        </p:spPr>
      </p:pic>
    </p:spTree>
    <p:extLst>
      <p:ext uri="{BB962C8B-B14F-4D97-AF65-F5344CB8AC3E}">
        <p14:creationId xmlns:p14="http://schemas.microsoft.com/office/powerpoint/2010/main" val="2734116919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C2516D-196D-477E-87DE-AE549854D5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2" y="452718"/>
            <a:ext cx="5684350" cy="1400530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Леваков Виктор Михайлович - гвардии старший сержант, заместитель командира взвода.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5C86A59-F42C-47CF-909A-352942370F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6112" y="2052918"/>
            <a:ext cx="5684349" cy="4195481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Родился 24.03.1988 в городе Курске, там же учился. Закончил 11 классов. Получил образование хореографа. На протяжении 8 лет был военнослужащим РФ. Потом уволился и пошёл добровольцем на защиту Донецкой Народной Республики. Служил с 25.02.2019 года.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Погиб 03.03.2022 с. Волноваха.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F2988D3-54D7-4558-8816-7BCBDAE827A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7" t="16402" r="1"/>
          <a:stretch/>
        </p:blipFill>
        <p:spPr>
          <a:xfrm>
            <a:off x="7212037" y="452718"/>
            <a:ext cx="3883362" cy="57956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528016817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6094030-F5A8-4656-AE5E-84D36DF5DD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8301" y="337625"/>
            <a:ext cx="5908429" cy="1758461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Дорохов Андрей Владимирович - гвардии лейтенант, командир подразделения, ком. взвода.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(07.07.1994 г. - 03.03.2022 г.)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762C3CBB-1F5D-424A-A8C7-2EEC4AF5B1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78302" y="2321169"/>
            <a:ext cx="5908430" cy="4037427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Родился и жил в Горловке. Закончил ОШ №48 в 2012 году.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2012-2013г учился в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Горловском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высшем профессиональном училище № 37 по профессии электромонтер по ремонту и обслуживанию электрооборудования. В 2015 году, в марте месяце, пошел воевать за родной город. Сразу же попал на боевые позиции в посёлок Зайцево, что на окраине Горловки. Проходил службу в войсковой части 08803. С 2018г по 2019г служил в Донецке в 1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ОБСпН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08808. Потом вернулся в родной город на свои позиции. Прошёл путь от рядового солдата до боевого офицера.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Погиб в Волновахе, при исполнении служебного долга.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2017 году награждён медалью "За оборону Горловки",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2021 году нагрудным знаком "Защитник Зайцево".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AA9B60B-78F1-4E74-9246-117384C4741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309" r="16905"/>
          <a:stretch/>
        </p:blipFill>
        <p:spPr>
          <a:xfrm>
            <a:off x="6822831" y="337624"/>
            <a:ext cx="4521615" cy="6020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167406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0258FB0-E69F-40E9-82F7-C61A035D74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4233" y="590843"/>
            <a:ext cx="5894363" cy="1434905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Комащенко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Роман Владимирович -ефрейтор.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3CD8C1F5-DA41-446C-BBAD-976D9B4E73C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07" t="13824" r="23836" b="1"/>
          <a:stretch/>
        </p:blipFill>
        <p:spPr>
          <a:xfrm>
            <a:off x="7301132" y="556132"/>
            <a:ext cx="3798278" cy="57457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3BA21363-19E3-4DED-BB25-CBFB3B9DFBD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64234" y="2405576"/>
            <a:ext cx="5894362" cy="3896292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Родился 20.09.1980 г. в городе Дзержинске, там же учился, закончил 9 классов. В училище получил профессию сварщика, работал на предприятии сначала учеником, потом стал бригадиром. Потом уехал в Донецк, там работал литейщиком. После переехал в Горловку. Был командиром отделения. Не успели присвоить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мл.сержанта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Погиб 03.03.2022 с. Волноваха.</a:t>
            </a:r>
          </a:p>
        </p:txBody>
      </p:sp>
    </p:spTree>
    <p:extLst>
      <p:ext uri="{BB962C8B-B14F-4D97-AF65-F5344CB8AC3E}">
        <p14:creationId xmlns:p14="http://schemas.microsoft.com/office/powerpoint/2010/main" val="879528642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4C9054F-EF45-4C40-AC17-FF756C7E3589}"/>
              </a:ext>
            </a:extLst>
          </p:cNvPr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Журилов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Максим Александрович (09.12.1992 - 08.04.2018)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1E6A4E1D-1F67-46AA-B88F-FE9C134A6D1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59158" y="2096879"/>
            <a:ext cx="3128340" cy="466014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02B3144-0226-4C80-898D-080BD87BC52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987" t="9938" r="7626"/>
          <a:stretch/>
        </p:blipFill>
        <p:spPr>
          <a:xfrm>
            <a:off x="8088923" y="2094839"/>
            <a:ext cx="3278142" cy="45624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5C93AFF-5558-4DD1-829C-DDC40DBE2B7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793" t="13466" r="12125"/>
          <a:stretch/>
        </p:blipFill>
        <p:spPr>
          <a:xfrm>
            <a:off x="410014" y="2194560"/>
            <a:ext cx="3128340" cy="43444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914880039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2F53DC-264F-4382-A4B4-692C834D84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1680" y="365125"/>
            <a:ext cx="8229600" cy="14605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Копев Алексей Сергеевич </a:t>
            </a:r>
            <a:b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14.05.1994 - 15.03.2022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15BE3EB-D839-4EDB-B60C-CE98EFD7E1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21" y="1983545"/>
            <a:ext cx="4888266" cy="4608974"/>
          </a:xfrm>
          <a:solidFill>
            <a:schemeClr val="accent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>
            <a:normAutofit fontScale="62500" lnSpcReduction="20000"/>
          </a:bodyPr>
          <a:lstStyle/>
          <a:p>
            <a:pPr marL="0" indent="0" algn="ctr">
              <a:buNone/>
            </a:pPr>
            <a:br>
              <a:rPr lang="ru-RU" dirty="0"/>
            </a:br>
            <a:r>
              <a:rPr lang="ru-RU" sz="3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Родился в городе Горловка, здесь и жил до начала войны. После школы учился на газоэлектросварщика в ГВПУ № 37, однако по профессии так и не работал.</a:t>
            </a:r>
            <a:br>
              <a:rPr lang="ru-RU" sz="3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начала войны уехал в Белгородскую область, но не смог оставаться в стороне, когда в родном краю такое происходило. Приехал и вступил в ряды ополчения.</a:t>
            </a:r>
            <a:br>
              <a:rPr lang="ru-RU" sz="3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Алексей был призван по мобилизации 25 февраля. Но не с этого момента началась его служба, с конца 2014 по 2015 года служил в рядах "</a:t>
            </a:r>
            <a:r>
              <a:rPr lang="ru-RU" sz="3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Кальмиуса</a:t>
            </a:r>
            <a:r>
              <a:rPr lang="ru-RU" sz="3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". Принимал активное участие в боях </a:t>
            </a:r>
            <a:r>
              <a:rPr lang="ru-RU" sz="3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Дебальцевского</a:t>
            </a:r>
            <a:r>
              <a:rPr lang="ru-RU" sz="3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котла, за что получил 2 медали "За боевые заслуги"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45FA186-E768-415E-8D65-83F3DF4A18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0356" y="1983545"/>
            <a:ext cx="2426418" cy="460897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5B1725C-55F0-4757-9F4A-0EFA286AC0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7343" y="1859513"/>
            <a:ext cx="2426418" cy="4657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3137157"/>
      </p:ext>
    </p:extLst>
  </p:cSld>
  <p:clrMapOvr>
    <a:masterClrMapping/>
  </p:clrMapOvr>
  <p:transition spd="slow">
    <p:push dir="u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121</TotalTime>
  <Words>337</Words>
  <Application>Microsoft Office PowerPoint</Application>
  <PresentationFormat>Широкоэкранный</PresentationFormat>
  <Paragraphs>26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Century Gothic</vt:lpstr>
      <vt:lpstr>Times New Roman</vt:lpstr>
      <vt:lpstr>Wingdings 3</vt:lpstr>
      <vt:lpstr>Ион</vt:lpstr>
      <vt:lpstr>Презентация PowerPoint</vt:lpstr>
      <vt:lpstr>"СТЕНА ПАМЯТИ»  МБОУ г. Горловки "Школа № 48" </vt:lpstr>
      <vt:lpstr>Презентация PowerPoint</vt:lpstr>
      <vt:lpstr>Защитники  Донецкой Народной Республики</vt:lpstr>
      <vt:lpstr>Леваков Виктор Михайлович - гвардии старший сержант, заместитель командира взвода.</vt:lpstr>
      <vt:lpstr>Дорохов Андрей Владимирович - гвардии лейтенант, командир подразделения, ком. взвода. (07.07.1994 г. - 03.03.2022 г.)</vt:lpstr>
      <vt:lpstr>Комащенко  Роман Владимирович -ефрейтор.</vt:lpstr>
      <vt:lpstr>Журилов Максим Александрович (09.12.1992 - 08.04.2018)</vt:lpstr>
      <vt:lpstr>Копев Алексей Сергеевич  14.05.1994 - 15.03.2022</vt:lpstr>
      <vt:lpstr>Джафаров Роман Юрьевич - стрелок. (05.06.1979 г. - 20.01. 2022 г.)</vt:lpstr>
      <vt:lpstr>КУРИЛЬЧЕНКО  ИВАН АЛЕКСАНДРОВИЧ - старший сержант полиции. (13.09.1983 г.-30.07.2015 г.)</vt:lpstr>
      <vt:lpstr>Клячев Владимир Иванович - гвардии младший сержант. (30.04 .1987-14.03.2022)</vt:lpstr>
      <vt:lpstr>ВОИНЫ-АФГАНЦЫ</vt:lpstr>
      <vt:lpstr>Тарновецкий Иван Георгиевич 19.04.40- 19.09.1999. Служил в Афганистане 1978-1980.</vt:lpstr>
      <vt:lpstr>Участники Великой Отечественной  войны, труженики тыла </vt:lpstr>
      <vt:lpstr>Дусь Михаил Михайлович, 1927 г.р.</vt:lpstr>
      <vt:lpstr>Кадук Василий Андреевич. 1912 - 1983гг.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Коршенюк Александр</dc:creator>
  <cp:lastModifiedBy>Коршенюк Александр</cp:lastModifiedBy>
  <cp:revision>13</cp:revision>
  <dcterms:created xsi:type="dcterms:W3CDTF">2022-04-28T03:49:32Z</dcterms:created>
  <dcterms:modified xsi:type="dcterms:W3CDTF">2022-04-28T18:21:04Z</dcterms:modified>
</cp:coreProperties>
</file>