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56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CF9FB95-388A-BA4A-9135-144CE60A39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52273E0-FEE6-DB48-AF8A-44B3FF3E6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FB9AEB-ECFB-0B47-B28C-1BB924C0A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008DED-5C60-994C-B460-E693D12BA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434A1F-E21C-0B49-8F13-343E5819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008BCC4-1DDB-BE46-91E4-00764A42E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6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965FE1-CAE0-FF42-AA31-1F8E2678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61516AB-1990-2547-B882-B6D715BA5C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EF200D-4500-5A42-B00E-BB85100D2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5C44D7-CC27-7643-8A2A-EAFCAB670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D28F3F-68E5-284D-A76C-E2543C3B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05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185EB3A-B092-0044-A1A2-44CEE8B9EB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0A84942-CDD1-B349-B2D6-BAE3DF45F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1206FA1-0953-5140-8512-A823F7D91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55A904B-A958-B34F-AC89-DD526E127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100FAC-AEB9-8543-BC49-7931915A8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1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E085B6-96A0-0544-8BD5-249450A99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42F56FF-9495-3749-8FB1-2EEBAB43D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921123C-4707-6D48-B357-315523AC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532C91-C8AC-3D4B-AFC3-AA4FE15E3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BAC2E70-E602-944D-B416-2436A00B9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41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836EF1-E8B4-8D4F-B134-AEBCD7079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2E0B9E1-458D-8846-B446-4B036AAB8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E1D2FE2-5020-334E-A258-5637538D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68A0B82-F2C3-1C42-ACA1-F3163112E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3A41486-5B95-954C-AF06-08DC7B036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234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0785DC-3D8D-BE4E-ACB7-C7DA827CA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05F68A-92C2-384C-AC0B-9FBC959C00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4A7A9A2-16FA-A046-95F5-996B1EC3F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E41D4D4-3FB7-5B44-B312-6FAF9BF0E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44F03BE-CE38-A14F-BBA7-85A7F4066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10EDD91-54DF-BC4D-BCF2-B8F1738DC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5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F3C533-83EA-B546-B29A-D804D9669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BEC126-DD82-1C4B-9B67-0F1CE4DCE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7C139A1-FE16-EB44-BC12-8A552CB0C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64F3BC6-F119-9B47-8184-EFFF3B702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826BFE7-E957-D245-BDA8-04B1A243A4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605C0C6-C0C6-9049-8D50-51E5B7BA2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F6AD74A-4213-F142-974E-00AFA5F2C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416BE6F-6373-AB4C-910D-D4491013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06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92BD07-304C-E84C-82D7-45AD6FDC1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C6312C4-9D7E-0F4B-97F3-08954617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A5429CD-A6A5-1048-AC48-2ECF13261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6C405CE-F923-DE41-AE6A-4324253E1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514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A830423-F538-FB45-B002-A85BCBD2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C3B6818-2FD6-8D4B-B4BE-24277E0C1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EE3159-5369-404A-86DC-CCB6E94A5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62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D10C5E-FAAE-494A-8300-0957EC1C6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7FD1C1E-C259-2A4E-BBCD-4C7C0ED21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25291D0-8517-3643-B889-A98AE9D8A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AE7E1A0-41E6-D545-9F20-A1F746160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696FA76-4EFE-3F40-A2D1-57C0B7130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EF2095A-47AC-4D44-9F0C-1454B087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12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9DE214E-D77B-E949-93D6-333EE41F9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CF5D50E-AF1E-864E-9EE5-655D35BA57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F1B40B4-C70E-1941-9394-21540DB7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83AE5B1-10ED-8E47-AFF4-FE077CAA2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7D1B64-5B94-974D-AB5A-159BF910D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1E2075D-39A7-EA47-B0E3-755CBC205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62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DEDF7A0-46FE-1A40-9C40-BDD2C0D61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1FBFB0C-3D6A-0D46-B431-56C253FA0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0A32DB-C7EE-3641-8B45-BE63DE2176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C354E-8820-425A-A110-AC101A33DA8E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C05E79-7C13-6546-89F0-263A307BE4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C6089-65EF-194E-8520-5BB14D686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2B91E-87FC-4A9C-8F23-709F14805B3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0E4B1A8-96BE-474D-8F07-FEEA4B21A8E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1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08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3970"/>
          <a:stretch/>
        </p:blipFill>
        <p:spPr>
          <a:xfrm>
            <a:off x="525439" y="70769"/>
            <a:ext cx="9423779" cy="678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2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20" y="204717"/>
            <a:ext cx="9506695" cy="571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7187" y="2423447"/>
            <a:ext cx="7761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рыбы имеют разную окраску тела? Что определяет окраску тела рыб?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4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039" y="543088"/>
            <a:ext cx="79111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«Черный ящик»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Эти рыбы   выведены впервые в Китае, и надежно скрывались за стенами дворцов китайских императоров. В Европе впервые появились только в XVII в. В Россию впервые попали из Китае в качестве дара царю Алексею Михайловичу. Царь велел посадить их в хрустальные чащи.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хороших условиях содержания может дожить до 50 лет.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Телескоп, комета, львиная голова, жемчужина существует более 12 разновидностей.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Сказочный персонаж, исполняющий желания.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321170"/>
              </p:ext>
            </p:extLst>
          </p:nvPr>
        </p:nvGraphicFramePr>
        <p:xfrm>
          <a:off x="735462" y="542245"/>
          <a:ext cx="8449482" cy="53980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16494"/>
                <a:gridCol w="2816494"/>
                <a:gridCol w="281649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17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619523"/>
              </p:ext>
            </p:extLst>
          </p:nvPr>
        </p:nvGraphicFramePr>
        <p:xfrm>
          <a:off x="614150" y="586856"/>
          <a:ext cx="9867330" cy="560126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89110"/>
                <a:gridCol w="3289110"/>
                <a:gridCol w="3289110"/>
              </a:tblGrid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7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24683"/>
              </p:ext>
            </p:extLst>
          </p:nvPr>
        </p:nvGraphicFramePr>
        <p:xfrm>
          <a:off x="838200" y="791567"/>
          <a:ext cx="9383973" cy="550513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27991"/>
                <a:gridCol w="3127991"/>
                <a:gridCol w="3127991"/>
              </a:tblGrid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0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0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0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Кожа, чешуя, слизь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снижает трения воды.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0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6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8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054629"/>
              </p:ext>
            </p:extLst>
          </p:nvPr>
        </p:nvGraphicFramePr>
        <p:xfrm>
          <a:off x="824554" y="187894"/>
          <a:ext cx="9315735" cy="652424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05245"/>
                <a:gridCol w="3105245"/>
                <a:gridCol w="3105245"/>
              </a:tblGrid>
              <a:tr h="28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3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3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3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Кожа, чешуя, слизь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снижает трения воды.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Непарные: спинной, анальный.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Хвостовой.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Парные: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Грудные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Брюшные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Устойчивость при движении.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Движение вперед.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Повороты в воде в воде, движение вверх вниз и в стороны.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Удерживают равновесие в вертикальном положении.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4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1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380431"/>
              </p:ext>
            </p:extLst>
          </p:nvPr>
        </p:nvGraphicFramePr>
        <p:xfrm>
          <a:off x="846162" y="122828"/>
          <a:ext cx="9771795" cy="61687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57265"/>
                <a:gridCol w="3257265"/>
                <a:gridCol w="3257265"/>
              </a:tblGrid>
              <a:tr h="388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7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7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7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Кожа, чешуя, слизь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снижает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38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Непарные: спинной, анальный.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Хвостовой.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Парные: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Грудные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Брюшные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Устойчивость при движении.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Движение вперед.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Повороты в воде в воде, движение вверх вниз и в стороны.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Удерживают равновесие в вертикальном положении.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17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742476"/>
              </p:ext>
            </p:extLst>
          </p:nvPr>
        </p:nvGraphicFramePr>
        <p:xfrm>
          <a:off x="1302223" y="137160"/>
          <a:ext cx="9179259" cy="615086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59753"/>
                <a:gridCol w="3059753"/>
                <a:gridCol w="305975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Кожа, чешуя, слизь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снижает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Непарные: спинной, анальный.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Хвостовой.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Парные: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Грудные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Брюшные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Устойчивость при движении.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Движение вперед.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Повороты в воде в воде, движение вверх вниз и в стороны.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Удерживают равновесие в вертикальном положении.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Плавательный пузырь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Ощущение положения своего тела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Расположены на боковых сторонах тела рыбы.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и силу течения воды.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Спинка темная, брюшко светлое.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маскировка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35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025" y="586854"/>
            <a:ext cx="74789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Ракообразные — водные членистоногие, дышащие легкими. Тело расчленено на сегменты и состоит из нескольких отделов: из головы, груди и брюшка или из головогруди и брюшка. Имеются пять пар усиков. Покровы тела содержат особое твердое вещество — хитин.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ракообразных полость тела смешанная, в сосудах и межклеточных полостях ракообразных циркулирует кровь.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глаз состоит из множества направленных в разные стороны очень мелких глазков — фасеток</a:t>
            </a:r>
          </a:p>
        </p:txBody>
      </p:sp>
    </p:spTree>
    <p:extLst>
      <p:ext uri="{BB962C8B-B14F-4D97-AF65-F5344CB8AC3E}">
        <p14:creationId xmlns:p14="http://schemas.microsoft.com/office/powerpoint/2010/main" val="287814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190523"/>
              </p:ext>
            </p:extLst>
          </p:nvPr>
        </p:nvGraphicFramePr>
        <p:xfrm>
          <a:off x="749111" y="376324"/>
          <a:ext cx="9691425" cy="59671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30475"/>
                <a:gridCol w="3230475"/>
                <a:gridCol w="3230475"/>
              </a:tblGrid>
              <a:tr h="490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Отделы тела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плавно переходит в туловище и хвост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тела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Обтекаемая, сжатая по бокам.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Снижает трение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Кожа, чешуя, слизь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снижает трения 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Плавники.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Непарные: спинной, анальный.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Хвостовой.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Парные: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Грудные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Брюшные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Устойчивость при движении.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Движение вперед.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Повороты в воде в воде, движение вверх вниз и в стороны.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Удерживают равновесие в вертикальном положении.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Равновесие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Плавательный пузырь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Ощущение положения своего тела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Боковые линии.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Расположены на боковых сторонах тела рыбы.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и силу течения воды.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Окраска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Спинка темная, брюшко светлое.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Защитная, маскировка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Зрение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Глаза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Хорошо видит на близком расстоянии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Обоняния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ноздри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Восприятие запахов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04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2221" y="716972"/>
            <a:ext cx="664191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Ракообразные — водные членистоногие, дышащие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жабрами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Тело расчленено на сегменты и состоит из нескольких отделов: из головы, груди и брюшка или из головогруди и брюшка. Имеются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пары усиков. Покровы тела содержат особое твердое вещество — хитин.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ракообразных полость тела смешанная, в сосудах и межклеточных полостях ракообразных циркулирует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гемолимфа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глаз состоит из множества направленных в разные стороны очень мелких глазков — фасеток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9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1277" y="219587"/>
            <a:ext cx="793844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Пищеварительная система паука состоит из рта, глотки, пищевода,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кишки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дыхания у паука —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трахеи.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Кровеносная система у пауков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имеет вид длинной трубочки, расположенной на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стороне брюшка.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 паука состоит из головогрудного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узла и отходящих от него многочисленных нервов.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нижнем конце брюшка имеются три пары паутинных бородавок, вырабатывающих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видоизмененные брюшные ножки.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744" y="116975"/>
            <a:ext cx="729700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Пищеварительная система паука состоит из рта, глотки, пищевода,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желудка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кишки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дыхания у паука — легкие и трахеи.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Кровеносная система у пауков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незамкнутая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Сердце имеет вид длинной трубочки, расположенной на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спинной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стороне брюшка.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 паука состоит из головогрудного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нервного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узла и отходящих от него многочисленных нервов.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нижнем конце брюшка имеются три пары паутинных бородавок, вырабатывающих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паутину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— это видоизмененные брюшные ножки.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86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8159" y="947467"/>
            <a:ext cx="50203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Ихтиология-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3916" y="235318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зоологии позвоночных, изучающий рыб, их строение, функции их органов, образ жизни на всех стадиях развития, распространение рыб.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7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32598" y="641444"/>
            <a:ext cx="9144000" cy="2387600"/>
          </a:xfrm>
        </p:spPr>
        <p:txBody>
          <a:bodyPr/>
          <a:lstStyle/>
          <a:p>
            <a:r>
              <a:rPr lang="ru-RU" dirty="0" smtClean="0"/>
              <a:t>Надкласс рыбы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5940" y="2435072"/>
            <a:ext cx="1912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рыбы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80681" y="1323833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плавники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23582" y="2074460"/>
            <a:ext cx="1122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чешуя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19869" y="459929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слизь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878643" y="4599296"/>
            <a:ext cx="1216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жабры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06269" y="2336070"/>
            <a:ext cx="19709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Вытянутая </a:t>
            </a:r>
          </a:p>
          <a:p>
            <a:r>
              <a:rPr lang="ru-RU" sz="2800" dirty="0" smtClean="0"/>
              <a:t>Форма тела</a:t>
            </a:r>
            <a:endParaRPr lang="ru-RU" sz="28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612943" y="1847053"/>
            <a:ext cx="0" cy="750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265528" y="2597680"/>
            <a:ext cx="1542197" cy="299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700241" y="3290177"/>
            <a:ext cx="1697974" cy="1309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10620" y="3358402"/>
            <a:ext cx="1026407" cy="1240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36858" y="2896737"/>
            <a:ext cx="13222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8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3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5DB28484-4CD7-43BC-8C1A-77E87D989075}" vid="{917037A1-BE1C-4AC9-8E0B-D6E2CF553FC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81</TotalTime>
  <Words>874</Words>
  <Application>Microsoft Office PowerPoint</Application>
  <PresentationFormat>Широкоэкранный</PresentationFormat>
  <Paragraphs>223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Надкласс рыбы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2022-04-24T13:37:36Z</dcterms:created>
  <dcterms:modified xsi:type="dcterms:W3CDTF">2022-04-24T14:58:48Z</dcterms:modified>
</cp:coreProperties>
</file>