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sldIdLst>
    <p:sldId id="256" r:id="rId2"/>
    <p:sldId id="268" r:id="rId3"/>
    <p:sldId id="273" r:id="rId4"/>
    <p:sldId id="274" r:id="rId5"/>
    <p:sldId id="275" r:id="rId6"/>
    <p:sldId id="276" r:id="rId7"/>
    <p:sldId id="277" r:id="rId8"/>
    <p:sldId id="278" r:id="rId9"/>
    <p:sldId id="279" r:id="rId10"/>
    <p:sldId id="283" r:id="rId11"/>
    <p:sldId id="284" r:id="rId12"/>
    <p:sldId id="280" r:id="rId13"/>
    <p:sldId id="281" r:id="rId14"/>
    <p:sldId id="282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87253" autoAdjust="0"/>
  </p:normalViewPr>
  <p:slideViewPr>
    <p:cSldViewPr snapToGrid="0">
      <p:cViewPr varScale="1">
        <p:scale>
          <a:sx n="95" d="100"/>
          <a:sy n="95" d="100"/>
        </p:scale>
        <p:origin x="35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3794760" y="1267730"/>
            <a:ext cx="1554480" cy="6400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3886200" y="1267731"/>
            <a:ext cx="1371600" cy="548640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71281" y="2091263"/>
            <a:ext cx="6801440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6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71575" y="4682062"/>
            <a:ext cx="6803136" cy="50292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4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400"/>
            </a:lvl2pPr>
            <a:lvl3pPr marL="914400" indent="0" algn="ctr">
              <a:buNone/>
              <a:defRPr sz="1400"/>
            </a:lvl3pPr>
            <a:lvl4pPr marL="1371600" indent="0" algn="ctr">
              <a:buNone/>
              <a:defRPr sz="1400"/>
            </a:lvl4pPr>
            <a:lvl5pPr marL="1828800" indent="0" algn="ctr">
              <a:buNone/>
              <a:defRPr sz="1400"/>
            </a:lvl5pPr>
            <a:lvl6pPr marL="2286000" indent="0" algn="ctr">
              <a:buNone/>
              <a:defRPr sz="1400"/>
            </a:lvl6pPr>
            <a:lvl7pPr marL="2743200" indent="0" algn="ctr">
              <a:buNone/>
              <a:defRPr sz="1400"/>
            </a:lvl7pPr>
            <a:lvl8pPr marL="3200400" indent="0" algn="ctr">
              <a:buNone/>
              <a:defRPr sz="1400"/>
            </a:lvl8pPr>
            <a:lvl9pPr marL="3657600" indent="0" algn="ctr">
              <a:buNone/>
              <a:defRPr sz="14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3931920" y="1327188"/>
            <a:ext cx="1280160" cy="457200"/>
          </a:xfrm>
        </p:spPr>
        <p:txBody>
          <a:bodyPr/>
          <a:lstStyle>
            <a:lvl1pPr algn="ctr">
              <a:defRPr sz="11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9389A218-1BD9-44B7-AD25-60C2204205A7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104936" y="5211060"/>
            <a:ext cx="4429125" cy="228600"/>
          </a:xfrm>
        </p:spPr>
        <p:txBody>
          <a:bodyPr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6455190" y="5212080"/>
            <a:ext cx="158391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91471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6176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762000"/>
            <a:ext cx="177165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762000"/>
            <a:ext cx="60579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8284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93586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3794760" y="1267730"/>
            <a:ext cx="1554480" cy="6400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3886200" y="1267731"/>
            <a:ext cx="1371600" cy="548640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2717" y="2094309"/>
            <a:ext cx="6803136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6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2718" y="4682062"/>
            <a:ext cx="6803136" cy="50292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931920" y="1325880"/>
            <a:ext cx="1280160" cy="457200"/>
          </a:xfrm>
        </p:spPr>
        <p:txBody>
          <a:bodyPr/>
          <a:lstStyle>
            <a:lvl1pPr algn="ctr">
              <a:defRPr lang="en-US" sz="11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9389A218-1BD9-44B7-AD25-60C2204205A7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04679" y="5211060"/>
            <a:ext cx="4430268" cy="228600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3378" y="5211060"/>
            <a:ext cx="1584198" cy="228600"/>
          </a:xfrm>
        </p:spPr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6372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152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488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01339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1520" y="2755898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756581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31919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19156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00623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84147" y="173736"/>
            <a:ext cx="6398514" cy="65105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7392"/>
            <a:ext cx="1823085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8976" y="907143"/>
            <a:ext cx="5428856" cy="504371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3085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7795258" y="6310086"/>
            <a:ext cx="109728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6868160" y="274320"/>
            <a:ext cx="1988820" cy="6309360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0934500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3504"/>
            <a:ext cx="1824228" cy="1645920"/>
          </a:xfrm>
        </p:spPr>
        <p:txBody>
          <a:bodyPr anchor="b">
            <a:noAutofit/>
          </a:bodyPr>
          <a:lstStyle>
            <a:lvl1pPr algn="l">
              <a:defRPr sz="24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1449" y="173736"/>
            <a:ext cx="6398514" cy="6510528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4228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9389A218-1BD9-44B7-AD25-60C2204205A7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9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97546" y="6309360"/>
            <a:ext cx="109728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6868160" y="274320"/>
            <a:ext cx="1988820" cy="6309360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8564506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6022" y="173736"/>
            <a:ext cx="8791956" cy="6510528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1520" y="642594"/>
            <a:ext cx="768096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103120"/>
            <a:ext cx="768096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34768" y="6309360"/>
            <a:ext cx="20574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6896" y="6309360"/>
            <a:ext cx="3950208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3382" y="6309360"/>
            <a:ext cx="10972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0027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0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mrsss.ru/sites/mrsss.ru/files/styles/large/public/i_4.jpg?itok=WvbFukHp" TargetMode="External"/><Relationship Id="rId13" Type="http://schemas.openxmlformats.org/officeDocument/2006/relationships/hyperlink" Target="https://static.my-shop.ru/product/3/175/1744978.jpg" TargetMode="External"/><Relationship Id="rId3" Type="http://schemas.openxmlformats.org/officeDocument/2006/relationships/hyperlink" Target="http://sportislife.su/wp-content/uploads/2013/07/banketka340.jpg" TargetMode="External"/><Relationship Id="rId7" Type="http://schemas.openxmlformats.org/officeDocument/2006/relationships/hyperlink" Target="http://www.practiceadvisors360.com/Portals/24/why%20you%20need%20kpi%20monitoring.jpg" TargetMode="External"/><Relationship Id="rId12" Type="http://schemas.openxmlformats.org/officeDocument/2006/relationships/hyperlink" Target="http://www.dnk-sport.ru/images/wwefsdfg.jpg" TargetMode="External"/><Relationship Id="rId2" Type="http://schemas.openxmlformats.org/officeDocument/2006/relationships/hyperlink" Target="http://www.davajpohudeem.com/wp-content/uploads/2014/11/%D1%85%D1%83%D0%BB%D0%B0%D1%85%D1%83%D0%BF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baby.web-3.ru/data/articles/15748/12.jpg" TargetMode="External"/><Relationship Id="rId11" Type="http://schemas.openxmlformats.org/officeDocument/2006/relationships/hyperlink" Target="https://media.istockphoto.com/vectors/cartoon-boy-jumping-rope-vector-id636104176" TargetMode="External"/><Relationship Id="rId5" Type="http://schemas.openxmlformats.org/officeDocument/2006/relationships/hyperlink" Target="https://www.wikireading.ru/img/337029_22_Autogen_eBook_id43" TargetMode="External"/><Relationship Id="rId10" Type="http://schemas.openxmlformats.org/officeDocument/2006/relationships/hyperlink" Target="http://arena44.ru/files/images/g_13_426672.jpg" TargetMode="External"/><Relationship Id="rId4" Type="http://schemas.openxmlformats.org/officeDocument/2006/relationships/hyperlink" Target="http://esterhazi.com/image/data/Tovarni_kategorii/Sport-turizm/Vidu-sporta/%D0%91%D0%B5%D0%B3.jpg" TargetMode="External"/><Relationship Id="rId9" Type="http://schemas.openxmlformats.org/officeDocument/2006/relationships/hyperlink" Target="https://images.ru.prom.st/497452783_w640_h640_cid2662817_pid328021139-4b96175a.jpg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65320" y="2235628"/>
            <a:ext cx="715292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Мама, папа, я</a:t>
            </a:r>
          </a:p>
          <a:p>
            <a:r>
              <a:rPr lang="ru-RU" sz="4000" b="1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– спортивная семья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033881" y="4361872"/>
            <a:ext cx="5904317" cy="1133764"/>
          </a:xfrm>
        </p:spPr>
        <p:txBody>
          <a:bodyPr>
            <a:norm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Анкудинова Татьяна Николаевна, 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учитель физической культуры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ГБОУ лицея № 389 «</a:t>
            </a: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ЦЭО» 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Кировского района Санкт-Петербурга</a:t>
            </a:r>
            <a:endParaRPr lang="ru-RU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223" y="3002507"/>
            <a:ext cx="5859730" cy="3193577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71721" y="820013"/>
            <a:ext cx="7680960" cy="321972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«Метание </a:t>
            </a:r>
            <a:r>
              <a:rPr lang="ru-RU" sz="49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гранаты»</a:t>
            </a:r>
            <a:br>
              <a:rPr lang="ru-RU" sz="49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 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дисциплин лёгкой атлетики. Спортивный снаряд, имеющий форму учебной ручной гранаты, нужно метать одной рукой с разбега на максимально возможную дальность. Вес снаряда составляет от 200 до 700 граммов. Техника метания похожа на метание копья. </a:t>
            </a:r>
            <a: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52429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4475" y="410582"/>
            <a:ext cx="7680960" cy="2605573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«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Прыжок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длину»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двигательное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действие, относящееся к горизонтальным прыжкам. Прыжок в длину требует от спортсменов прыгучести, спринтерских качеств. Прыжок в длину входил в соревновательную программу античных Олимпийских игр. 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6761" y="3193577"/>
            <a:ext cx="5157717" cy="3094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3259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59492" y="505968"/>
            <a:ext cx="744306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Подведение итогов.</a:t>
            </a:r>
          </a:p>
          <a:p>
            <a:pPr algn="ctr"/>
            <a:r>
              <a:rPr lang="ru-RU" sz="40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Вручение грамот и призов.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798" y="2736561"/>
            <a:ext cx="3708785" cy="30500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1023" y="2194946"/>
            <a:ext cx="27146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0580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66698" y="87996"/>
            <a:ext cx="692048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Список</a:t>
            </a:r>
          </a:p>
          <a:p>
            <a:pPr algn="ctr"/>
            <a:r>
              <a:rPr lang="ru-RU" sz="40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использованных источников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20889" y="1411435"/>
            <a:ext cx="8523111" cy="6294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Обруч 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2"/>
              </a:rPr>
              <a:t>http://www.davajpohudeem.com/wp-content/uploads/2014/11/%D1%85%D1%83%D0%BB%D0%B0%D1%85%D1%83%D0%BF.jpg</a:t>
            </a:r>
            <a:r>
              <a:rPr lang="ru-RU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Гимнастическая скамейка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3"/>
              </a:rPr>
              <a:t>http://sportislife.su/wp-content/uploads/2013/07/banketka340.jpg</a:t>
            </a:r>
            <a:r>
              <a:rPr lang="ru-RU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Бег (клипарт)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4"/>
              </a:rPr>
              <a:t>http://esterhazi.com/image/data/Tovarni_kategorii/Sport-turizm/Vidu-sporta/%D0%91%D0%B5%D0%B3.jpg</a:t>
            </a:r>
            <a:r>
              <a:rPr lang="ru-RU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Гимнастическая палка 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5"/>
              </a:rPr>
              <a:t>https://www.wikireading.ru/img/337029_22_Autogen_eBook_id43</a:t>
            </a:r>
            <a:r>
              <a:rPr lang="ru-RU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Прыжки на </a:t>
            </a:r>
            <a:r>
              <a:rPr lang="ru-RU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фитболе</a:t>
            </a:r>
            <a:endParaRPr lang="ru-RU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6"/>
              </a:rPr>
              <a:t>http://baby.web-3.ru/data/articles/15748/12.jpg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Дартс</a:t>
            </a:r>
            <a:endParaRPr lang="ru-RU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7"/>
              </a:rPr>
              <a:t>http://www.practiceadvisors360.com/Portals/24/why%20you%20need%20kpi%20monitoring.jpg</a:t>
            </a:r>
            <a:endParaRPr lang="ru-RU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8"/>
              </a:rPr>
              <a:t>http://mrsss.ru/sites/mrsss.ru/files/styles/large/public/i_4.jpg?itok=WvbFukHp</a:t>
            </a:r>
            <a:endParaRPr lang="ru-RU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Клюшка с шайбой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9"/>
              </a:rPr>
              <a:t>https://images.ru.prom.st/497452783_w640_h640_cid2662817_pid328021139-4b96175a.jpg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Хоккей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10"/>
              </a:rPr>
              <a:t>http://arena44.ru/files/images/g_13_426672.jpg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Прыжки через скакалку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11"/>
              </a:rPr>
              <a:t>https://</a:t>
            </a:r>
            <a:r>
              <a:rPr lang="en-US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11"/>
              </a:rPr>
              <a:t>media.istockphoto.com/vectors/cartoon-boy-jumping-rope-vector-id636104176</a:t>
            </a:r>
            <a:endParaRPr lang="ru-RU" sz="1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Кубки</a:t>
            </a:r>
            <a:endParaRPr lang="ru-RU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12"/>
              </a:rPr>
              <a:t>http://www.dnk-sport.ru/images/wwefsdfg.jpg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Грамоты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13"/>
              </a:rPr>
              <a:t>https://static.my-shop.ru/product/3/175/1744978.jpg</a:t>
            </a:r>
            <a:endParaRPr lang="ru-RU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u-RU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1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03151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13759" y="682563"/>
            <a:ext cx="61173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Спасибо за </a:t>
            </a:r>
            <a:r>
              <a:rPr lang="ru-RU" sz="40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внимание!</a:t>
            </a:r>
            <a:endParaRPr lang="ru-RU" sz="40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812" y="2365470"/>
            <a:ext cx="5547171" cy="3039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7173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849979" y="505968"/>
            <a:ext cx="306205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Наш девиз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41040" y="1719821"/>
            <a:ext cx="69537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«Быстрее, выше, сильнее!».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5768" y="3324597"/>
            <a:ext cx="4541943" cy="2847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7321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34594" y="505968"/>
            <a:ext cx="66928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Прыжки через скакалку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74050" y="4054764"/>
            <a:ext cx="2525879" cy="249178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16299" y="1213854"/>
            <a:ext cx="6953733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/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Земля держится на трех китах: женщина, еще раз женщина и еще раз женщина.</a:t>
            </a:r>
          </a:p>
          <a:p>
            <a:pPr indent="361950"/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Следующий наш конкурс начинают мамы, а заключается он в том, чтобы за определенное время как можно больше произвести прыжков через скакалку.</a:t>
            </a:r>
          </a:p>
          <a:p>
            <a:pPr indent="361950"/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папы – прыжки через скамейку гимнастическую;</a:t>
            </a:r>
          </a:p>
          <a:p>
            <a:pPr indent="361950"/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дети – прыжки через одну скакалку </a:t>
            </a:r>
            <a:r>
              <a:rPr lang="ru-RU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вдвоем;</a:t>
            </a:r>
          </a:p>
          <a:p>
            <a:pPr indent="361950"/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</a:t>
            </a:r>
            <a:r>
              <a:rPr lang="ru-RU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амы – прыгают через скакалку на двух ногах.</a:t>
            </a:r>
            <a:endParaRPr lang="ru-RU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99155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793088" y="505968"/>
            <a:ext cx="317586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Выкрутасы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904156" y="1411718"/>
            <a:ext cx="695373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/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 очереди все члены семьи выполняют следующее задание: кувырок вперед, прыжок через скамейку, бросок мяча в обруч и бегом обратно.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5140" y="3898874"/>
            <a:ext cx="1724314" cy="15059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1386" y="4035542"/>
            <a:ext cx="2285554" cy="147888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1069" y="4119643"/>
            <a:ext cx="1558058" cy="1310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3787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30059" y="505968"/>
            <a:ext cx="47019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Круговая порука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904156" y="1411718"/>
            <a:ext cx="695373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/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Каждый член семьи держит в руках гимнастическую палку. По свистку необходимо поменяться местами, не уронив палки.</a:t>
            </a:r>
          </a:p>
        </p:txBody>
      </p:sp>
      <p:pic>
        <p:nvPicPr>
          <p:cNvPr id="9" name="Рисунок 8" descr="https://www.wikireading.ru/img/337029_22_Autogen_eBook_id43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729"/>
          <a:stretch/>
        </p:blipFill>
        <p:spPr bwMode="auto">
          <a:xfrm>
            <a:off x="3243071" y="2907855"/>
            <a:ext cx="2261802" cy="323432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101168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328491" y="505968"/>
            <a:ext cx="210506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Скачки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904156" y="1411718"/>
            <a:ext cx="695373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/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больших надувных мячах подскоки, передвигаясь до стойки и обратно.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11922" r="53838" b="10881"/>
          <a:stretch/>
        </p:blipFill>
        <p:spPr>
          <a:xfrm>
            <a:off x="5165071" y="2615414"/>
            <a:ext cx="2536967" cy="4242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5954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43 -0.03356 L 0.0243 -0.03333 C 0.02291 -0.03703 0.02205 -0.04097 0.02014 -0.04421 C 0.01892 -0.04652 0.01666 -0.04768 0.0151 -0.04953 C 0.01371 -0.05138 0.01267 -0.05347 0.01111 -0.05509 C -0.00278 -0.06875 0.01753 -0.04513 0.00295 -0.0618 C 0.00191 -0.06296 0.00104 -0.06458 2.22222E-6 -0.06574 C -0.00104 -0.06689 -0.00209 -0.06736 -0.00313 -0.06851 C -0.00868 -0.07523 -0.01198 -0.08032 -0.01615 -0.08865 C -0.02344 -0.10324 -0.01215 -0.08125 -0.02118 -0.09676 C -0.0283 -0.10879 -0.02275 -0.10092 -0.02726 -0.10879 L -0.03334 -0.11967 C -0.03663 -0.1331 -0.03108 -0.11273 -0.03733 -0.12777 C -0.03837 -0.13032 -0.03854 -0.13333 -0.03941 -0.13588 C -0.0434 -0.14652 -0.04097 -0.14166 -0.04653 -0.15069 C -0.05052 -0.16388 -0.04653 -0.15208 -0.05052 -0.16134 C -0.05122 -0.16319 -0.05174 -0.16527 -0.05261 -0.16689 C -0.05434 -0.17013 -0.0566 -0.17314 -0.05868 -0.17615 C -0.05903 -0.17754 -0.05851 -0.18032 -0.05955 -0.18032 C -0.06077 -0.18032 -0.06111 -0.17777 -0.06163 -0.17615 C -0.0625 -0.17361 -0.06302 -0.17083 -0.06372 -0.16805 C -0.06406 -0.1662 -0.06493 -0.16458 -0.06563 -0.16273 C -0.06806 -0.15 -0.0665 -0.15532 -0.06979 -0.14652 C -0.07014 -0.14444 -0.07031 -0.14213 -0.07066 -0.13981 C -0.07101 -0.13842 -0.07153 -0.13726 -0.0717 -0.13588 C -0.07205 -0.13402 -0.0724 -0.13217 -0.07275 -0.13055 C -0.07344 -0.12731 -0.07431 -0.1243 -0.07483 -0.12106 C -0.07518 -0.11828 -0.07535 -0.11551 -0.07587 -0.11296 C -0.07604 -0.11111 -0.07656 -0.10926 -0.07674 -0.10763 C -0.07726 -0.10486 -0.07743 -0.10208 -0.07778 -0.09953 C -0.07813 -0.09814 -0.07847 -0.09676 -0.07882 -0.09537 C -0.07917 -0.09375 -0.07952 -0.09189 -0.07986 -0.09004 C -0.08021 -0.08634 -0.08125 -0.07384 -0.08177 -0.0699 C -0.08212 -0.06805 -0.08247 -0.0662 -0.08281 -0.06435 C -0.08351 -0.0618 -0.0849 -0.05648 -0.0849 -0.05625 C -0.08542 -0.04976 -0.08577 -0.04513 -0.08698 -0.03888 C -0.08715 -0.0375 -0.08768 -0.03611 -0.08785 -0.03472 C -0.08854 -0.03171 -0.08924 -0.02847 -0.08993 -0.02546 C -0.09063 -0.02268 -0.09202 -0.01736 -0.09202 -0.01713 C -0.09271 -0.03217 -0.09184 -0.03287 -0.09393 -0.04282 C -0.09427 -0.04421 -0.09462 -0.0456 -0.09497 -0.04699 C -0.09618 -0.05069 -0.09809 -0.05393 -0.09896 -0.05763 C -0.10052 -0.06342 -0.10087 -0.0662 -0.10313 -0.07129 C -0.10434 -0.07407 -0.10573 -0.07662 -0.10712 -0.07916 L -0.11111 -0.08726 C -0.11181 -0.08865 -0.11215 -0.09051 -0.1132 -0.09143 C -0.11858 -0.09606 -0.11424 -0.09166 -0.11927 -0.09953 C -0.12014 -0.10092 -0.12136 -0.10208 -0.12222 -0.10347 C -0.12431 -0.10694 -0.12622 -0.11064 -0.1283 -0.11435 L -0.13438 -0.125 C -0.13542 -0.12685 -0.13646 -0.12847 -0.13733 -0.13055 C -0.14045 -0.13634 -0.13889 -0.1331 -0.14254 -0.13981 C -0.14497 -0.14976 -0.1415 -0.13703 -0.14653 -0.1493 C -0.1474 -0.15138 -0.14792 -0.15393 -0.14861 -0.15601 C -0.14965 -0.15833 -0.1507 -0.16064 -0.15156 -0.16273 C -0.15278 -0.16551 -0.15417 -0.16805 -0.15556 -0.17083 L -0.15781 -0.175 C -0.15816 -0.17615 -0.15834 -0.17777 -0.15886 -0.17893 C -0.16441 -0.19282 -0.16146 -0.18194 -0.16372 -0.19097 C -0.16476 -0.19004 -0.16615 -0.18958 -0.16684 -0.18842 C -0.1717 -0.18055 -0.16858 -0.18402 -0.17066 -0.17754 C -0.17136 -0.17615 -0.17222 -0.175 -0.17275 -0.17361 C -0.17795 -0.16157 -0.17188 -0.17407 -0.17691 -0.16412 C -0.17743 -0.16134 -0.17865 -0.15879 -0.17882 -0.15601 C -0.18004 -0.14328 -0.17865 -0.14861 -0.18195 -0.13981 C -0.18247 -0.13333 -0.18281 -0.12847 -0.18403 -0.12245 C -0.18438 -0.12106 -0.18472 -0.11967 -0.18507 -0.11828 C -0.18542 -0.1162 -0.18577 -0.11388 -0.18594 -0.11157 C -0.18629 -0.10972 -0.18663 -0.1081 -0.18698 -0.10625 C -0.18802 -0.1 -0.18768 -0.09976 -0.18889 -0.09398 C -0.18924 -0.09282 -0.18976 -0.09143 -0.18993 -0.09004 C -0.19028 -0.08773 -0.19045 -0.08541 -0.19097 -0.08333 C -0.19167 -0.08148 -0.19254 -0.07986 -0.19323 -0.07801 C -0.19358 -0.07662 -0.19375 -0.07523 -0.1941 -0.07384 C -0.19462 -0.07245 -0.19531 -0.07129 -0.19601 -0.0699 C -0.1967 -0.06805 -0.19722 -0.0662 -0.19809 -0.06435 C -0.20104 -0.05787 -0.19948 -0.06273 -0.2033 -0.05509 C -0.20382 -0.05324 -0.20434 -0.05138 -0.20504 -0.04953 C -0.20729 -0.04513 -0.20834 -0.04398 -0.21129 -0.04027 C -0.21424 -0.02754 -0.20938 -0.04629 -0.21528 -0.03217 C -0.2158 -0.03055 -0.2158 -0.02847 -0.21615 -0.02685 C -0.21927 -0.04699 -0.21545 -0.02176 -0.21823 -0.03888 C -0.21858 -0.0412 -0.21893 -0.04328 -0.21927 -0.0456 C -0.21962 -0.04745 -0.21997 -0.04907 -0.22049 -0.05092 C -0.22066 -0.0537 -0.22084 -0.05648 -0.22118 -0.05902 C -0.22205 -0.06412 -0.22292 -0.06736 -0.22431 -0.07245 C -0.22465 -0.07384 -0.22465 -0.07546 -0.22535 -0.07662 L -0.22726 -0.08055 C -0.22761 -0.08194 -0.22795 -0.08333 -0.2283 -0.08472 C -0.22865 -0.08634 -0.22865 -0.08842 -0.22934 -0.09004 C -0.23004 -0.09166 -0.23143 -0.09259 -0.23229 -0.09398 C -0.23351 -0.09583 -0.23438 -0.09768 -0.23542 -0.09953 C -0.23785 -0.10902 -0.23438 -0.09814 -0.23941 -0.10625 C -0.24045 -0.10763 -0.24063 -0.10995 -0.2415 -0.11157 C -0.24271 -0.11388 -0.2441 -0.1162 -0.24549 -0.11828 C -0.24636 -0.11967 -0.24775 -0.12083 -0.24861 -0.12245 C -0.24948 -0.12407 -0.24983 -0.12615 -0.25052 -0.12777 C -0.2533 -0.13356 -0.25295 -0.13263 -0.2566 -0.13588 C -0.25764 -0.13773 -0.25851 -0.13958 -0.25972 -0.1412 C -0.26059 -0.14259 -0.26181 -0.14375 -0.26268 -0.14537 C -0.26424 -0.14791 -0.26545 -0.15069 -0.26667 -0.15324 C -0.26875 -0.16134 -0.26615 -0.15324 -0.27084 -0.16134 C -0.27188 -0.16342 -0.27257 -0.16597 -0.27379 -0.16805 C -0.27465 -0.16967 -0.27587 -0.17083 -0.27674 -0.17222 C -0.27795 -0.17384 -0.27882 -0.17569 -0.27986 -0.17754 C -0.28229 -0.19074 -0.27882 -0.17453 -0.28386 -0.18842 C -0.28455 -0.19004 -0.28455 -0.19189 -0.2849 -0.19375 C -0.2915 -0.18773 -0.28438 -0.19513 -0.28993 -0.18564 C -0.29844 -0.17106 -0.29236 -0.18588 -0.29705 -0.17361 C -0.3 -0.1581 -0.29584 -0.17708 -0.3 -0.16412 C -0.304 -0.15185 -0.29809 -0.16481 -0.30313 -0.15463 C -0.30382 -0.15208 -0.30452 -0.1493 -0.30504 -0.14652 C -0.30556 -0.14444 -0.30556 -0.14213 -0.30608 -0.13981 C -0.3066 -0.13842 -0.30747 -0.13726 -0.30816 -0.13588 C -0.30886 -0.13402 -0.30955 -0.13217 -0.31007 -0.13055 C -0.31459 -0.11713 -0.30972 -0.13055 -0.31424 -0.11574 C -0.31476 -0.11365 -0.31563 -0.11203 -0.31615 -0.11018 C -0.31858 -0.10301 -0.31632 -0.10277 -0.32118 -0.09282 C -0.32188 -0.09143 -0.32275 -0.09004 -0.32327 -0.08865 C -0.32379 -0.0875 -0.32396 -0.08588 -0.32431 -0.08472 C -0.32483 -0.08287 -0.3257 -0.08101 -0.32639 -0.07916 C -0.32674 -0.07801 -0.32691 -0.07638 -0.32726 -0.07523 C -0.32865 -0.07152 -0.33125 -0.06551 -0.33334 -0.0618 C -0.33438 -0.05995 -0.33559 -0.05833 -0.33646 -0.05648 C -0.33715 -0.05463 -0.33768 -0.05277 -0.33837 -0.05092 C -0.33906 -0.04953 -0.33993 -0.04838 -0.34045 -0.04699 C -0.34115 -0.04513 -0.34167 -0.04328 -0.34254 -0.04166 C -0.34462 -0.03726 -0.34722 -0.03356 -0.34948 -0.02939 C -0.35052 -0.02754 -0.35156 -0.02569 -0.35261 -0.02407 C -0.35834 -0.01481 -0.35625 -0.01898 -0.35972 -0.0118 C -0.36007 -0.02037 -0.36007 -0.02893 -0.36059 -0.0375 C -0.36077 -0.04004 -0.36215 -0.04676 -0.36268 -0.04953 C -0.36337 -0.05763 -0.36389 -0.06574 -0.36476 -0.07384 C -0.36493 -0.07662 -0.36511 -0.07939 -0.36563 -0.08194 C -0.36615 -0.08379 -0.36719 -0.08541 -0.36771 -0.08726 C -0.36875 -0.09051 -0.36997 -0.09351 -0.37084 -0.09676 C -0.37153 -0.09976 -0.37205 -0.10301 -0.37275 -0.10625 C -0.3757 -0.11736 -0.37639 -0.11851 -0.37986 -0.12777 C -0.3809 -0.1331 -0.38177 -0.13865 -0.38281 -0.14398 C -0.3842 -0.14976 -0.38611 -0.15532 -0.38698 -0.16134 C -0.38854 -0.17222 -0.38733 -0.16597 -0.39097 -0.18032 C -0.39132 -0.18564 -0.3915 -0.19097 -0.39202 -0.19652 C -0.39219 -0.19791 -0.39288 -0.19907 -0.39306 -0.20046 C -0.39358 -0.20532 -0.39358 -0.21041 -0.39393 -0.21527 C -0.39601 -0.20995 -0.39601 -0.20926 -0.39913 -0.20463 C -0.40035 -0.20254 -0.40209 -0.20115 -0.40313 -0.19907 C -0.40608 -0.19305 -0.40816 -0.18634 -0.41111 -0.18032 C -0.4125 -0.17754 -0.41389 -0.175 -0.41528 -0.17222 C -0.41597 -0.17037 -0.41632 -0.16851 -0.41719 -0.16689 C -0.42084 -0.15995 -0.42465 -0.15347 -0.4283 -0.14652 C -0.429 -0.14537 -0.42952 -0.14375 -0.43038 -0.14259 C -0.43143 -0.1412 -0.43247 -0.14004 -0.43334 -0.13842 C -0.43924 -0.12916 -0.43837 -0.12754 -0.44445 -0.12245 C -0.44584 -0.12129 -0.44722 -0.1206 -0.44861 -0.11967 C -0.44931 -0.11828 -0.45 -0.11689 -0.45052 -0.11574 C -0.45156 -0.11342 -0.45226 -0.11088 -0.45365 -0.10879 C -0.45434 -0.10763 -0.45556 -0.10717 -0.4566 -0.10625 C -0.45799 -0.10092 -0.45764 -0.10115 -0.46059 -0.09537 C -0.46198 -0.09305 -0.46337 -0.09097 -0.46476 -0.08865 C -0.46615 -0.08611 -0.46736 -0.08333 -0.46875 -0.08055 C -0.46945 -0.07916 -0.47031 -0.07801 -0.47084 -0.07662 C -0.47361 -0.06875 -0.47205 -0.07291 -0.47587 -0.06435 C -0.47795 -0.05324 -0.47535 -0.06435 -0.47882 -0.05509 C -0.47934 -0.0537 -0.47917 -0.05208 -0.47986 -0.05092 C -0.48056 -0.04976 -0.48195 -0.04907 -0.48281 -0.04838 C -0.48264 -0.06805 -0.48247 -0.08773 -0.48195 -0.10763 C -0.48177 -0.10949 -0.48108 -0.11111 -0.4809 -0.11296 C -0.47865 -0.13426 -0.48108 -0.11944 -0.47882 -0.13171 C -0.47795 -0.19097 -0.47952 -0.18148 -0.47691 -0.21527 C -0.47622 -0.22338 -0.47552 -0.23148 -0.47483 -0.23958 C -0.47448 -0.24259 -0.47431 -0.24583 -0.47379 -0.24907 C -0.47275 -0.25648 -0.47222 -0.25787 -0.47084 -0.26388 C -0.47049 -0.26597 -0.46979 -0.27546 -0.46875 -0.2787 C -0.46823 -0.28009 -0.46736 -0.28125 -0.46667 -0.28263 C -0.46493 -0.28958 -0.46511 -0.28564 -0.46979 -0.28541 C -0.49097 -0.28402 -0.51215 -0.28356 -0.53334 -0.28263 C -0.53611 -0.28171 -0.53872 -0.28055 -0.5415 -0.27986 C -0.54358 -0.27939 -0.54549 -0.27916 -0.54757 -0.2787 C -0.56441 -0.27338 -0.54566 -0.27777 -0.56059 -0.27453 C -0.56163 -0.27361 -0.56268 -0.27291 -0.56372 -0.27176 C -0.56511 -0.2706 -0.56632 -0.26898 -0.56771 -0.26782 C -0.5691 -0.26666 -0.5717 -0.26504 -0.5717 -0.26481 L -0.56979 -0.26643 " pathEditMode="relative" rAng="0" ptsTypes="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809" y="-11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508027" y="505968"/>
            <a:ext cx="174599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Дартс</a:t>
            </a:r>
            <a:endParaRPr lang="ru-RU" sz="40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04156" y="1411718"/>
            <a:ext cx="69537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/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Метание в цель.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433" y="2450964"/>
            <a:ext cx="3591392" cy="36017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4157" y="2450964"/>
            <a:ext cx="3487454" cy="3487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4951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08230" y="505968"/>
            <a:ext cx="494558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«Шайбу, шайбу!»</a:t>
            </a:r>
            <a:endParaRPr lang="ru-RU" sz="40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04156" y="1411718"/>
            <a:ext cx="69537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/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Обведение стоек клюшкой и шайбой.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7851" y="2542092"/>
            <a:ext cx="4025274" cy="25346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0091" y="3415352"/>
            <a:ext cx="3128129" cy="3128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642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01306" y="505968"/>
            <a:ext cx="63594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Комплексная эстафета</a:t>
            </a:r>
            <a:endParaRPr lang="ru-RU" sz="40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27200" y="1411718"/>
            <a:ext cx="713068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/>
            <a:r>
              <a:rPr lang="ru-RU" sz="2400" dirty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ребенок</a:t>
            </a:r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– переноска мяча в упоре сзади («</a:t>
            </a:r>
            <a:r>
              <a:rPr lang="ru-RU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муравейбол</a:t>
            </a:r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»);</a:t>
            </a:r>
          </a:p>
          <a:p>
            <a:pPr indent="361950"/>
            <a:r>
              <a:rPr lang="ru-RU" sz="2400" dirty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мама</a:t>
            </a:r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– переноска 3-х мячей одновременно;</a:t>
            </a:r>
          </a:p>
          <a:p>
            <a:pPr indent="361950"/>
            <a:r>
              <a:rPr lang="ru-RU" sz="2400" dirty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папа</a:t>
            </a:r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– передвижение прыжками с 3-мя мячами: два под руками, один зажат между ног;</a:t>
            </a:r>
          </a:p>
          <a:p>
            <a:pPr indent="361950"/>
            <a:r>
              <a:rPr lang="ru-RU" sz="2400" dirty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ребенок</a:t>
            </a:r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– передвижение вперед, лежа на мячах.</a:t>
            </a:r>
          </a:p>
        </p:txBody>
      </p:sp>
    </p:spTree>
    <p:extLst>
      <p:ext uri="{BB962C8B-B14F-4D97-AF65-F5344CB8AC3E}">
        <p14:creationId xmlns:p14="http://schemas.microsoft.com/office/powerpoint/2010/main" val="30180256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TM03457510[[fn=Савон]]</Template>
  <TotalTime>483</TotalTime>
  <Words>305</Words>
  <Application>Microsoft Office PowerPoint</Application>
  <PresentationFormat>Экран (4:3)</PresentationFormat>
  <Paragraphs>61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Century Gothic</vt:lpstr>
      <vt:lpstr>Garamond</vt:lpstr>
      <vt:lpstr>Tahoma</vt:lpstr>
      <vt:lpstr>Times New Roman</vt:lpstr>
      <vt:lpstr>Savon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«Метание гранаты»  одна из дисциплин лёгкой атлетики. Спортивный снаряд, имеющий форму учебной ручной гранаты, нужно метать одной рукой с разбега на максимально возможную дальность. Вес снаряда составляет от 200 до 700 граммов. Техника метания похожа на метание копья.    </vt:lpstr>
      <vt:lpstr>«Прыжок в длину» двигательное действие, относящееся к горизонтальным прыжкам. Прыжок в длину требует от спортсменов прыгучести, спринтерских качеств. Прыжок в длину входил в соревновательную программу античных Олимпийских игр. 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Учитель</cp:lastModifiedBy>
  <cp:revision>63</cp:revision>
  <dcterms:created xsi:type="dcterms:W3CDTF">2013-11-19T05:52:05Z</dcterms:created>
  <dcterms:modified xsi:type="dcterms:W3CDTF">2022-04-30T08:08:08Z</dcterms:modified>
</cp:coreProperties>
</file>