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76B4A-B536-4769-A376-FFA55FEC92F2}" type="datetimeFigureOut">
              <a:rPr lang="ru-RU" smtClean="0"/>
              <a:pPr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36BA-0B17-43FE-A85B-F492AAC0E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1500174"/>
            <a:ext cx="580158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С</a:t>
            </a:r>
            <a:r>
              <a:rPr lang="ru-RU" sz="2800" dirty="0" smtClean="0">
                <a:latin typeface="Monotype Corsiva" pitchFamily="66" charset="0"/>
              </a:rPr>
              <a:t>меняя друг друга, идут поколенья</a:t>
            </a:r>
            <a:r>
              <a:rPr lang="ru-RU" dirty="0" smtClean="0">
                <a:latin typeface="Monotype Corsiva" pitchFamily="66" charset="0"/>
              </a:rPr>
              <a:t>,</a:t>
            </a:r>
          </a:p>
          <a:p>
            <a:r>
              <a:rPr lang="ru-RU" sz="2800" dirty="0" smtClean="0">
                <a:latin typeface="Monotype Corsiva" pitchFamily="66" charset="0"/>
              </a:rPr>
              <a:t>Но память о прошлом не знает забвенья.</a:t>
            </a:r>
          </a:p>
          <a:p>
            <a:r>
              <a:rPr lang="ru-RU" sz="2800" dirty="0" smtClean="0">
                <a:latin typeface="Monotype Corsiva" pitchFamily="66" charset="0"/>
              </a:rPr>
              <a:t>И грозные строки взывают с гранита:</a:t>
            </a:r>
          </a:p>
          <a:p>
            <a:r>
              <a:rPr lang="ru-RU" sz="2800" dirty="0" smtClean="0">
                <a:latin typeface="Monotype Corsiva" pitchFamily="66" charset="0"/>
              </a:rPr>
              <a:t>« Никто не забыт, ничто не забыто!»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050" y="2453152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Monotype Corsiva" pitchFamily="66" charset="0"/>
              </a:rPr>
              <a:t>Спасибо  за  внимание.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357290" y="584776"/>
            <a:ext cx="70723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             ЧЕЛОВЕК ОГРОМНОЙ СИЛЫ ВОЛИ И СИЛЫ ДУХА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Helvetic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Helvetic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Helvetic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Helvetic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14348" y="1214422"/>
            <a:ext cx="735811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sz="28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Военный летчик-истребитель 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Алексей </a:t>
            </a:r>
            <a:r>
              <a:rPr kumimoji="0" lang="ru-RU" sz="28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Маресьев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род. 7(20) мая 1916 года в небольшом городке Камышин Саратовской губернии. Юноша страстно мечтал о карьере летчика, но по состоянию здоровья не мог пройти строгую медкомиссию в летное училище.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1937 году был призван на срочную службу, а спустя два года сбылась заветная мечта Алексея – его направили на учебу в 30-ю Читинскую школу военных пилотов, а после перевели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Батайское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авиационное училище им. А. К. Серова. Окончив училище в звании младшего лейтенанта,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Маресьев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остался в нем работать инструктором. Здесь же он встретил Великую Отечественную войну.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142976" y="1000108"/>
            <a:ext cx="67151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 4 апреля 1942 года во время очередного боевого вылета самолет Маресьева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 сбит на вражеской территории, но летчик выжил, он полз18 дней и ночей, без еды, без пищи, зимой, один в снежном плену, полз на звуки орудий, полз к своим... Отморозил обе ноги, но дополз.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Партизаны спасли его и отправили в госпиталь. Когда он понял, что ноги придется ампутировать, он плакал в подушку навзрыд... разные мысли приходили в голову летчику, даже о самоубийстве, ибо летчик-инвалид - это не совместимое с жизнью явление, казалось ему.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14348" y="642918"/>
            <a:ext cx="7143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 того, что он остался жив, он еще и продолжал летать, никто из комиссии, оформлявшей допуск к полетам, даже не догадался, что перед ними человек без обеих ног. Он плакал в небе...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концу войны на счету летчика-героя было 86 боевых вылетов и 11 сбитых немецких самолетов. При этом семь из них были уничтожены, когда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Маресьев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совершал вылеты на протезах.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Умер герой 18 мая 2001 года в Москве.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Алексей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Маресьев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навсегда останется в памяти как  поистине великий и настоящий человек,  патриот своей Родины, истинный герой своего Отечества.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https://bibliotekamezgore.ru/sites/default/files/i3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85728"/>
            <a:ext cx="6072229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https://ds04.infourok.ru/uploads/ex/1097/001a2846-7a83d23b/img2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3" y="642919"/>
            <a:ext cx="6786609" cy="445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https://pp.userapi.com/c855536/v855536483/997f4/l4_H-VCcON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00043"/>
            <a:ext cx="642942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://im3.kommersant.ru/Issues.photo/OGONIOK/2016/013/KMO_085447_07712_1_t222_23304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7" y="357166"/>
            <a:ext cx="6143667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76.userapi.com/c858524/v858524317/18a727/_QhCAPLs-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500042"/>
            <a:ext cx="571504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Давно закончилась война.</a:t>
            </a:r>
          </a:p>
          <a:p>
            <a:r>
              <a:rPr lang="ru-RU" sz="2800" dirty="0" smtClean="0">
                <a:latin typeface="Monotype Corsiva" pitchFamily="66" charset="0"/>
              </a:rPr>
              <a:t>Давно с войны пришли солдаты.</a:t>
            </a:r>
          </a:p>
          <a:p>
            <a:r>
              <a:rPr lang="ru-RU" sz="2800" dirty="0" smtClean="0">
                <a:latin typeface="Monotype Corsiva" pitchFamily="66" charset="0"/>
              </a:rPr>
              <a:t>И на груди их ордена </a:t>
            </a:r>
          </a:p>
          <a:p>
            <a:r>
              <a:rPr lang="ru-RU" sz="2800" dirty="0" smtClean="0">
                <a:latin typeface="Monotype Corsiva" pitchFamily="66" charset="0"/>
              </a:rPr>
              <a:t>Горят, как памятные даты.</a:t>
            </a:r>
          </a:p>
          <a:p>
            <a:r>
              <a:rPr lang="ru-RU" sz="2800" dirty="0" smtClean="0">
                <a:latin typeface="Monotype Corsiva" pitchFamily="66" charset="0"/>
              </a:rPr>
              <a:t>Вам всем, кто вынес ту войну -</a:t>
            </a:r>
          </a:p>
          <a:p>
            <a:r>
              <a:rPr lang="ru-RU" sz="2800" dirty="0" smtClean="0">
                <a:latin typeface="Monotype Corsiva" pitchFamily="66" charset="0"/>
              </a:rPr>
              <a:t>В тылу иль на полях сражений,-</a:t>
            </a:r>
          </a:p>
          <a:p>
            <a:r>
              <a:rPr lang="ru-RU" sz="2800" dirty="0" smtClean="0">
                <a:latin typeface="Monotype Corsiva" pitchFamily="66" charset="0"/>
              </a:rPr>
              <a:t>Принес  победную весну, - </a:t>
            </a:r>
          </a:p>
          <a:p>
            <a:r>
              <a:rPr lang="ru-RU" sz="2400" dirty="0" smtClean="0">
                <a:latin typeface="Monotype Corsiva" pitchFamily="66" charset="0"/>
              </a:rPr>
              <a:t>ПОКЛОН   и  ПАМЯТЬ ПОКОЛЕНИЙ. </a:t>
            </a:r>
          </a:p>
          <a:p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259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7</cp:revision>
  <dcterms:created xsi:type="dcterms:W3CDTF">2021-05-21T22:55:52Z</dcterms:created>
  <dcterms:modified xsi:type="dcterms:W3CDTF">2021-05-21T23:57:47Z</dcterms:modified>
</cp:coreProperties>
</file>