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Средний стиль 2 —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0"/>
    <p:restoredTop sz="94640"/>
  </p:normalViewPr>
  <p:slideViewPr>
    <p:cSldViewPr snapToGrid="0" snapToObjects="1">
      <p:cViewPr varScale="1">
        <p:scale>
          <a:sx n="102" d="100"/>
          <a:sy n="102" d="100"/>
        </p:scale>
        <p:origin x="952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563368F-FD4E-0071-3155-980023A2AD4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0155ECF0-E6B7-6926-B651-4F7A6D5C37E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D7896F4A-F487-01F9-975A-58757DFCDD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44574C-863A-6049-B5ED-76D2F79C8E3E}" type="datetimeFigureOut">
              <a:rPr lang="ru-RU" smtClean="0"/>
              <a:t>30.04.2022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572B1B01-F2CC-C167-BD80-292A0526DD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F2B4C787-2A71-9DC4-5B7E-3B9FCF0D30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744425-B00D-D84C-AE5A-3356863BFFB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926956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2276EC6-89F6-7171-C83A-B102F4C590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7F21AF53-434D-C1A2-BFD4-74223C3EC30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D89918CA-5EBB-313C-2A1E-0B628707B7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44574C-863A-6049-B5ED-76D2F79C8E3E}" type="datetimeFigureOut">
              <a:rPr lang="ru-RU" smtClean="0"/>
              <a:t>30.04.2022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7E3C0937-AA40-3E2B-21D1-B69C83F96E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55A80FB2-48F9-65BD-6B66-729997BA69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744425-B00D-D84C-AE5A-3356863BFFB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83475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7293097E-91FC-C697-833C-28A66474711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3606BB1C-50C8-2BFE-8475-0C55E380F6B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225175C2-E503-225E-3C99-498D27151B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44574C-863A-6049-B5ED-76D2F79C8E3E}" type="datetimeFigureOut">
              <a:rPr lang="ru-RU" smtClean="0"/>
              <a:t>30.04.2022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84B61B96-318B-87B1-6757-6233F1D4C3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5DE95EED-352E-B2B1-9583-1F0872D083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744425-B00D-D84C-AE5A-3356863BFFB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166993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B62A1EE-5991-8BC9-AD6C-5900B3148B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E9D45EB-F5EE-6B6D-4096-E030EE261CC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2FE812FE-57FB-D53A-039A-54B8BC7E02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44574C-863A-6049-B5ED-76D2F79C8E3E}" type="datetimeFigureOut">
              <a:rPr lang="ru-RU" smtClean="0"/>
              <a:t>30.04.2022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2451A7B9-A7C1-D49F-FDCD-AD70228EC3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3F334881-6EFE-AABF-EB00-1ACFE58040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744425-B00D-D84C-AE5A-3356863BFFB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94382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D7B4745-8644-1F1C-319C-DA877D5618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3A385C34-CDDA-9061-F60E-64BCB1D086A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636ED632-29DC-65B0-BEC2-13C19A83D2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44574C-863A-6049-B5ED-76D2F79C8E3E}" type="datetimeFigureOut">
              <a:rPr lang="ru-RU" smtClean="0"/>
              <a:t>30.04.2022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7E2140DD-69EC-3BB8-DCE2-B47065C183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102DDC3C-A85C-6305-F0FA-FFE913EDF6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744425-B00D-D84C-AE5A-3356863BFFB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875525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3DA655C-971C-C4EF-5465-EDF959F5B7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CB2869B-D9C8-AC56-07D1-5B0BFD8DE5C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98DF3102-AF58-190D-25EA-188F342639A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4F5F02B4-1CD7-7799-0D66-0167104BE6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44574C-863A-6049-B5ED-76D2F79C8E3E}" type="datetimeFigureOut">
              <a:rPr lang="ru-RU" smtClean="0"/>
              <a:t>30.04.2022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2271A5BC-B6DD-62D5-F337-D2B6180CF9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B1EA672A-7FE1-6F65-B7F0-A8EEFC7EBD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744425-B00D-D84C-AE5A-3356863BFFB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157771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597C1B5-3085-20D9-26CD-8D82D144A9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08AA455C-7172-6638-94C2-FDECD947AF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17BA91CC-9B59-27B2-9438-E183F76AF4C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BB236E68-49B9-713A-3C70-573754027EA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F24A992A-BA84-ED4F-1C6F-3F53C7EACB2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E5332DE9-87AE-1E54-A420-334A0917D6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44574C-863A-6049-B5ED-76D2F79C8E3E}" type="datetimeFigureOut">
              <a:rPr lang="ru-RU" smtClean="0"/>
              <a:t>30.04.2022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7EE5EE17-C316-1444-EFD9-A276359AA2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C2641D19-04A7-1A1D-E86C-93B5640850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744425-B00D-D84C-AE5A-3356863BFFB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633516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A063DE7-782F-A0CD-0967-28CA9A1DA5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F00CF14F-4C40-4C6F-CE63-3E573E4C2D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44574C-863A-6049-B5ED-76D2F79C8E3E}" type="datetimeFigureOut">
              <a:rPr lang="ru-RU" smtClean="0"/>
              <a:t>30.04.2022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63783854-BF1F-7CEA-0572-F6160F6930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28D5A466-B2D0-EB37-7D95-70416F771E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744425-B00D-D84C-AE5A-3356863BFFB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411439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0C62D058-B486-5F31-152F-65047346CB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44574C-863A-6049-B5ED-76D2F79C8E3E}" type="datetimeFigureOut">
              <a:rPr lang="ru-RU" smtClean="0"/>
              <a:t>30.04.2022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D521CCD6-B45A-0603-4500-581FECD076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F96B4B95-C7B8-0B51-0866-C088AC17A7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744425-B00D-D84C-AE5A-3356863BFFB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35775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586C993-364A-73AC-5407-7CCC68DCCE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55E6C86-3DB0-6E69-EE04-7701C434B9B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5DA681DA-5DF9-F9B9-CB53-5D4F26B502B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0ABEDD6D-2CB5-802F-5D60-3DC585AFA4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44574C-863A-6049-B5ED-76D2F79C8E3E}" type="datetimeFigureOut">
              <a:rPr lang="ru-RU" smtClean="0"/>
              <a:t>30.04.2022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2FCF50E9-4EDD-7827-9D47-7ECE83B5B6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E2414D24-5DDB-6E81-7D7F-1ACDCC8F52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744425-B00D-D84C-AE5A-3356863BFFB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894764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18A755D-DC4A-C9F3-2E73-0518208AE0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DB2A6B42-33EF-F632-035E-26F470BD138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694BAC74-822C-6544-DDD4-A89DAE3B943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F6D4ABAF-298C-AC1E-A448-73CF1FBC77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44574C-863A-6049-B5ED-76D2F79C8E3E}" type="datetimeFigureOut">
              <a:rPr lang="ru-RU" smtClean="0"/>
              <a:t>30.04.2022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938988B0-8374-DC22-9781-8E62F846E1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9ED9EBAB-97C3-6DF9-413B-6CBB466498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744425-B00D-D84C-AE5A-3356863BFFB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442888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BBD025E-F0D7-D49F-B3E1-3D7AFF6FAF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3B6A9618-4675-58A5-11D7-788454FEDF8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2430028E-B7BE-01CB-026F-D1B79BCFDB9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44574C-863A-6049-B5ED-76D2F79C8E3E}" type="datetimeFigureOut">
              <a:rPr lang="ru-RU" smtClean="0"/>
              <a:t>30.04.2022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297EB9A2-4BCD-FC1A-B6F3-B3C7543A5DC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B6E0C98-BBAA-F15E-7F88-789F3498E99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744425-B00D-D84C-AE5A-3356863BFFB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72023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289ED1AA-8684-4D37-B208-8777E1A7780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Graphic 33">
            <a:extLst>
              <a:ext uri="{FF2B5EF4-FFF2-40B4-BE49-F238E27FC236}">
                <a16:creationId xmlns:a16="http://schemas.microsoft.com/office/drawing/2014/main" id="{4180E01B-B1F4-437C-807D-1C930718EE6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310784" y="0"/>
            <a:ext cx="9570431" cy="6858000"/>
          </a:xfrm>
          <a:custGeom>
            <a:avLst/>
            <a:gdLst>
              <a:gd name="connsiteX0" fmla="*/ 7178288 w 7187261"/>
              <a:gd name="connsiteY0" fmla="*/ 2604802 h 5150263"/>
              <a:gd name="connsiteX1" fmla="*/ 7169335 w 7187261"/>
              <a:gd name="connsiteY1" fmla="*/ 2328577 h 5150263"/>
              <a:gd name="connsiteX2" fmla="*/ 7060845 w 7187261"/>
              <a:gd name="connsiteY2" fmla="*/ 1661160 h 5150263"/>
              <a:gd name="connsiteX3" fmla="*/ 6212263 w 7187261"/>
              <a:gd name="connsiteY3" fmla="*/ 243840 h 5150263"/>
              <a:gd name="connsiteX4" fmla="*/ 5953564 w 7187261"/>
              <a:gd name="connsiteY4" fmla="*/ 0 h 5150263"/>
              <a:gd name="connsiteX5" fmla="*/ 1408615 w 7187261"/>
              <a:gd name="connsiteY5" fmla="*/ 0 h 5150263"/>
              <a:gd name="connsiteX6" fmla="*/ 805111 w 7187261"/>
              <a:gd name="connsiteY6" fmla="*/ 676275 h 5150263"/>
              <a:gd name="connsiteX7" fmla="*/ 104928 w 7187261"/>
              <a:gd name="connsiteY7" fmla="*/ 2183035 h 5150263"/>
              <a:gd name="connsiteX8" fmla="*/ 51588 w 7187261"/>
              <a:gd name="connsiteY8" fmla="*/ 2400014 h 5150263"/>
              <a:gd name="connsiteX9" fmla="*/ 41301 w 7187261"/>
              <a:gd name="connsiteY9" fmla="*/ 2424208 h 5150263"/>
              <a:gd name="connsiteX10" fmla="*/ 119692 w 7187261"/>
              <a:gd name="connsiteY10" fmla="*/ 1834801 h 5150263"/>
              <a:gd name="connsiteX11" fmla="*/ 870071 w 7187261"/>
              <a:gd name="connsiteY11" fmla="*/ 462248 h 5150263"/>
              <a:gd name="connsiteX12" fmla="*/ 1389279 w 7187261"/>
              <a:gd name="connsiteY12" fmla="*/ 476 h 5150263"/>
              <a:gd name="connsiteX13" fmla="*/ 1320223 w 7187261"/>
              <a:gd name="connsiteY13" fmla="*/ 476 h 5150263"/>
              <a:gd name="connsiteX14" fmla="*/ 423158 w 7187261"/>
              <a:gd name="connsiteY14" fmla="*/ 989743 h 5150263"/>
              <a:gd name="connsiteX15" fmla="*/ 25585 w 7187261"/>
              <a:gd name="connsiteY15" fmla="*/ 2113693 h 5150263"/>
              <a:gd name="connsiteX16" fmla="*/ 2344 w 7187261"/>
              <a:gd name="connsiteY16" fmla="*/ 2725865 h 5150263"/>
              <a:gd name="connsiteX17" fmla="*/ 447256 w 7187261"/>
              <a:gd name="connsiteY17" fmla="*/ 4210717 h 5150263"/>
              <a:gd name="connsiteX18" fmla="*/ 1138962 w 7187261"/>
              <a:gd name="connsiteY18" fmla="*/ 4988910 h 5150263"/>
              <a:gd name="connsiteX19" fmla="*/ 1348512 w 7187261"/>
              <a:gd name="connsiteY19" fmla="*/ 5146834 h 5150263"/>
              <a:gd name="connsiteX20" fmla="*/ 1422712 w 7187261"/>
              <a:gd name="connsiteY20" fmla="*/ 5146834 h 5150263"/>
              <a:gd name="connsiteX21" fmla="*/ 480594 w 7187261"/>
              <a:gd name="connsiteY21" fmla="*/ 4187952 h 5150263"/>
              <a:gd name="connsiteX22" fmla="*/ 398679 w 7187261"/>
              <a:gd name="connsiteY22" fmla="*/ 4046125 h 5150263"/>
              <a:gd name="connsiteX23" fmla="*/ 411823 w 7187261"/>
              <a:gd name="connsiteY23" fmla="*/ 4053078 h 5150263"/>
              <a:gd name="connsiteX24" fmla="*/ 1439380 w 7187261"/>
              <a:gd name="connsiteY24" fmla="*/ 5147405 h 5150263"/>
              <a:gd name="connsiteX25" fmla="*/ 5710010 w 7187261"/>
              <a:gd name="connsiteY25" fmla="*/ 5150263 h 5150263"/>
              <a:gd name="connsiteX26" fmla="*/ 5999665 w 7187261"/>
              <a:gd name="connsiteY26" fmla="*/ 4910900 h 5150263"/>
              <a:gd name="connsiteX27" fmla="*/ 6954165 w 7187261"/>
              <a:gd name="connsiteY27" fmla="*/ 3545777 h 5150263"/>
              <a:gd name="connsiteX28" fmla="*/ 7137712 w 7187261"/>
              <a:gd name="connsiteY28" fmla="*/ 2799207 h 5150263"/>
              <a:gd name="connsiteX29" fmla="*/ 7142951 w 7187261"/>
              <a:gd name="connsiteY29" fmla="*/ 2754535 h 5150263"/>
              <a:gd name="connsiteX30" fmla="*/ 7149428 w 7187261"/>
              <a:gd name="connsiteY30" fmla="*/ 2774823 h 5150263"/>
              <a:gd name="connsiteX31" fmla="*/ 7066465 w 7187261"/>
              <a:gd name="connsiteY31" fmla="*/ 3465672 h 5150263"/>
              <a:gd name="connsiteX32" fmla="*/ 6452578 w 7187261"/>
              <a:gd name="connsiteY32" fmla="*/ 4552760 h 5150263"/>
              <a:gd name="connsiteX33" fmla="*/ 5752110 w 7187261"/>
              <a:gd name="connsiteY33" fmla="*/ 5150263 h 5150263"/>
              <a:gd name="connsiteX34" fmla="*/ 5827643 w 7187261"/>
              <a:gd name="connsiteY34" fmla="*/ 5150263 h 5150263"/>
              <a:gd name="connsiteX35" fmla="*/ 6642793 w 7187261"/>
              <a:gd name="connsiteY35" fmla="*/ 4389406 h 5150263"/>
              <a:gd name="connsiteX36" fmla="*/ 7102469 w 7187261"/>
              <a:gd name="connsiteY36" fmla="*/ 3490817 h 5150263"/>
              <a:gd name="connsiteX37" fmla="*/ 7187242 w 7187261"/>
              <a:gd name="connsiteY37" fmla="*/ 2990183 h 5150263"/>
              <a:gd name="connsiteX38" fmla="*/ 7178288 w 7187261"/>
              <a:gd name="connsiteY38" fmla="*/ 2604802 h 5150263"/>
              <a:gd name="connsiteX39" fmla="*/ 6342565 w 7187261"/>
              <a:gd name="connsiteY39" fmla="*/ 441389 h 5150263"/>
              <a:gd name="connsiteX40" fmla="*/ 7126567 w 7187261"/>
              <a:gd name="connsiteY40" fmla="*/ 2355056 h 5150263"/>
              <a:gd name="connsiteX41" fmla="*/ 6342565 w 7187261"/>
              <a:gd name="connsiteY41" fmla="*/ 441389 h 5150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</a:cxnLst>
            <a:rect l="l" t="t" r="r" b="b"/>
            <a:pathLst>
              <a:path w="7187261" h="5150263">
                <a:moveTo>
                  <a:pt x="7178288" y="2604802"/>
                </a:moveTo>
                <a:cubicBezTo>
                  <a:pt x="7168763" y="2513076"/>
                  <a:pt x="7174478" y="2420684"/>
                  <a:pt x="7169335" y="2328577"/>
                </a:cubicBezTo>
                <a:cubicBezTo>
                  <a:pt x="7156952" y="2102882"/>
                  <a:pt x="7120586" y="1879149"/>
                  <a:pt x="7060845" y="1661160"/>
                </a:cubicBezTo>
                <a:cubicBezTo>
                  <a:pt x="6910588" y="1121007"/>
                  <a:pt x="6617428" y="631374"/>
                  <a:pt x="6212263" y="243840"/>
                </a:cubicBezTo>
                <a:cubicBezTo>
                  <a:pt x="6126538" y="162496"/>
                  <a:pt x="6040813" y="80201"/>
                  <a:pt x="5953564" y="0"/>
                </a:cubicBezTo>
                <a:lnTo>
                  <a:pt x="1408615" y="0"/>
                </a:lnTo>
                <a:cubicBezTo>
                  <a:pt x="1180967" y="200316"/>
                  <a:pt x="978332" y="427387"/>
                  <a:pt x="805111" y="676275"/>
                </a:cubicBezTo>
                <a:cubicBezTo>
                  <a:pt x="481261" y="1136523"/>
                  <a:pt x="252089" y="1640872"/>
                  <a:pt x="104928" y="2183035"/>
                </a:cubicBezTo>
                <a:cubicBezTo>
                  <a:pt x="85878" y="2254853"/>
                  <a:pt x="69495" y="2327720"/>
                  <a:pt x="51588" y="2400014"/>
                </a:cubicBezTo>
                <a:cubicBezTo>
                  <a:pt x="49683" y="2407634"/>
                  <a:pt x="51588" y="2416969"/>
                  <a:pt x="41301" y="2424208"/>
                </a:cubicBezTo>
                <a:cubicBezTo>
                  <a:pt x="45900" y="2225469"/>
                  <a:pt x="72186" y="2027834"/>
                  <a:pt x="119692" y="1834801"/>
                </a:cubicBezTo>
                <a:cubicBezTo>
                  <a:pt x="247993" y="1310926"/>
                  <a:pt x="506121" y="857726"/>
                  <a:pt x="870071" y="462248"/>
                </a:cubicBezTo>
                <a:cubicBezTo>
                  <a:pt x="1027729" y="291823"/>
                  <a:pt x="1201617" y="137169"/>
                  <a:pt x="1389279" y="476"/>
                </a:cubicBezTo>
                <a:lnTo>
                  <a:pt x="1320223" y="476"/>
                </a:lnTo>
                <a:cubicBezTo>
                  <a:pt x="960844" y="274320"/>
                  <a:pt x="656330" y="599123"/>
                  <a:pt x="423158" y="989743"/>
                </a:cubicBezTo>
                <a:cubicBezTo>
                  <a:pt x="215608" y="1337596"/>
                  <a:pt x="80258" y="1711357"/>
                  <a:pt x="25585" y="2113693"/>
                </a:cubicBezTo>
                <a:cubicBezTo>
                  <a:pt x="-2705" y="2316480"/>
                  <a:pt x="-2228" y="2521077"/>
                  <a:pt x="2344" y="2725865"/>
                </a:cubicBezTo>
                <a:cubicBezTo>
                  <a:pt x="14155" y="3261932"/>
                  <a:pt x="170650" y="3754565"/>
                  <a:pt x="447256" y="4210717"/>
                </a:cubicBezTo>
                <a:cubicBezTo>
                  <a:pt x="629851" y="4511612"/>
                  <a:pt x="866356" y="4767167"/>
                  <a:pt x="1138962" y="4988910"/>
                </a:cubicBezTo>
                <a:cubicBezTo>
                  <a:pt x="1207161" y="5044345"/>
                  <a:pt x="1277008" y="5096990"/>
                  <a:pt x="1348512" y="5146834"/>
                </a:cubicBezTo>
                <a:lnTo>
                  <a:pt x="1422712" y="5146834"/>
                </a:lnTo>
                <a:cubicBezTo>
                  <a:pt x="1043426" y="4892802"/>
                  <a:pt x="724720" y="4577334"/>
                  <a:pt x="480594" y="4187952"/>
                </a:cubicBezTo>
                <a:cubicBezTo>
                  <a:pt x="452019" y="4141851"/>
                  <a:pt x="423444" y="4095179"/>
                  <a:pt x="398679" y="4046125"/>
                </a:cubicBezTo>
                <a:cubicBezTo>
                  <a:pt x="407442" y="4043267"/>
                  <a:pt x="409156" y="4048982"/>
                  <a:pt x="411823" y="4053078"/>
                </a:cubicBezTo>
                <a:cubicBezTo>
                  <a:pt x="683572" y="4484656"/>
                  <a:pt x="1033139" y="4842701"/>
                  <a:pt x="1439380" y="5147405"/>
                </a:cubicBezTo>
                <a:lnTo>
                  <a:pt x="5710010" y="5150263"/>
                </a:lnTo>
                <a:cubicBezTo>
                  <a:pt x="5810594" y="5075482"/>
                  <a:pt x="5907272" y="4995587"/>
                  <a:pt x="5999665" y="4910900"/>
                </a:cubicBezTo>
                <a:cubicBezTo>
                  <a:pt x="6418765" y="4526661"/>
                  <a:pt x="6746901" y="4078129"/>
                  <a:pt x="6954165" y="3545777"/>
                </a:cubicBezTo>
                <a:cubicBezTo>
                  <a:pt x="7048234" y="3306175"/>
                  <a:pt x="7109956" y="3055115"/>
                  <a:pt x="7137712" y="2799207"/>
                </a:cubicBezTo>
                <a:cubicBezTo>
                  <a:pt x="7139236" y="2784920"/>
                  <a:pt x="7141046" y="2770632"/>
                  <a:pt x="7142951" y="2754535"/>
                </a:cubicBezTo>
                <a:cubicBezTo>
                  <a:pt x="7151714" y="2760440"/>
                  <a:pt x="7149237" y="2768441"/>
                  <a:pt x="7149428" y="2774823"/>
                </a:cubicBezTo>
                <a:cubicBezTo>
                  <a:pt x="7156743" y="3007967"/>
                  <a:pt x="7128777" y="3240881"/>
                  <a:pt x="7066465" y="3465672"/>
                </a:cubicBezTo>
                <a:cubicBezTo>
                  <a:pt x="6952165" y="3878580"/>
                  <a:pt x="6737948" y="4235863"/>
                  <a:pt x="6452578" y="4552760"/>
                </a:cubicBezTo>
                <a:cubicBezTo>
                  <a:pt x="6244553" y="4783836"/>
                  <a:pt x="6008809" y="4980242"/>
                  <a:pt x="5752110" y="5150263"/>
                </a:cubicBezTo>
                <a:lnTo>
                  <a:pt x="5827643" y="5150263"/>
                </a:lnTo>
                <a:cubicBezTo>
                  <a:pt x="6136539" y="4938904"/>
                  <a:pt x="6412192" y="4689348"/>
                  <a:pt x="6642793" y="4389406"/>
                </a:cubicBezTo>
                <a:cubicBezTo>
                  <a:pt x="6851295" y="4118324"/>
                  <a:pt x="7009125" y="3820859"/>
                  <a:pt x="7102469" y="3490817"/>
                </a:cubicBezTo>
                <a:cubicBezTo>
                  <a:pt x="7148646" y="3327473"/>
                  <a:pt x="7177069" y="3159624"/>
                  <a:pt x="7187242" y="2990183"/>
                </a:cubicBezTo>
                <a:cubicBezTo>
                  <a:pt x="7187623" y="2984087"/>
                  <a:pt x="7182384" y="2642330"/>
                  <a:pt x="7178288" y="2604802"/>
                </a:cubicBezTo>
                <a:close/>
                <a:moveTo>
                  <a:pt x="6342565" y="441389"/>
                </a:moveTo>
                <a:cubicBezTo>
                  <a:pt x="6829797" y="986533"/>
                  <a:pt x="7091135" y="1624422"/>
                  <a:pt x="7126567" y="2355056"/>
                </a:cubicBezTo>
                <a:cubicBezTo>
                  <a:pt x="7001123" y="1661827"/>
                  <a:pt x="6756426" y="1017365"/>
                  <a:pt x="6342565" y="441389"/>
                </a:cubicBezTo>
                <a:close/>
              </a:path>
            </a:pathLst>
          </a:custGeom>
          <a:solidFill>
            <a:schemeClr val="accent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C11C8BE-9481-1301-6423-26C6334A339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557192" y="1103509"/>
            <a:ext cx="7074568" cy="2898975"/>
          </a:xfrm>
        </p:spPr>
        <p:txBody>
          <a:bodyPr>
            <a:normAutofit/>
          </a:bodyPr>
          <a:lstStyle/>
          <a:p>
            <a:r>
              <a:rPr lang="ru-RU" sz="660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Поэты </a:t>
            </a:r>
            <a:r>
              <a:rPr lang="en-US" sz="660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XX </a:t>
            </a:r>
            <a:r>
              <a:rPr lang="ru-RU" sz="660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века о родине, природе, о себе. 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6AF37F95-5E8A-313B-8B39-1AD21CE9644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634916" y="4533813"/>
            <a:ext cx="6930189" cy="938463"/>
          </a:xfrm>
        </p:spPr>
        <p:txBody>
          <a:bodyPr>
            <a:normAutofit/>
          </a:bodyPr>
          <a:lstStyle/>
          <a:p>
            <a:r>
              <a:rPr lang="ru-RU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Презентацию выполнила учитель русского языка и литературы </a:t>
            </a:r>
            <a:r>
              <a:rPr lang="ru-RU" dirty="0" err="1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Тумашева</a:t>
            </a:r>
            <a:r>
              <a:rPr lang="ru-RU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С.А. </a:t>
            </a:r>
          </a:p>
        </p:txBody>
      </p:sp>
      <p:sp>
        <p:nvSpPr>
          <p:cNvPr id="12" name="sketch line">
            <a:extLst>
              <a:ext uri="{FF2B5EF4-FFF2-40B4-BE49-F238E27FC236}">
                <a16:creationId xmlns:a16="http://schemas.microsoft.com/office/drawing/2014/main" id="{41F77738-2AF0-4750-A0C7-F97C2C17590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974206" y="4173498"/>
            <a:ext cx="4243589" cy="18288"/>
          </a:xfrm>
          <a:custGeom>
            <a:avLst/>
            <a:gdLst>
              <a:gd name="connsiteX0" fmla="*/ 0 w 4243589"/>
              <a:gd name="connsiteY0" fmla="*/ 0 h 18288"/>
              <a:gd name="connsiteX1" fmla="*/ 563791 w 4243589"/>
              <a:gd name="connsiteY1" fmla="*/ 0 h 18288"/>
              <a:gd name="connsiteX2" fmla="*/ 1042710 w 4243589"/>
              <a:gd name="connsiteY2" fmla="*/ 0 h 18288"/>
              <a:gd name="connsiteX3" fmla="*/ 1564066 w 4243589"/>
              <a:gd name="connsiteY3" fmla="*/ 0 h 18288"/>
              <a:gd name="connsiteX4" fmla="*/ 2212729 w 4243589"/>
              <a:gd name="connsiteY4" fmla="*/ 0 h 18288"/>
              <a:gd name="connsiteX5" fmla="*/ 2776520 w 4243589"/>
              <a:gd name="connsiteY5" fmla="*/ 0 h 18288"/>
              <a:gd name="connsiteX6" fmla="*/ 3297875 w 4243589"/>
              <a:gd name="connsiteY6" fmla="*/ 0 h 18288"/>
              <a:gd name="connsiteX7" fmla="*/ 4243589 w 4243589"/>
              <a:gd name="connsiteY7" fmla="*/ 0 h 18288"/>
              <a:gd name="connsiteX8" fmla="*/ 4243589 w 4243589"/>
              <a:gd name="connsiteY8" fmla="*/ 18288 h 18288"/>
              <a:gd name="connsiteX9" fmla="*/ 3637362 w 4243589"/>
              <a:gd name="connsiteY9" fmla="*/ 18288 h 18288"/>
              <a:gd name="connsiteX10" fmla="*/ 3116007 w 4243589"/>
              <a:gd name="connsiteY10" fmla="*/ 18288 h 18288"/>
              <a:gd name="connsiteX11" fmla="*/ 2424908 w 4243589"/>
              <a:gd name="connsiteY11" fmla="*/ 18288 h 18288"/>
              <a:gd name="connsiteX12" fmla="*/ 1861117 w 4243589"/>
              <a:gd name="connsiteY12" fmla="*/ 18288 h 18288"/>
              <a:gd name="connsiteX13" fmla="*/ 1382198 w 4243589"/>
              <a:gd name="connsiteY13" fmla="*/ 18288 h 18288"/>
              <a:gd name="connsiteX14" fmla="*/ 733535 w 4243589"/>
              <a:gd name="connsiteY14" fmla="*/ 18288 h 18288"/>
              <a:gd name="connsiteX15" fmla="*/ 0 w 4243589"/>
              <a:gd name="connsiteY15" fmla="*/ 18288 h 18288"/>
              <a:gd name="connsiteX16" fmla="*/ 0 w 4243589"/>
              <a:gd name="connsiteY16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243589" h="18288" fill="none" extrusionOk="0">
                <a:moveTo>
                  <a:pt x="0" y="0"/>
                </a:moveTo>
                <a:cubicBezTo>
                  <a:pt x="157351" y="-15653"/>
                  <a:pt x="378877" y="-5828"/>
                  <a:pt x="563791" y="0"/>
                </a:cubicBezTo>
                <a:cubicBezTo>
                  <a:pt x="748705" y="5828"/>
                  <a:pt x="905659" y="-5525"/>
                  <a:pt x="1042710" y="0"/>
                </a:cubicBezTo>
                <a:cubicBezTo>
                  <a:pt x="1179761" y="5525"/>
                  <a:pt x="1356845" y="-21288"/>
                  <a:pt x="1564066" y="0"/>
                </a:cubicBezTo>
                <a:cubicBezTo>
                  <a:pt x="1771287" y="21288"/>
                  <a:pt x="1912099" y="25135"/>
                  <a:pt x="2212729" y="0"/>
                </a:cubicBezTo>
                <a:cubicBezTo>
                  <a:pt x="2513359" y="-25135"/>
                  <a:pt x="2514918" y="-27119"/>
                  <a:pt x="2776520" y="0"/>
                </a:cubicBezTo>
                <a:cubicBezTo>
                  <a:pt x="3038122" y="27119"/>
                  <a:pt x="3178771" y="18116"/>
                  <a:pt x="3297875" y="0"/>
                </a:cubicBezTo>
                <a:cubicBezTo>
                  <a:pt x="3416980" y="-18116"/>
                  <a:pt x="4012240" y="-40869"/>
                  <a:pt x="4243589" y="0"/>
                </a:cubicBezTo>
                <a:cubicBezTo>
                  <a:pt x="4243987" y="7429"/>
                  <a:pt x="4243569" y="10822"/>
                  <a:pt x="4243589" y="18288"/>
                </a:cubicBezTo>
                <a:cubicBezTo>
                  <a:pt x="4112949" y="-2855"/>
                  <a:pt x="3928037" y="1831"/>
                  <a:pt x="3637362" y="18288"/>
                </a:cubicBezTo>
                <a:cubicBezTo>
                  <a:pt x="3346687" y="34745"/>
                  <a:pt x="3254446" y="26669"/>
                  <a:pt x="3116007" y="18288"/>
                </a:cubicBezTo>
                <a:cubicBezTo>
                  <a:pt x="2977569" y="9907"/>
                  <a:pt x="2620228" y="28873"/>
                  <a:pt x="2424908" y="18288"/>
                </a:cubicBezTo>
                <a:cubicBezTo>
                  <a:pt x="2229588" y="7703"/>
                  <a:pt x="2088287" y="-3854"/>
                  <a:pt x="1861117" y="18288"/>
                </a:cubicBezTo>
                <a:cubicBezTo>
                  <a:pt x="1633947" y="40430"/>
                  <a:pt x="1502447" y="-871"/>
                  <a:pt x="1382198" y="18288"/>
                </a:cubicBezTo>
                <a:cubicBezTo>
                  <a:pt x="1261949" y="37447"/>
                  <a:pt x="1045440" y="28353"/>
                  <a:pt x="733535" y="18288"/>
                </a:cubicBezTo>
                <a:cubicBezTo>
                  <a:pt x="421630" y="8223"/>
                  <a:pt x="341257" y="-18359"/>
                  <a:pt x="0" y="18288"/>
                </a:cubicBezTo>
                <a:cubicBezTo>
                  <a:pt x="-591" y="13205"/>
                  <a:pt x="-663" y="6329"/>
                  <a:pt x="0" y="0"/>
                </a:cubicBezTo>
                <a:close/>
              </a:path>
              <a:path w="4243589" h="18288" stroke="0" extrusionOk="0">
                <a:moveTo>
                  <a:pt x="0" y="0"/>
                </a:moveTo>
                <a:cubicBezTo>
                  <a:pt x="128164" y="17204"/>
                  <a:pt x="312653" y="1129"/>
                  <a:pt x="563791" y="0"/>
                </a:cubicBezTo>
                <a:cubicBezTo>
                  <a:pt x="814929" y="-1129"/>
                  <a:pt x="837271" y="8503"/>
                  <a:pt x="1042710" y="0"/>
                </a:cubicBezTo>
                <a:cubicBezTo>
                  <a:pt x="1248149" y="-8503"/>
                  <a:pt x="1588432" y="-28862"/>
                  <a:pt x="1733809" y="0"/>
                </a:cubicBezTo>
                <a:cubicBezTo>
                  <a:pt x="1879186" y="28862"/>
                  <a:pt x="2052815" y="5974"/>
                  <a:pt x="2297600" y="0"/>
                </a:cubicBezTo>
                <a:cubicBezTo>
                  <a:pt x="2542385" y="-5974"/>
                  <a:pt x="2699960" y="-23550"/>
                  <a:pt x="2861391" y="0"/>
                </a:cubicBezTo>
                <a:cubicBezTo>
                  <a:pt x="3022822" y="23550"/>
                  <a:pt x="3390411" y="25272"/>
                  <a:pt x="3552490" y="0"/>
                </a:cubicBezTo>
                <a:cubicBezTo>
                  <a:pt x="3714569" y="-25272"/>
                  <a:pt x="3950585" y="-31327"/>
                  <a:pt x="4243589" y="0"/>
                </a:cubicBezTo>
                <a:cubicBezTo>
                  <a:pt x="4242703" y="5429"/>
                  <a:pt x="4244410" y="14046"/>
                  <a:pt x="4243589" y="18288"/>
                </a:cubicBezTo>
                <a:cubicBezTo>
                  <a:pt x="4130424" y="-1240"/>
                  <a:pt x="3932803" y="42249"/>
                  <a:pt x="3722234" y="18288"/>
                </a:cubicBezTo>
                <a:cubicBezTo>
                  <a:pt x="3511665" y="-5673"/>
                  <a:pt x="3269903" y="45994"/>
                  <a:pt x="3116007" y="18288"/>
                </a:cubicBezTo>
                <a:cubicBezTo>
                  <a:pt x="2962111" y="-9418"/>
                  <a:pt x="2744280" y="23224"/>
                  <a:pt x="2509780" y="18288"/>
                </a:cubicBezTo>
                <a:cubicBezTo>
                  <a:pt x="2275280" y="13352"/>
                  <a:pt x="2066059" y="43664"/>
                  <a:pt x="1945989" y="18288"/>
                </a:cubicBezTo>
                <a:cubicBezTo>
                  <a:pt x="1825919" y="-7088"/>
                  <a:pt x="1407329" y="12616"/>
                  <a:pt x="1254890" y="18288"/>
                </a:cubicBezTo>
                <a:cubicBezTo>
                  <a:pt x="1102451" y="23960"/>
                  <a:pt x="837950" y="31673"/>
                  <a:pt x="563791" y="18288"/>
                </a:cubicBezTo>
                <a:cubicBezTo>
                  <a:pt x="289632" y="4903"/>
                  <a:pt x="132768" y="7105"/>
                  <a:pt x="0" y="18288"/>
                </a:cubicBezTo>
                <a:cubicBezTo>
                  <a:pt x="668" y="13665"/>
                  <a:pt x="578" y="5675"/>
                  <a:pt x="0" y="0"/>
                </a:cubicBezTo>
                <a:close/>
              </a:path>
            </a:pathLst>
          </a:custGeom>
          <a:solidFill>
            <a:srgbClr val="FFFFFF"/>
          </a:solidFill>
          <a:ln w="41275" cap="rnd">
            <a:solidFill>
              <a:srgbClr val="FFFFFF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112774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73" name="Rectangle 72">
            <a:extLst>
              <a:ext uri="{FF2B5EF4-FFF2-40B4-BE49-F238E27FC236}">
                <a16:creationId xmlns:a16="http://schemas.microsoft.com/office/drawing/2014/main" id="{F13C74B1-5B17-4795-BED0-7140497B445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703C5B5-B2BA-BECB-861B-52FAB465DB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2904" y="344414"/>
            <a:ext cx="5174934" cy="1994008"/>
          </a:xfrm>
        </p:spPr>
        <p:txBody>
          <a:bodyPr anchor="b">
            <a:normAutofit/>
          </a:bodyPr>
          <a:lstStyle/>
          <a:p>
            <a:r>
              <a:rPr lang="ru-RU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Александр Андреевич Прокофьев (1900 – 1971 г.)</a:t>
            </a:r>
          </a:p>
        </p:txBody>
      </p:sp>
      <p:sp>
        <p:nvSpPr>
          <p:cNvPr id="75" name="sketchy line">
            <a:extLst>
              <a:ext uri="{FF2B5EF4-FFF2-40B4-BE49-F238E27FC236}">
                <a16:creationId xmlns:a16="http://schemas.microsoft.com/office/drawing/2014/main" id="{D4974D33-8DC5-464E-8C6D-BE58F0669C1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0080" y="2586994"/>
            <a:ext cx="3474720" cy="18288"/>
          </a:xfrm>
          <a:custGeom>
            <a:avLst/>
            <a:gdLst>
              <a:gd name="connsiteX0" fmla="*/ 0 w 3474720"/>
              <a:gd name="connsiteY0" fmla="*/ 0 h 18288"/>
              <a:gd name="connsiteX1" fmla="*/ 694944 w 3474720"/>
              <a:gd name="connsiteY1" fmla="*/ 0 h 18288"/>
              <a:gd name="connsiteX2" fmla="*/ 1355141 w 3474720"/>
              <a:gd name="connsiteY2" fmla="*/ 0 h 18288"/>
              <a:gd name="connsiteX3" fmla="*/ 2015338 w 3474720"/>
              <a:gd name="connsiteY3" fmla="*/ 0 h 18288"/>
              <a:gd name="connsiteX4" fmla="*/ 2779776 w 3474720"/>
              <a:gd name="connsiteY4" fmla="*/ 0 h 18288"/>
              <a:gd name="connsiteX5" fmla="*/ 3474720 w 3474720"/>
              <a:gd name="connsiteY5" fmla="*/ 0 h 18288"/>
              <a:gd name="connsiteX6" fmla="*/ 3474720 w 3474720"/>
              <a:gd name="connsiteY6" fmla="*/ 18288 h 18288"/>
              <a:gd name="connsiteX7" fmla="*/ 2779776 w 3474720"/>
              <a:gd name="connsiteY7" fmla="*/ 18288 h 18288"/>
              <a:gd name="connsiteX8" fmla="*/ 2189074 w 3474720"/>
              <a:gd name="connsiteY8" fmla="*/ 18288 h 18288"/>
              <a:gd name="connsiteX9" fmla="*/ 1528877 w 3474720"/>
              <a:gd name="connsiteY9" fmla="*/ 18288 h 18288"/>
              <a:gd name="connsiteX10" fmla="*/ 868680 w 3474720"/>
              <a:gd name="connsiteY10" fmla="*/ 18288 h 18288"/>
              <a:gd name="connsiteX11" fmla="*/ 0 w 3474720"/>
              <a:gd name="connsiteY11" fmla="*/ 18288 h 18288"/>
              <a:gd name="connsiteX12" fmla="*/ 0 w 3474720"/>
              <a:gd name="connsiteY12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474720" h="18288" fill="none" extrusionOk="0">
                <a:moveTo>
                  <a:pt x="0" y="0"/>
                </a:moveTo>
                <a:cubicBezTo>
                  <a:pt x="224454" y="-14544"/>
                  <a:pt x="495407" y="26540"/>
                  <a:pt x="694944" y="0"/>
                </a:cubicBezTo>
                <a:cubicBezTo>
                  <a:pt x="894481" y="-26540"/>
                  <a:pt x="1130063" y="24713"/>
                  <a:pt x="1355141" y="0"/>
                </a:cubicBezTo>
                <a:cubicBezTo>
                  <a:pt x="1580219" y="-24713"/>
                  <a:pt x="1820099" y="26695"/>
                  <a:pt x="2015338" y="0"/>
                </a:cubicBezTo>
                <a:cubicBezTo>
                  <a:pt x="2210577" y="-26695"/>
                  <a:pt x="2402045" y="165"/>
                  <a:pt x="2779776" y="0"/>
                </a:cubicBezTo>
                <a:cubicBezTo>
                  <a:pt x="3157507" y="-165"/>
                  <a:pt x="3286859" y="-15571"/>
                  <a:pt x="3474720" y="0"/>
                </a:cubicBezTo>
                <a:cubicBezTo>
                  <a:pt x="3474286" y="7551"/>
                  <a:pt x="3474253" y="9822"/>
                  <a:pt x="3474720" y="18288"/>
                </a:cubicBezTo>
                <a:cubicBezTo>
                  <a:pt x="3233904" y="29845"/>
                  <a:pt x="2945134" y="-5256"/>
                  <a:pt x="2779776" y="18288"/>
                </a:cubicBezTo>
                <a:cubicBezTo>
                  <a:pt x="2614418" y="41832"/>
                  <a:pt x="2339768" y="22709"/>
                  <a:pt x="2189074" y="18288"/>
                </a:cubicBezTo>
                <a:cubicBezTo>
                  <a:pt x="2038380" y="13867"/>
                  <a:pt x="1817434" y="-4947"/>
                  <a:pt x="1528877" y="18288"/>
                </a:cubicBezTo>
                <a:cubicBezTo>
                  <a:pt x="1240320" y="41523"/>
                  <a:pt x="1042447" y="37198"/>
                  <a:pt x="868680" y="18288"/>
                </a:cubicBezTo>
                <a:cubicBezTo>
                  <a:pt x="694913" y="-622"/>
                  <a:pt x="233232" y="44909"/>
                  <a:pt x="0" y="18288"/>
                </a:cubicBezTo>
                <a:cubicBezTo>
                  <a:pt x="60" y="11696"/>
                  <a:pt x="66" y="3758"/>
                  <a:pt x="0" y="0"/>
                </a:cubicBezTo>
                <a:close/>
              </a:path>
              <a:path w="3474720" h="18288" stroke="0" extrusionOk="0">
                <a:moveTo>
                  <a:pt x="0" y="0"/>
                </a:moveTo>
                <a:cubicBezTo>
                  <a:pt x="202328" y="-14716"/>
                  <a:pt x="332722" y="-11499"/>
                  <a:pt x="625450" y="0"/>
                </a:cubicBezTo>
                <a:cubicBezTo>
                  <a:pt x="918178" y="11499"/>
                  <a:pt x="1096688" y="5123"/>
                  <a:pt x="1389888" y="0"/>
                </a:cubicBezTo>
                <a:cubicBezTo>
                  <a:pt x="1683088" y="-5123"/>
                  <a:pt x="1835981" y="-14038"/>
                  <a:pt x="1980590" y="0"/>
                </a:cubicBezTo>
                <a:cubicBezTo>
                  <a:pt x="2125199" y="14038"/>
                  <a:pt x="2396099" y="-7203"/>
                  <a:pt x="2571293" y="0"/>
                </a:cubicBezTo>
                <a:cubicBezTo>
                  <a:pt x="2746487" y="7203"/>
                  <a:pt x="3041609" y="-12036"/>
                  <a:pt x="3474720" y="0"/>
                </a:cubicBezTo>
                <a:cubicBezTo>
                  <a:pt x="3474638" y="4406"/>
                  <a:pt x="3474631" y="9982"/>
                  <a:pt x="3474720" y="18288"/>
                </a:cubicBezTo>
                <a:cubicBezTo>
                  <a:pt x="3324873" y="21876"/>
                  <a:pt x="3136771" y="12587"/>
                  <a:pt x="2814523" y="18288"/>
                </a:cubicBezTo>
                <a:cubicBezTo>
                  <a:pt x="2492275" y="23989"/>
                  <a:pt x="2294402" y="47111"/>
                  <a:pt x="2154326" y="18288"/>
                </a:cubicBezTo>
                <a:cubicBezTo>
                  <a:pt x="2014250" y="-10535"/>
                  <a:pt x="1820317" y="33903"/>
                  <a:pt x="1494130" y="18288"/>
                </a:cubicBezTo>
                <a:cubicBezTo>
                  <a:pt x="1167943" y="2673"/>
                  <a:pt x="948432" y="14868"/>
                  <a:pt x="729691" y="18288"/>
                </a:cubicBezTo>
                <a:cubicBezTo>
                  <a:pt x="510950" y="21708"/>
                  <a:pt x="264032" y="24354"/>
                  <a:pt x="0" y="18288"/>
                </a:cubicBezTo>
                <a:cubicBezTo>
                  <a:pt x="189" y="14288"/>
                  <a:pt x="-703" y="3747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4450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2863741219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C17F96A-29D8-DE3E-20A6-DC57314E657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2904" y="2853854"/>
            <a:ext cx="4927273" cy="3477795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Русский советский поэт, Герой Социалистического Труда. Военный журналист, член писательской группы при политуправлении Ленинградского фронта. Прокофьев активно работал в армейской печати, выступал перед бойцами </a:t>
            </a:r>
          </a:p>
        </p:txBody>
      </p:sp>
      <p:pic>
        <p:nvPicPr>
          <p:cNvPr id="1028" name="Picture 4" descr="Прокофьев Александр Андреевич: краткая биография с интересными фактами из  жизни">
            <a:extLst>
              <a:ext uri="{FF2B5EF4-FFF2-40B4-BE49-F238E27FC236}">
                <a16:creationId xmlns:a16="http://schemas.microsoft.com/office/drawing/2014/main" id="{5455A5A8-2C89-E2AD-D5F8-27FB6F40314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5628"/>
          <a:stretch/>
        </p:blipFill>
        <p:spPr bwMode="auto">
          <a:xfrm>
            <a:off x="5311702" y="10"/>
            <a:ext cx="6878775" cy="6857990"/>
          </a:xfrm>
          <a:custGeom>
            <a:avLst/>
            <a:gdLst/>
            <a:ahLst/>
            <a:cxnLst/>
            <a:rect l="l" t="t" r="r" b="b"/>
            <a:pathLst>
              <a:path w="6878775" h="6858000">
                <a:moveTo>
                  <a:pt x="1102973" y="0"/>
                </a:moveTo>
                <a:lnTo>
                  <a:pt x="1160688" y="0"/>
                </a:lnTo>
                <a:lnTo>
                  <a:pt x="983189" y="331786"/>
                </a:lnTo>
                <a:cubicBezTo>
                  <a:pt x="914866" y="469145"/>
                  <a:pt x="850355" y="608712"/>
                  <a:pt x="789261" y="750263"/>
                </a:cubicBezTo>
                <a:cubicBezTo>
                  <a:pt x="774307" y="784928"/>
                  <a:pt x="759992" y="819849"/>
                  <a:pt x="745295" y="854514"/>
                </a:cubicBezTo>
                <a:cubicBezTo>
                  <a:pt x="756682" y="845393"/>
                  <a:pt x="765489" y="833492"/>
                  <a:pt x="770857" y="819975"/>
                </a:cubicBezTo>
                <a:cubicBezTo>
                  <a:pt x="879943" y="589569"/>
                  <a:pt x="999605" y="365513"/>
                  <a:pt x="1131329" y="148742"/>
                </a:cubicBezTo>
                <a:lnTo>
                  <a:pt x="1227589" y="0"/>
                </a:lnTo>
                <a:lnTo>
                  <a:pt x="6878775" y="0"/>
                </a:lnTo>
                <a:lnTo>
                  <a:pt x="6878775" y="6858000"/>
                </a:lnTo>
                <a:lnTo>
                  <a:pt x="713521" y="6858000"/>
                </a:lnTo>
                <a:lnTo>
                  <a:pt x="625642" y="6670527"/>
                </a:lnTo>
                <a:cubicBezTo>
                  <a:pt x="507232" y="6398531"/>
                  <a:pt x="403083" y="6118381"/>
                  <a:pt x="312785" y="5830359"/>
                </a:cubicBezTo>
                <a:cubicBezTo>
                  <a:pt x="278149" y="5719759"/>
                  <a:pt x="248879" y="5607635"/>
                  <a:pt x="212198" y="5480401"/>
                </a:cubicBezTo>
                <a:cubicBezTo>
                  <a:pt x="212208" y="5491601"/>
                  <a:pt x="212803" y="5502788"/>
                  <a:pt x="213988" y="5513923"/>
                </a:cubicBezTo>
                <a:cubicBezTo>
                  <a:pt x="264089" y="5723695"/>
                  <a:pt x="307290" y="5935370"/>
                  <a:pt x="365826" y="6142729"/>
                </a:cubicBezTo>
                <a:cubicBezTo>
                  <a:pt x="433152" y="6380817"/>
                  <a:pt x="510068" y="6614016"/>
                  <a:pt x="597975" y="6841549"/>
                </a:cubicBezTo>
                <a:lnTo>
                  <a:pt x="604824" y="6858000"/>
                </a:lnTo>
                <a:lnTo>
                  <a:pt x="552056" y="6858000"/>
                </a:lnTo>
                <a:lnTo>
                  <a:pt x="539576" y="6828295"/>
                </a:lnTo>
                <a:cubicBezTo>
                  <a:pt x="380597" y="6414594"/>
                  <a:pt x="260223" y="5988893"/>
                  <a:pt x="171555" y="5552906"/>
                </a:cubicBezTo>
                <a:cubicBezTo>
                  <a:pt x="91163" y="5157998"/>
                  <a:pt x="43746" y="4758899"/>
                  <a:pt x="12305" y="4357388"/>
                </a:cubicBezTo>
                <a:cubicBezTo>
                  <a:pt x="-14281" y="4013908"/>
                  <a:pt x="4507" y="3672965"/>
                  <a:pt x="46684" y="3331516"/>
                </a:cubicBezTo>
                <a:cubicBezTo>
                  <a:pt x="127203" y="2664286"/>
                  <a:pt x="277819" y="2007265"/>
                  <a:pt x="496065" y="1371196"/>
                </a:cubicBezTo>
                <a:cubicBezTo>
                  <a:pt x="636273" y="966066"/>
                  <a:pt x="800445" y="573253"/>
                  <a:pt x="995723" y="196614"/>
                </a:cubicBez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6116794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100EDD19-6802-4EC3-95CE-CFFAB042CF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EF90D7C-F362-7009-F4EA-04046B15DE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r>
              <a:rPr lang="ru-RU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Стихотворение «Алёнушка»</a:t>
            </a:r>
            <a:endParaRPr lang="ru-RU" sz="5400" dirty="0"/>
          </a:p>
        </p:txBody>
      </p:sp>
      <p:sp>
        <p:nvSpPr>
          <p:cNvPr id="10" name="sketch line">
            <a:extLst>
              <a:ext uri="{FF2B5EF4-FFF2-40B4-BE49-F238E27FC236}">
                <a16:creationId xmlns:a16="http://schemas.microsoft.com/office/drawing/2014/main" id="{DB17E863-922E-4C26-BD64-E8FD41D2866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69036" y="1677373"/>
            <a:ext cx="10853928" cy="18288"/>
          </a:xfrm>
          <a:custGeom>
            <a:avLst/>
            <a:gdLst>
              <a:gd name="connsiteX0" fmla="*/ 0 w 10853928"/>
              <a:gd name="connsiteY0" fmla="*/ 0 h 18288"/>
              <a:gd name="connsiteX1" fmla="*/ 461292 w 10853928"/>
              <a:gd name="connsiteY1" fmla="*/ 0 h 18288"/>
              <a:gd name="connsiteX2" fmla="*/ 1139662 w 10853928"/>
              <a:gd name="connsiteY2" fmla="*/ 0 h 18288"/>
              <a:gd name="connsiteX3" fmla="*/ 1926572 w 10853928"/>
              <a:gd name="connsiteY3" fmla="*/ 0 h 18288"/>
              <a:gd name="connsiteX4" fmla="*/ 2279325 w 10853928"/>
              <a:gd name="connsiteY4" fmla="*/ 0 h 18288"/>
              <a:gd name="connsiteX5" fmla="*/ 2632078 w 10853928"/>
              <a:gd name="connsiteY5" fmla="*/ 0 h 18288"/>
              <a:gd name="connsiteX6" fmla="*/ 3527527 w 10853928"/>
              <a:gd name="connsiteY6" fmla="*/ 0 h 18288"/>
              <a:gd name="connsiteX7" fmla="*/ 4205897 w 10853928"/>
              <a:gd name="connsiteY7" fmla="*/ 0 h 18288"/>
              <a:gd name="connsiteX8" fmla="*/ 4558650 w 10853928"/>
              <a:gd name="connsiteY8" fmla="*/ 0 h 18288"/>
              <a:gd name="connsiteX9" fmla="*/ 5237020 w 10853928"/>
              <a:gd name="connsiteY9" fmla="*/ 0 h 18288"/>
              <a:gd name="connsiteX10" fmla="*/ 6132469 w 10853928"/>
              <a:gd name="connsiteY10" fmla="*/ 0 h 18288"/>
              <a:gd name="connsiteX11" fmla="*/ 6702301 w 10853928"/>
              <a:gd name="connsiteY11" fmla="*/ 0 h 18288"/>
              <a:gd name="connsiteX12" fmla="*/ 7272132 w 10853928"/>
              <a:gd name="connsiteY12" fmla="*/ 0 h 18288"/>
              <a:gd name="connsiteX13" fmla="*/ 7950502 w 10853928"/>
              <a:gd name="connsiteY13" fmla="*/ 0 h 18288"/>
              <a:gd name="connsiteX14" fmla="*/ 8737412 w 10853928"/>
              <a:gd name="connsiteY14" fmla="*/ 0 h 18288"/>
              <a:gd name="connsiteX15" fmla="*/ 9524322 w 10853928"/>
              <a:gd name="connsiteY15" fmla="*/ 0 h 18288"/>
              <a:gd name="connsiteX16" fmla="*/ 10853928 w 10853928"/>
              <a:gd name="connsiteY16" fmla="*/ 0 h 18288"/>
              <a:gd name="connsiteX17" fmla="*/ 10853928 w 10853928"/>
              <a:gd name="connsiteY17" fmla="*/ 18288 h 18288"/>
              <a:gd name="connsiteX18" fmla="*/ 10392636 w 10853928"/>
              <a:gd name="connsiteY18" fmla="*/ 18288 h 18288"/>
              <a:gd name="connsiteX19" fmla="*/ 9497187 w 10853928"/>
              <a:gd name="connsiteY19" fmla="*/ 18288 h 18288"/>
              <a:gd name="connsiteX20" fmla="*/ 8818817 w 10853928"/>
              <a:gd name="connsiteY20" fmla="*/ 18288 h 18288"/>
              <a:gd name="connsiteX21" fmla="*/ 8466064 w 10853928"/>
              <a:gd name="connsiteY21" fmla="*/ 18288 h 18288"/>
              <a:gd name="connsiteX22" fmla="*/ 7787693 w 10853928"/>
              <a:gd name="connsiteY22" fmla="*/ 18288 h 18288"/>
              <a:gd name="connsiteX23" fmla="*/ 7217862 w 10853928"/>
              <a:gd name="connsiteY23" fmla="*/ 18288 h 18288"/>
              <a:gd name="connsiteX24" fmla="*/ 6648031 w 10853928"/>
              <a:gd name="connsiteY24" fmla="*/ 18288 h 18288"/>
              <a:gd name="connsiteX25" fmla="*/ 6078200 w 10853928"/>
              <a:gd name="connsiteY25" fmla="*/ 18288 h 18288"/>
              <a:gd name="connsiteX26" fmla="*/ 5508368 w 10853928"/>
              <a:gd name="connsiteY26" fmla="*/ 18288 h 18288"/>
              <a:gd name="connsiteX27" fmla="*/ 4721459 w 10853928"/>
              <a:gd name="connsiteY27" fmla="*/ 18288 h 18288"/>
              <a:gd name="connsiteX28" fmla="*/ 4043088 w 10853928"/>
              <a:gd name="connsiteY28" fmla="*/ 18288 h 18288"/>
              <a:gd name="connsiteX29" fmla="*/ 3690336 w 10853928"/>
              <a:gd name="connsiteY29" fmla="*/ 18288 h 18288"/>
              <a:gd name="connsiteX30" fmla="*/ 3120504 w 10853928"/>
              <a:gd name="connsiteY30" fmla="*/ 18288 h 18288"/>
              <a:gd name="connsiteX31" fmla="*/ 2333595 w 10853928"/>
              <a:gd name="connsiteY31" fmla="*/ 18288 h 18288"/>
              <a:gd name="connsiteX32" fmla="*/ 1872303 w 10853928"/>
              <a:gd name="connsiteY32" fmla="*/ 18288 h 18288"/>
              <a:gd name="connsiteX33" fmla="*/ 976854 w 10853928"/>
              <a:gd name="connsiteY33" fmla="*/ 18288 h 18288"/>
              <a:gd name="connsiteX34" fmla="*/ 0 w 10853928"/>
              <a:gd name="connsiteY34" fmla="*/ 18288 h 18288"/>
              <a:gd name="connsiteX35" fmla="*/ 0 w 10853928"/>
              <a:gd name="connsiteY35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10853928" h="18288" fill="none" extrusionOk="0">
                <a:moveTo>
                  <a:pt x="0" y="0"/>
                </a:moveTo>
                <a:cubicBezTo>
                  <a:pt x="146993" y="-19076"/>
                  <a:pt x="347684" y="-4790"/>
                  <a:pt x="461292" y="0"/>
                </a:cubicBezTo>
                <a:cubicBezTo>
                  <a:pt x="574900" y="4790"/>
                  <a:pt x="808367" y="19821"/>
                  <a:pt x="1139662" y="0"/>
                </a:cubicBezTo>
                <a:cubicBezTo>
                  <a:pt x="1470957" y="-19821"/>
                  <a:pt x="1627405" y="5721"/>
                  <a:pt x="1926572" y="0"/>
                </a:cubicBezTo>
                <a:cubicBezTo>
                  <a:pt x="2225739" y="-5721"/>
                  <a:pt x="2137730" y="-3235"/>
                  <a:pt x="2279325" y="0"/>
                </a:cubicBezTo>
                <a:cubicBezTo>
                  <a:pt x="2420920" y="3235"/>
                  <a:pt x="2456518" y="9685"/>
                  <a:pt x="2632078" y="0"/>
                </a:cubicBezTo>
                <a:cubicBezTo>
                  <a:pt x="2807638" y="-9685"/>
                  <a:pt x="3211516" y="-43007"/>
                  <a:pt x="3527527" y="0"/>
                </a:cubicBezTo>
                <a:cubicBezTo>
                  <a:pt x="3843538" y="43007"/>
                  <a:pt x="4058833" y="22042"/>
                  <a:pt x="4205897" y="0"/>
                </a:cubicBezTo>
                <a:cubicBezTo>
                  <a:pt x="4352961" y="-22042"/>
                  <a:pt x="4474805" y="-11846"/>
                  <a:pt x="4558650" y="0"/>
                </a:cubicBezTo>
                <a:cubicBezTo>
                  <a:pt x="4642495" y="11846"/>
                  <a:pt x="5041928" y="-6069"/>
                  <a:pt x="5237020" y="0"/>
                </a:cubicBezTo>
                <a:cubicBezTo>
                  <a:pt x="5432112" y="6069"/>
                  <a:pt x="5943266" y="-17479"/>
                  <a:pt x="6132469" y="0"/>
                </a:cubicBezTo>
                <a:cubicBezTo>
                  <a:pt x="6321672" y="17479"/>
                  <a:pt x="6483872" y="26234"/>
                  <a:pt x="6702301" y="0"/>
                </a:cubicBezTo>
                <a:cubicBezTo>
                  <a:pt x="6920730" y="-26234"/>
                  <a:pt x="6991194" y="-15156"/>
                  <a:pt x="7272132" y="0"/>
                </a:cubicBezTo>
                <a:cubicBezTo>
                  <a:pt x="7553070" y="15156"/>
                  <a:pt x="7684444" y="-32961"/>
                  <a:pt x="7950502" y="0"/>
                </a:cubicBezTo>
                <a:cubicBezTo>
                  <a:pt x="8216560" y="32961"/>
                  <a:pt x="8493290" y="-10491"/>
                  <a:pt x="8737412" y="0"/>
                </a:cubicBezTo>
                <a:cubicBezTo>
                  <a:pt x="8981534" y="10491"/>
                  <a:pt x="9191586" y="-13899"/>
                  <a:pt x="9524322" y="0"/>
                </a:cubicBezTo>
                <a:cubicBezTo>
                  <a:pt x="9857058" y="13899"/>
                  <a:pt x="10297509" y="7485"/>
                  <a:pt x="10853928" y="0"/>
                </a:cubicBezTo>
                <a:cubicBezTo>
                  <a:pt x="10854574" y="4451"/>
                  <a:pt x="10854418" y="9226"/>
                  <a:pt x="10853928" y="18288"/>
                </a:cubicBezTo>
                <a:cubicBezTo>
                  <a:pt x="10691638" y="28522"/>
                  <a:pt x="10574319" y="29578"/>
                  <a:pt x="10392636" y="18288"/>
                </a:cubicBezTo>
                <a:cubicBezTo>
                  <a:pt x="10210953" y="6998"/>
                  <a:pt x="9836277" y="-16742"/>
                  <a:pt x="9497187" y="18288"/>
                </a:cubicBezTo>
                <a:cubicBezTo>
                  <a:pt x="9158097" y="53318"/>
                  <a:pt x="9119479" y="30714"/>
                  <a:pt x="8818817" y="18288"/>
                </a:cubicBezTo>
                <a:cubicBezTo>
                  <a:pt x="8518155" y="5863"/>
                  <a:pt x="8640037" y="6483"/>
                  <a:pt x="8466064" y="18288"/>
                </a:cubicBezTo>
                <a:cubicBezTo>
                  <a:pt x="8292091" y="30093"/>
                  <a:pt x="7997656" y="18914"/>
                  <a:pt x="7787693" y="18288"/>
                </a:cubicBezTo>
                <a:cubicBezTo>
                  <a:pt x="7577730" y="17662"/>
                  <a:pt x="7412468" y="21416"/>
                  <a:pt x="7217862" y="18288"/>
                </a:cubicBezTo>
                <a:cubicBezTo>
                  <a:pt x="7023256" y="15160"/>
                  <a:pt x="6898018" y="14824"/>
                  <a:pt x="6648031" y="18288"/>
                </a:cubicBezTo>
                <a:cubicBezTo>
                  <a:pt x="6398044" y="21752"/>
                  <a:pt x="6254402" y="38625"/>
                  <a:pt x="6078200" y="18288"/>
                </a:cubicBezTo>
                <a:cubicBezTo>
                  <a:pt x="5901998" y="-2049"/>
                  <a:pt x="5622886" y="3213"/>
                  <a:pt x="5508368" y="18288"/>
                </a:cubicBezTo>
                <a:cubicBezTo>
                  <a:pt x="5393850" y="33363"/>
                  <a:pt x="5036260" y="26830"/>
                  <a:pt x="4721459" y="18288"/>
                </a:cubicBezTo>
                <a:cubicBezTo>
                  <a:pt x="4406658" y="9746"/>
                  <a:pt x="4239221" y="41551"/>
                  <a:pt x="4043088" y="18288"/>
                </a:cubicBezTo>
                <a:cubicBezTo>
                  <a:pt x="3846955" y="-4975"/>
                  <a:pt x="3818802" y="34658"/>
                  <a:pt x="3690336" y="18288"/>
                </a:cubicBezTo>
                <a:cubicBezTo>
                  <a:pt x="3561870" y="1918"/>
                  <a:pt x="3265491" y="42194"/>
                  <a:pt x="3120504" y="18288"/>
                </a:cubicBezTo>
                <a:cubicBezTo>
                  <a:pt x="2975517" y="-5618"/>
                  <a:pt x="2720254" y="36673"/>
                  <a:pt x="2333595" y="18288"/>
                </a:cubicBezTo>
                <a:cubicBezTo>
                  <a:pt x="1946936" y="-97"/>
                  <a:pt x="2097241" y="5776"/>
                  <a:pt x="1872303" y="18288"/>
                </a:cubicBezTo>
                <a:cubicBezTo>
                  <a:pt x="1647365" y="30800"/>
                  <a:pt x="1282708" y="45380"/>
                  <a:pt x="976854" y="18288"/>
                </a:cubicBezTo>
                <a:cubicBezTo>
                  <a:pt x="671000" y="-8804"/>
                  <a:pt x="408401" y="-12775"/>
                  <a:pt x="0" y="18288"/>
                </a:cubicBezTo>
                <a:cubicBezTo>
                  <a:pt x="-213" y="9468"/>
                  <a:pt x="187" y="4459"/>
                  <a:pt x="0" y="0"/>
                </a:cubicBezTo>
                <a:close/>
              </a:path>
              <a:path w="10853928" h="18288" stroke="0" extrusionOk="0">
                <a:moveTo>
                  <a:pt x="0" y="0"/>
                </a:moveTo>
                <a:cubicBezTo>
                  <a:pt x="267322" y="15284"/>
                  <a:pt x="415388" y="-21048"/>
                  <a:pt x="569831" y="0"/>
                </a:cubicBezTo>
                <a:cubicBezTo>
                  <a:pt x="724274" y="21048"/>
                  <a:pt x="769333" y="-2353"/>
                  <a:pt x="922584" y="0"/>
                </a:cubicBezTo>
                <a:cubicBezTo>
                  <a:pt x="1075835" y="2353"/>
                  <a:pt x="1399490" y="-145"/>
                  <a:pt x="1818033" y="0"/>
                </a:cubicBezTo>
                <a:cubicBezTo>
                  <a:pt x="2236576" y="145"/>
                  <a:pt x="2145330" y="5482"/>
                  <a:pt x="2387864" y="0"/>
                </a:cubicBezTo>
                <a:cubicBezTo>
                  <a:pt x="2630398" y="-5482"/>
                  <a:pt x="2793207" y="18487"/>
                  <a:pt x="2957695" y="0"/>
                </a:cubicBezTo>
                <a:cubicBezTo>
                  <a:pt x="3122183" y="-18487"/>
                  <a:pt x="3579141" y="19003"/>
                  <a:pt x="3853144" y="0"/>
                </a:cubicBezTo>
                <a:cubicBezTo>
                  <a:pt x="4127147" y="-19003"/>
                  <a:pt x="4209857" y="12211"/>
                  <a:pt x="4314436" y="0"/>
                </a:cubicBezTo>
                <a:cubicBezTo>
                  <a:pt x="4419015" y="-12211"/>
                  <a:pt x="4762459" y="-17220"/>
                  <a:pt x="5209885" y="0"/>
                </a:cubicBezTo>
                <a:cubicBezTo>
                  <a:pt x="5657311" y="17220"/>
                  <a:pt x="5692663" y="-3290"/>
                  <a:pt x="6105335" y="0"/>
                </a:cubicBezTo>
                <a:cubicBezTo>
                  <a:pt x="6518007" y="3290"/>
                  <a:pt x="6455516" y="-5124"/>
                  <a:pt x="6783705" y="0"/>
                </a:cubicBezTo>
                <a:cubicBezTo>
                  <a:pt x="7111894" y="5124"/>
                  <a:pt x="7441941" y="-17829"/>
                  <a:pt x="7679154" y="0"/>
                </a:cubicBezTo>
                <a:cubicBezTo>
                  <a:pt x="7916367" y="17829"/>
                  <a:pt x="8102967" y="-24363"/>
                  <a:pt x="8248985" y="0"/>
                </a:cubicBezTo>
                <a:cubicBezTo>
                  <a:pt x="8395003" y="24363"/>
                  <a:pt x="8552393" y="25505"/>
                  <a:pt x="8818817" y="0"/>
                </a:cubicBezTo>
                <a:cubicBezTo>
                  <a:pt x="9085241" y="-25505"/>
                  <a:pt x="9411308" y="38000"/>
                  <a:pt x="9605726" y="0"/>
                </a:cubicBezTo>
                <a:cubicBezTo>
                  <a:pt x="9800144" y="-38000"/>
                  <a:pt x="10006468" y="-25741"/>
                  <a:pt x="10175558" y="0"/>
                </a:cubicBezTo>
                <a:cubicBezTo>
                  <a:pt x="10344648" y="25741"/>
                  <a:pt x="10696282" y="695"/>
                  <a:pt x="10853928" y="0"/>
                </a:cubicBezTo>
                <a:cubicBezTo>
                  <a:pt x="10853521" y="8690"/>
                  <a:pt x="10853774" y="14141"/>
                  <a:pt x="10853928" y="18288"/>
                </a:cubicBezTo>
                <a:cubicBezTo>
                  <a:pt x="10608124" y="24255"/>
                  <a:pt x="10343415" y="22307"/>
                  <a:pt x="10067018" y="18288"/>
                </a:cubicBezTo>
                <a:cubicBezTo>
                  <a:pt x="9790621" y="14270"/>
                  <a:pt x="9843266" y="3564"/>
                  <a:pt x="9714266" y="18288"/>
                </a:cubicBezTo>
                <a:cubicBezTo>
                  <a:pt x="9585266" y="33012"/>
                  <a:pt x="9379484" y="1875"/>
                  <a:pt x="9252974" y="18288"/>
                </a:cubicBezTo>
                <a:cubicBezTo>
                  <a:pt x="9126464" y="34701"/>
                  <a:pt x="8580678" y="-4904"/>
                  <a:pt x="8357525" y="18288"/>
                </a:cubicBezTo>
                <a:cubicBezTo>
                  <a:pt x="8134372" y="41480"/>
                  <a:pt x="7903199" y="26458"/>
                  <a:pt x="7679154" y="18288"/>
                </a:cubicBezTo>
                <a:cubicBezTo>
                  <a:pt x="7455109" y="10118"/>
                  <a:pt x="7435944" y="27109"/>
                  <a:pt x="7217862" y="18288"/>
                </a:cubicBezTo>
                <a:cubicBezTo>
                  <a:pt x="6999780" y="9467"/>
                  <a:pt x="6680409" y="18985"/>
                  <a:pt x="6539492" y="18288"/>
                </a:cubicBezTo>
                <a:cubicBezTo>
                  <a:pt x="6398575" y="17592"/>
                  <a:pt x="6312077" y="33018"/>
                  <a:pt x="6186739" y="18288"/>
                </a:cubicBezTo>
                <a:cubicBezTo>
                  <a:pt x="6061401" y="3558"/>
                  <a:pt x="5947033" y="12075"/>
                  <a:pt x="5833986" y="18288"/>
                </a:cubicBezTo>
                <a:cubicBezTo>
                  <a:pt x="5720939" y="24501"/>
                  <a:pt x="5482226" y="8586"/>
                  <a:pt x="5155616" y="18288"/>
                </a:cubicBezTo>
                <a:cubicBezTo>
                  <a:pt x="4829006" y="27991"/>
                  <a:pt x="4841274" y="29316"/>
                  <a:pt x="4694324" y="18288"/>
                </a:cubicBezTo>
                <a:cubicBezTo>
                  <a:pt x="4547374" y="7260"/>
                  <a:pt x="4077675" y="7013"/>
                  <a:pt x="3907414" y="18288"/>
                </a:cubicBezTo>
                <a:cubicBezTo>
                  <a:pt x="3737153" y="29564"/>
                  <a:pt x="3538393" y="21630"/>
                  <a:pt x="3446122" y="18288"/>
                </a:cubicBezTo>
                <a:cubicBezTo>
                  <a:pt x="3353851" y="14946"/>
                  <a:pt x="2990320" y="-8091"/>
                  <a:pt x="2659212" y="18288"/>
                </a:cubicBezTo>
                <a:cubicBezTo>
                  <a:pt x="2328104" y="44667"/>
                  <a:pt x="2427653" y="9607"/>
                  <a:pt x="2306460" y="18288"/>
                </a:cubicBezTo>
                <a:cubicBezTo>
                  <a:pt x="2185267" y="26969"/>
                  <a:pt x="1719763" y="3717"/>
                  <a:pt x="1519550" y="18288"/>
                </a:cubicBezTo>
                <a:cubicBezTo>
                  <a:pt x="1319337" y="32860"/>
                  <a:pt x="1167371" y="17040"/>
                  <a:pt x="1058258" y="18288"/>
                </a:cubicBezTo>
                <a:cubicBezTo>
                  <a:pt x="949145" y="19536"/>
                  <a:pt x="780234" y="31447"/>
                  <a:pt x="705505" y="18288"/>
                </a:cubicBezTo>
                <a:cubicBezTo>
                  <a:pt x="630776" y="5129"/>
                  <a:pt x="215796" y="30056"/>
                  <a:pt x="0" y="18288"/>
                </a:cubicBezTo>
                <a:cubicBezTo>
                  <a:pt x="-53" y="11301"/>
                  <a:pt x="-649" y="7756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1275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D9B93D4-F0F6-EEB5-5A9E-6A3948DB51E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1475" y="1745551"/>
            <a:ext cx="11658600" cy="4879849"/>
          </a:xfrm>
        </p:spPr>
        <p:txBody>
          <a:bodyPr>
            <a:normAutofit/>
          </a:bodyPr>
          <a:lstStyle/>
          <a:p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Что роднит это стихотворение с картиной Васнецова? </a:t>
            </a:r>
          </a:p>
          <a:p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Образ девушки, сидящей в лесу на берегу пруда.</a:t>
            </a:r>
          </a:p>
          <a:p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чем изображение на картине Васнецова и содержания стихотворения? </a:t>
            </a:r>
          </a:p>
          <a:p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картине Васнецова, как мы говорили, изображен конец лета, начало осени, в стихах Прокофьева — начало лето «тополиный пух на платье синем, с тополиных рощ он прилетел». Кроме того, у Прокофьева на Аленушке появляется венок «прост венок, а нет его красивей, красен от гвоздик, от лилий бел». </a:t>
            </a:r>
          </a:p>
          <a:p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какой целью автор наряжает свою героиню в венок? </a:t>
            </a:r>
          </a:p>
          <a:p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Венок помогает подчеркнуть красоту созданного автором образа, наполняет стихотворение красками</a:t>
            </a:r>
          </a:p>
        </p:txBody>
      </p:sp>
    </p:spTree>
    <p:extLst>
      <p:ext uri="{BB962C8B-B14F-4D97-AF65-F5344CB8AC3E}">
        <p14:creationId xmlns:p14="http://schemas.microsoft.com/office/powerpoint/2010/main" val="40284087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35DB3719-6FDC-4E5D-891D-FF40B7300F6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A837AFE-0EFC-4671-B015-B07F6D8FEA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r>
              <a:rPr lang="ru-RU" sz="4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Сравнительный анализ двух поэтических произведений.</a:t>
            </a:r>
            <a:endParaRPr lang="ru-RU" sz="4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sketch line">
            <a:extLst>
              <a:ext uri="{FF2B5EF4-FFF2-40B4-BE49-F238E27FC236}">
                <a16:creationId xmlns:a16="http://schemas.microsoft.com/office/drawing/2014/main" id="{E0CBAC23-2E3F-4A90-BA59-F8299F6A54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38200" y="1865313"/>
            <a:ext cx="10424160" cy="18288"/>
          </a:xfrm>
          <a:custGeom>
            <a:avLst/>
            <a:gdLst>
              <a:gd name="connsiteX0" fmla="*/ 0 w 10424160"/>
              <a:gd name="connsiteY0" fmla="*/ 0 h 18288"/>
              <a:gd name="connsiteX1" fmla="*/ 903427 w 10424160"/>
              <a:gd name="connsiteY1" fmla="*/ 0 h 18288"/>
              <a:gd name="connsiteX2" fmla="*/ 1389888 w 10424160"/>
              <a:gd name="connsiteY2" fmla="*/ 0 h 18288"/>
              <a:gd name="connsiteX3" fmla="*/ 2189074 w 10424160"/>
              <a:gd name="connsiteY3" fmla="*/ 0 h 18288"/>
              <a:gd name="connsiteX4" fmla="*/ 2675534 w 10424160"/>
              <a:gd name="connsiteY4" fmla="*/ 0 h 18288"/>
              <a:gd name="connsiteX5" fmla="*/ 3370478 w 10424160"/>
              <a:gd name="connsiteY5" fmla="*/ 0 h 18288"/>
              <a:gd name="connsiteX6" fmla="*/ 4169664 w 10424160"/>
              <a:gd name="connsiteY6" fmla="*/ 0 h 18288"/>
              <a:gd name="connsiteX7" fmla="*/ 4551883 w 10424160"/>
              <a:gd name="connsiteY7" fmla="*/ 0 h 18288"/>
              <a:gd name="connsiteX8" fmla="*/ 4934102 w 10424160"/>
              <a:gd name="connsiteY8" fmla="*/ 0 h 18288"/>
              <a:gd name="connsiteX9" fmla="*/ 5837530 w 10424160"/>
              <a:gd name="connsiteY9" fmla="*/ 0 h 18288"/>
              <a:gd name="connsiteX10" fmla="*/ 6532474 w 10424160"/>
              <a:gd name="connsiteY10" fmla="*/ 0 h 18288"/>
              <a:gd name="connsiteX11" fmla="*/ 6914693 w 10424160"/>
              <a:gd name="connsiteY11" fmla="*/ 0 h 18288"/>
              <a:gd name="connsiteX12" fmla="*/ 7609637 w 10424160"/>
              <a:gd name="connsiteY12" fmla="*/ 0 h 18288"/>
              <a:gd name="connsiteX13" fmla="*/ 8513064 w 10424160"/>
              <a:gd name="connsiteY13" fmla="*/ 0 h 18288"/>
              <a:gd name="connsiteX14" fmla="*/ 9103766 w 10424160"/>
              <a:gd name="connsiteY14" fmla="*/ 0 h 18288"/>
              <a:gd name="connsiteX15" fmla="*/ 9694469 w 10424160"/>
              <a:gd name="connsiteY15" fmla="*/ 0 h 18288"/>
              <a:gd name="connsiteX16" fmla="*/ 10424160 w 10424160"/>
              <a:gd name="connsiteY16" fmla="*/ 0 h 18288"/>
              <a:gd name="connsiteX17" fmla="*/ 10424160 w 10424160"/>
              <a:gd name="connsiteY17" fmla="*/ 18288 h 18288"/>
              <a:gd name="connsiteX18" fmla="*/ 9729216 w 10424160"/>
              <a:gd name="connsiteY18" fmla="*/ 18288 h 18288"/>
              <a:gd name="connsiteX19" fmla="*/ 8930030 w 10424160"/>
              <a:gd name="connsiteY19" fmla="*/ 18288 h 18288"/>
              <a:gd name="connsiteX20" fmla="*/ 8130845 w 10424160"/>
              <a:gd name="connsiteY20" fmla="*/ 18288 h 18288"/>
              <a:gd name="connsiteX21" fmla="*/ 7644384 w 10424160"/>
              <a:gd name="connsiteY21" fmla="*/ 18288 h 18288"/>
              <a:gd name="connsiteX22" fmla="*/ 6740957 w 10424160"/>
              <a:gd name="connsiteY22" fmla="*/ 18288 h 18288"/>
              <a:gd name="connsiteX23" fmla="*/ 6046013 w 10424160"/>
              <a:gd name="connsiteY23" fmla="*/ 18288 h 18288"/>
              <a:gd name="connsiteX24" fmla="*/ 5663794 w 10424160"/>
              <a:gd name="connsiteY24" fmla="*/ 18288 h 18288"/>
              <a:gd name="connsiteX25" fmla="*/ 4968850 w 10424160"/>
              <a:gd name="connsiteY25" fmla="*/ 18288 h 18288"/>
              <a:gd name="connsiteX26" fmla="*/ 4378147 w 10424160"/>
              <a:gd name="connsiteY26" fmla="*/ 18288 h 18288"/>
              <a:gd name="connsiteX27" fmla="*/ 3787445 w 10424160"/>
              <a:gd name="connsiteY27" fmla="*/ 18288 h 18288"/>
              <a:gd name="connsiteX28" fmla="*/ 3196742 w 10424160"/>
              <a:gd name="connsiteY28" fmla="*/ 18288 h 18288"/>
              <a:gd name="connsiteX29" fmla="*/ 2606040 w 10424160"/>
              <a:gd name="connsiteY29" fmla="*/ 18288 h 18288"/>
              <a:gd name="connsiteX30" fmla="*/ 1806854 w 10424160"/>
              <a:gd name="connsiteY30" fmla="*/ 18288 h 18288"/>
              <a:gd name="connsiteX31" fmla="*/ 1111910 w 10424160"/>
              <a:gd name="connsiteY31" fmla="*/ 18288 h 18288"/>
              <a:gd name="connsiteX32" fmla="*/ 729691 w 10424160"/>
              <a:gd name="connsiteY32" fmla="*/ 18288 h 18288"/>
              <a:gd name="connsiteX33" fmla="*/ 0 w 10424160"/>
              <a:gd name="connsiteY33" fmla="*/ 18288 h 18288"/>
              <a:gd name="connsiteX34" fmla="*/ 0 w 10424160"/>
              <a:gd name="connsiteY34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10424160" h="18288" fill="none" extrusionOk="0">
                <a:moveTo>
                  <a:pt x="0" y="0"/>
                </a:moveTo>
                <a:cubicBezTo>
                  <a:pt x="251416" y="-3874"/>
                  <a:pt x="479411" y="-20508"/>
                  <a:pt x="903427" y="0"/>
                </a:cubicBezTo>
                <a:cubicBezTo>
                  <a:pt x="1327443" y="20508"/>
                  <a:pt x="1177990" y="-7387"/>
                  <a:pt x="1389888" y="0"/>
                </a:cubicBezTo>
                <a:cubicBezTo>
                  <a:pt x="1601786" y="7387"/>
                  <a:pt x="1928602" y="-6697"/>
                  <a:pt x="2189074" y="0"/>
                </a:cubicBezTo>
                <a:cubicBezTo>
                  <a:pt x="2449546" y="6697"/>
                  <a:pt x="2440085" y="-21144"/>
                  <a:pt x="2675534" y="0"/>
                </a:cubicBezTo>
                <a:cubicBezTo>
                  <a:pt x="2910983" y="21144"/>
                  <a:pt x="3026158" y="-11124"/>
                  <a:pt x="3370478" y="0"/>
                </a:cubicBezTo>
                <a:cubicBezTo>
                  <a:pt x="3714798" y="11124"/>
                  <a:pt x="3864539" y="-10660"/>
                  <a:pt x="4169664" y="0"/>
                </a:cubicBezTo>
                <a:cubicBezTo>
                  <a:pt x="4474789" y="10660"/>
                  <a:pt x="4471218" y="16488"/>
                  <a:pt x="4551883" y="0"/>
                </a:cubicBezTo>
                <a:cubicBezTo>
                  <a:pt x="4632548" y="-16488"/>
                  <a:pt x="4786830" y="7986"/>
                  <a:pt x="4934102" y="0"/>
                </a:cubicBezTo>
                <a:cubicBezTo>
                  <a:pt x="5081374" y="-7986"/>
                  <a:pt x="5575881" y="-33003"/>
                  <a:pt x="5837530" y="0"/>
                </a:cubicBezTo>
                <a:cubicBezTo>
                  <a:pt x="6099179" y="33003"/>
                  <a:pt x="6305895" y="14170"/>
                  <a:pt x="6532474" y="0"/>
                </a:cubicBezTo>
                <a:cubicBezTo>
                  <a:pt x="6759053" y="-14170"/>
                  <a:pt x="6726707" y="16121"/>
                  <a:pt x="6914693" y="0"/>
                </a:cubicBezTo>
                <a:cubicBezTo>
                  <a:pt x="7102679" y="-16121"/>
                  <a:pt x="7397857" y="32594"/>
                  <a:pt x="7609637" y="0"/>
                </a:cubicBezTo>
                <a:cubicBezTo>
                  <a:pt x="7821417" y="-32594"/>
                  <a:pt x="8141235" y="-3745"/>
                  <a:pt x="8513064" y="0"/>
                </a:cubicBezTo>
                <a:cubicBezTo>
                  <a:pt x="8884893" y="3745"/>
                  <a:pt x="8877548" y="3359"/>
                  <a:pt x="9103766" y="0"/>
                </a:cubicBezTo>
                <a:cubicBezTo>
                  <a:pt x="9329984" y="-3359"/>
                  <a:pt x="9545570" y="-17843"/>
                  <a:pt x="9694469" y="0"/>
                </a:cubicBezTo>
                <a:cubicBezTo>
                  <a:pt x="9843368" y="17843"/>
                  <a:pt x="10162477" y="-1217"/>
                  <a:pt x="10424160" y="0"/>
                </a:cubicBezTo>
                <a:cubicBezTo>
                  <a:pt x="10424498" y="7640"/>
                  <a:pt x="10423710" y="11289"/>
                  <a:pt x="10424160" y="18288"/>
                </a:cubicBezTo>
                <a:cubicBezTo>
                  <a:pt x="10184680" y="20716"/>
                  <a:pt x="10034768" y="-9357"/>
                  <a:pt x="9729216" y="18288"/>
                </a:cubicBezTo>
                <a:cubicBezTo>
                  <a:pt x="9423664" y="45933"/>
                  <a:pt x="9309220" y="36372"/>
                  <a:pt x="8930030" y="18288"/>
                </a:cubicBezTo>
                <a:cubicBezTo>
                  <a:pt x="8550840" y="204"/>
                  <a:pt x="8513376" y="34707"/>
                  <a:pt x="8130845" y="18288"/>
                </a:cubicBezTo>
                <a:cubicBezTo>
                  <a:pt x="7748315" y="1869"/>
                  <a:pt x="7864674" y="19659"/>
                  <a:pt x="7644384" y="18288"/>
                </a:cubicBezTo>
                <a:cubicBezTo>
                  <a:pt x="7424094" y="16917"/>
                  <a:pt x="6947001" y="55680"/>
                  <a:pt x="6740957" y="18288"/>
                </a:cubicBezTo>
                <a:cubicBezTo>
                  <a:pt x="6534913" y="-19104"/>
                  <a:pt x="6313809" y="33391"/>
                  <a:pt x="6046013" y="18288"/>
                </a:cubicBezTo>
                <a:cubicBezTo>
                  <a:pt x="5778217" y="3185"/>
                  <a:pt x="5786775" y="1439"/>
                  <a:pt x="5663794" y="18288"/>
                </a:cubicBezTo>
                <a:cubicBezTo>
                  <a:pt x="5540813" y="35137"/>
                  <a:pt x="5204724" y="25434"/>
                  <a:pt x="4968850" y="18288"/>
                </a:cubicBezTo>
                <a:cubicBezTo>
                  <a:pt x="4732976" y="11142"/>
                  <a:pt x="4559928" y="34568"/>
                  <a:pt x="4378147" y="18288"/>
                </a:cubicBezTo>
                <a:cubicBezTo>
                  <a:pt x="4196366" y="2008"/>
                  <a:pt x="3992200" y="35409"/>
                  <a:pt x="3787445" y="18288"/>
                </a:cubicBezTo>
                <a:cubicBezTo>
                  <a:pt x="3582690" y="1167"/>
                  <a:pt x="3488876" y="-7583"/>
                  <a:pt x="3196742" y="18288"/>
                </a:cubicBezTo>
                <a:cubicBezTo>
                  <a:pt x="2904608" y="44159"/>
                  <a:pt x="2729828" y="45906"/>
                  <a:pt x="2606040" y="18288"/>
                </a:cubicBezTo>
                <a:cubicBezTo>
                  <a:pt x="2482252" y="-9330"/>
                  <a:pt x="2000672" y="-5498"/>
                  <a:pt x="1806854" y="18288"/>
                </a:cubicBezTo>
                <a:cubicBezTo>
                  <a:pt x="1613036" y="42074"/>
                  <a:pt x="1310933" y="-4240"/>
                  <a:pt x="1111910" y="18288"/>
                </a:cubicBezTo>
                <a:cubicBezTo>
                  <a:pt x="912887" y="40816"/>
                  <a:pt x="891560" y="1701"/>
                  <a:pt x="729691" y="18288"/>
                </a:cubicBezTo>
                <a:cubicBezTo>
                  <a:pt x="567822" y="34875"/>
                  <a:pt x="203025" y="34462"/>
                  <a:pt x="0" y="18288"/>
                </a:cubicBezTo>
                <a:cubicBezTo>
                  <a:pt x="-82" y="11708"/>
                  <a:pt x="-178" y="8956"/>
                  <a:pt x="0" y="0"/>
                </a:cubicBezTo>
                <a:close/>
              </a:path>
              <a:path w="10424160" h="18288" stroke="0" extrusionOk="0">
                <a:moveTo>
                  <a:pt x="0" y="0"/>
                </a:moveTo>
                <a:cubicBezTo>
                  <a:pt x="119910" y="17195"/>
                  <a:pt x="345032" y="1652"/>
                  <a:pt x="590702" y="0"/>
                </a:cubicBezTo>
                <a:cubicBezTo>
                  <a:pt x="836372" y="-1652"/>
                  <a:pt x="830717" y="-10944"/>
                  <a:pt x="972922" y="0"/>
                </a:cubicBezTo>
                <a:cubicBezTo>
                  <a:pt x="1115127" y="10944"/>
                  <a:pt x="1638708" y="17269"/>
                  <a:pt x="1876349" y="0"/>
                </a:cubicBezTo>
                <a:cubicBezTo>
                  <a:pt x="2113990" y="-17269"/>
                  <a:pt x="2263529" y="27642"/>
                  <a:pt x="2467051" y="0"/>
                </a:cubicBezTo>
                <a:cubicBezTo>
                  <a:pt x="2670573" y="-27642"/>
                  <a:pt x="2867743" y="-1552"/>
                  <a:pt x="3057754" y="0"/>
                </a:cubicBezTo>
                <a:cubicBezTo>
                  <a:pt x="3247765" y="1552"/>
                  <a:pt x="3729099" y="45169"/>
                  <a:pt x="3961181" y="0"/>
                </a:cubicBezTo>
                <a:cubicBezTo>
                  <a:pt x="4193263" y="-45169"/>
                  <a:pt x="4313735" y="4067"/>
                  <a:pt x="4447642" y="0"/>
                </a:cubicBezTo>
                <a:cubicBezTo>
                  <a:pt x="4581549" y="-4067"/>
                  <a:pt x="5123626" y="11867"/>
                  <a:pt x="5351069" y="0"/>
                </a:cubicBezTo>
                <a:cubicBezTo>
                  <a:pt x="5578512" y="-11867"/>
                  <a:pt x="6044105" y="-19983"/>
                  <a:pt x="6254496" y="0"/>
                </a:cubicBezTo>
                <a:cubicBezTo>
                  <a:pt x="6464887" y="19983"/>
                  <a:pt x="6664731" y="4232"/>
                  <a:pt x="6949440" y="0"/>
                </a:cubicBezTo>
                <a:cubicBezTo>
                  <a:pt x="7234149" y="-4232"/>
                  <a:pt x="7497205" y="28731"/>
                  <a:pt x="7852867" y="0"/>
                </a:cubicBezTo>
                <a:cubicBezTo>
                  <a:pt x="8208529" y="-28731"/>
                  <a:pt x="8287556" y="2616"/>
                  <a:pt x="8443570" y="0"/>
                </a:cubicBezTo>
                <a:cubicBezTo>
                  <a:pt x="8599584" y="-2616"/>
                  <a:pt x="8871283" y="-14113"/>
                  <a:pt x="9034272" y="0"/>
                </a:cubicBezTo>
                <a:cubicBezTo>
                  <a:pt x="9197261" y="14113"/>
                  <a:pt x="9604978" y="-35623"/>
                  <a:pt x="9833458" y="0"/>
                </a:cubicBezTo>
                <a:cubicBezTo>
                  <a:pt x="10061938" y="35623"/>
                  <a:pt x="10231944" y="-8194"/>
                  <a:pt x="10424160" y="0"/>
                </a:cubicBezTo>
                <a:cubicBezTo>
                  <a:pt x="10424285" y="4395"/>
                  <a:pt x="10424085" y="9776"/>
                  <a:pt x="10424160" y="18288"/>
                </a:cubicBezTo>
                <a:cubicBezTo>
                  <a:pt x="10058736" y="-5772"/>
                  <a:pt x="9942989" y="-18764"/>
                  <a:pt x="9624974" y="18288"/>
                </a:cubicBezTo>
                <a:cubicBezTo>
                  <a:pt x="9306959" y="55340"/>
                  <a:pt x="9229263" y="24995"/>
                  <a:pt x="8930030" y="18288"/>
                </a:cubicBezTo>
                <a:cubicBezTo>
                  <a:pt x="8630797" y="11581"/>
                  <a:pt x="8647263" y="10931"/>
                  <a:pt x="8547811" y="18288"/>
                </a:cubicBezTo>
                <a:cubicBezTo>
                  <a:pt x="8448359" y="25645"/>
                  <a:pt x="8173221" y="219"/>
                  <a:pt x="8061350" y="18288"/>
                </a:cubicBezTo>
                <a:cubicBezTo>
                  <a:pt x="7949479" y="36357"/>
                  <a:pt x="7437002" y="17516"/>
                  <a:pt x="7157923" y="18288"/>
                </a:cubicBezTo>
                <a:cubicBezTo>
                  <a:pt x="6878844" y="19060"/>
                  <a:pt x="6610241" y="8864"/>
                  <a:pt x="6462979" y="18288"/>
                </a:cubicBezTo>
                <a:cubicBezTo>
                  <a:pt x="6315717" y="27712"/>
                  <a:pt x="6124879" y="4989"/>
                  <a:pt x="5976518" y="18288"/>
                </a:cubicBezTo>
                <a:cubicBezTo>
                  <a:pt x="5828157" y="31587"/>
                  <a:pt x="5566880" y="7112"/>
                  <a:pt x="5281574" y="18288"/>
                </a:cubicBezTo>
                <a:cubicBezTo>
                  <a:pt x="4996268" y="29464"/>
                  <a:pt x="5085614" y="20493"/>
                  <a:pt x="4899355" y="18288"/>
                </a:cubicBezTo>
                <a:cubicBezTo>
                  <a:pt x="4713096" y="16083"/>
                  <a:pt x="4606138" y="34359"/>
                  <a:pt x="4517136" y="18288"/>
                </a:cubicBezTo>
                <a:cubicBezTo>
                  <a:pt x="4428134" y="2217"/>
                  <a:pt x="4125335" y="52414"/>
                  <a:pt x="3822192" y="18288"/>
                </a:cubicBezTo>
                <a:cubicBezTo>
                  <a:pt x="3519049" y="-15838"/>
                  <a:pt x="3453132" y="3859"/>
                  <a:pt x="3335731" y="18288"/>
                </a:cubicBezTo>
                <a:cubicBezTo>
                  <a:pt x="3218330" y="32717"/>
                  <a:pt x="2718749" y="-13936"/>
                  <a:pt x="2536546" y="18288"/>
                </a:cubicBezTo>
                <a:cubicBezTo>
                  <a:pt x="2354343" y="50512"/>
                  <a:pt x="2190669" y="3238"/>
                  <a:pt x="2050085" y="18288"/>
                </a:cubicBezTo>
                <a:cubicBezTo>
                  <a:pt x="1909501" y="33338"/>
                  <a:pt x="1520975" y="3062"/>
                  <a:pt x="1250899" y="18288"/>
                </a:cubicBezTo>
                <a:cubicBezTo>
                  <a:pt x="980823" y="33514"/>
                  <a:pt x="992936" y="28036"/>
                  <a:pt x="868680" y="18288"/>
                </a:cubicBezTo>
                <a:cubicBezTo>
                  <a:pt x="744424" y="8540"/>
                  <a:pt x="230364" y="33365"/>
                  <a:pt x="0" y="18288"/>
                </a:cubicBezTo>
                <a:cubicBezTo>
                  <a:pt x="-504" y="12101"/>
                  <a:pt x="-591" y="7719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1275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4" name="Таблица 4">
            <a:extLst>
              <a:ext uri="{FF2B5EF4-FFF2-40B4-BE49-F238E27FC236}">
                <a16:creationId xmlns:a16="http://schemas.microsoft.com/office/drawing/2014/main" id="{59DE74D0-3193-D0F8-C766-EC7AB1E4CAE4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14195753"/>
              </p:ext>
            </p:extLst>
          </p:nvPr>
        </p:nvGraphicFramePr>
        <p:xfrm>
          <a:off x="559585" y="2055813"/>
          <a:ext cx="11299040" cy="4418774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5710735">
                  <a:extLst>
                    <a:ext uri="{9D8B030D-6E8A-4147-A177-3AD203B41FA5}">
                      <a16:colId xmlns:a16="http://schemas.microsoft.com/office/drawing/2014/main" val="1444263487"/>
                    </a:ext>
                  </a:extLst>
                </a:gridCol>
                <a:gridCol w="5588305">
                  <a:extLst>
                    <a:ext uri="{9D8B030D-6E8A-4147-A177-3AD203B41FA5}">
                      <a16:colId xmlns:a16="http://schemas.microsoft.com/office/drawing/2014/main" val="2133051251"/>
                    </a:ext>
                  </a:extLst>
                </a:gridCol>
              </a:tblGrid>
              <a:tr h="472996">
                <a:tc>
                  <a:txBody>
                    <a:bodyPr/>
                    <a:lstStyle/>
                    <a:p>
                      <a:r>
                        <a:rPr lang="ru-RU" sz="20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Общее в стихотворениях</a:t>
                      </a:r>
                    </a:p>
                  </a:txBody>
                  <a:tcPr marL="83427" marR="83427" marT="41713" marB="41713"/>
                </a:tc>
                <a:tc>
                  <a:txBody>
                    <a:bodyPr/>
                    <a:lstStyle/>
                    <a:p>
                      <a:r>
                        <a:rPr lang="ru-RU" sz="20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Различие </a:t>
                      </a:r>
                    </a:p>
                  </a:txBody>
                  <a:tcPr marL="83427" marR="83427" marT="41713" marB="41713"/>
                </a:tc>
                <a:extLst>
                  <a:ext uri="{0D108BD9-81ED-4DB2-BD59-A6C34878D82A}">
                    <a16:rowId xmlns:a16="http://schemas.microsoft.com/office/drawing/2014/main" val="1676809255"/>
                  </a:ext>
                </a:extLst>
              </a:tr>
              <a:tr h="1499893">
                <a:tc>
                  <a:txBody>
                    <a:bodyPr/>
                    <a:lstStyle/>
                    <a:p>
                      <a:r>
                        <a:rPr lang="ru-RU" sz="20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Оба стихотворения посвящены родине, в обоих стихотворениях Россия сравнивается со сказочной Аленушкой. </a:t>
                      </a:r>
                      <a:endParaRPr lang="ru-RU" sz="2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3427" marR="83427" marT="41713" marB="41713"/>
                </a:tc>
                <a:tc>
                  <a:txBody>
                    <a:bodyPr/>
                    <a:lstStyle/>
                    <a:p>
                      <a:r>
                        <a:rPr lang="ru-RU" sz="20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Первое стихотворение — размышление автора о судьбе родины, вера в ее бессмертие, признание в сыновей любви к родине. </a:t>
                      </a:r>
                      <a:endParaRPr lang="ru-RU" sz="2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3427" marR="83427" marT="41713" marB="41713"/>
                </a:tc>
                <a:extLst>
                  <a:ext uri="{0D108BD9-81ED-4DB2-BD59-A6C34878D82A}">
                    <a16:rowId xmlns:a16="http://schemas.microsoft.com/office/drawing/2014/main" val="2869749940"/>
                  </a:ext>
                </a:extLst>
              </a:tr>
              <a:tr h="1157594">
                <a:tc>
                  <a:txBody>
                    <a:bodyPr/>
                    <a:lstStyle/>
                    <a:p>
                      <a:r>
                        <a:rPr lang="ru-RU" sz="20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Стихотворения содержат элементы описания картины Васнецова. </a:t>
                      </a:r>
                      <a:endParaRPr lang="ru-RU" sz="2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3427" marR="83427" marT="41713" marB="41713"/>
                </a:tc>
                <a:tc>
                  <a:txBody>
                    <a:bodyPr/>
                    <a:lstStyle/>
                    <a:p>
                      <a:r>
                        <a:rPr lang="ru-RU" sz="20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В основе второго стихотворения лежит любование автором образом Аленушки сидящей на берегу пруда.</a:t>
                      </a:r>
                      <a:endParaRPr lang="ru-RU" sz="2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3427" marR="83427" marT="41713" marB="41713"/>
                </a:tc>
                <a:extLst>
                  <a:ext uri="{0D108BD9-81ED-4DB2-BD59-A6C34878D82A}">
                    <a16:rowId xmlns:a16="http://schemas.microsoft.com/office/drawing/2014/main" val="768347615"/>
                  </a:ext>
                </a:extLst>
              </a:tr>
              <a:tr h="815295">
                <a:tc>
                  <a:txBody>
                    <a:bodyPr/>
                    <a:lstStyle/>
                    <a:p>
                      <a:r>
                        <a:rPr lang="ru-RU" sz="20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Оба стихотворения одинаковы по размеру — четыре строфа.</a:t>
                      </a:r>
                    </a:p>
                  </a:txBody>
                  <a:tcPr marL="83427" marR="83427" marT="41713" marB="41713"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2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3427" marR="83427" marT="41713" marB="41713"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17370059"/>
                  </a:ext>
                </a:extLst>
              </a:tr>
              <a:tr h="472996">
                <a:tc>
                  <a:txBody>
                    <a:bodyPr/>
                    <a:lstStyle/>
                    <a:p>
                      <a:r>
                        <a:rPr lang="ru-RU" sz="20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Стихи имеют одинаковый ритм.</a:t>
                      </a:r>
                    </a:p>
                  </a:txBody>
                  <a:tcPr marL="83427" marR="83427" marT="41713" marB="4171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ru-RU" sz="2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3427" marR="83427" marT="41713" marB="41713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22367328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014255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35DB3719-6FDC-4E5D-891D-FF40B7300F6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FAF14AE-6DB7-8317-222D-9A897FB5D5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1501" y="365125"/>
            <a:ext cx="11244262" cy="1481900"/>
          </a:xfrm>
        </p:spPr>
        <p:txBody>
          <a:bodyPr>
            <a:normAutofit/>
          </a:bodyPr>
          <a:lstStyle/>
          <a:p>
            <a:r>
              <a:rPr lang="ru-RU" sz="4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Лексические значения слов встречающихся в стихотворениях</a:t>
            </a:r>
          </a:p>
        </p:txBody>
      </p:sp>
      <p:sp>
        <p:nvSpPr>
          <p:cNvPr id="11" name="sketch line">
            <a:extLst>
              <a:ext uri="{FF2B5EF4-FFF2-40B4-BE49-F238E27FC236}">
                <a16:creationId xmlns:a16="http://schemas.microsoft.com/office/drawing/2014/main" id="{E0CBAC23-2E3F-4A90-BA59-F8299F6A54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38200" y="1865313"/>
            <a:ext cx="10424160" cy="18288"/>
          </a:xfrm>
          <a:custGeom>
            <a:avLst/>
            <a:gdLst>
              <a:gd name="connsiteX0" fmla="*/ 0 w 10424160"/>
              <a:gd name="connsiteY0" fmla="*/ 0 h 18288"/>
              <a:gd name="connsiteX1" fmla="*/ 903427 w 10424160"/>
              <a:gd name="connsiteY1" fmla="*/ 0 h 18288"/>
              <a:gd name="connsiteX2" fmla="*/ 1389888 w 10424160"/>
              <a:gd name="connsiteY2" fmla="*/ 0 h 18288"/>
              <a:gd name="connsiteX3" fmla="*/ 2189074 w 10424160"/>
              <a:gd name="connsiteY3" fmla="*/ 0 h 18288"/>
              <a:gd name="connsiteX4" fmla="*/ 2675534 w 10424160"/>
              <a:gd name="connsiteY4" fmla="*/ 0 h 18288"/>
              <a:gd name="connsiteX5" fmla="*/ 3370478 w 10424160"/>
              <a:gd name="connsiteY5" fmla="*/ 0 h 18288"/>
              <a:gd name="connsiteX6" fmla="*/ 4169664 w 10424160"/>
              <a:gd name="connsiteY6" fmla="*/ 0 h 18288"/>
              <a:gd name="connsiteX7" fmla="*/ 4551883 w 10424160"/>
              <a:gd name="connsiteY7" fmla="*/ 0 h 18288"/>
              <a:gd name="connsiteX8" fmla="*/ 4934102 w 10424160"/>
              <a:gd name="connsiteY8" fmla="*/ 0 h 18288"/>
              <a:gd name="connsiteX9" fmla="*/ 5837530 w 10424160"/>
              <a:gd name="connsiteY9" fmla="*/ 0 h 18288"/>
              <a:gd name="connsiteX10" fmla="*/ 6532474 w 10424160"/>
              <a:gd name="connsiteY10" fmla="*/ 0 h 18288"/>
              <a:gd name="connsiteX11" fmla="*/ 6914693 w 10424160"/>
              <a:gd name="connsiteY11" fmla="*/ 0 h 18288"/>
              <a:gd name="connsiteX12" fmla="*/ 7609637 w 10424160"/>
              <a:gd name="connsiteY12" fmla="*/ 0 h 18288"/>
              <a:gd name="connsiteX13" fmla="*/ 8513064 w 10424160"/>
              <a:gd name="connsiteY13" fmla="*/ 0 h 18288"/>
              <a:gd name="connsiteX14" fmla="*/ 9103766 w 10424160"/>
              <a:gd name="connsiteY14" fmla="*/ 0 h 18288"/>
              <a:gd name="connsiteX15" fmla="*/ 9694469 w 10424160"/>
              <a:gd name="connsiteY15" fmla="*/ 0 h 18288"/>
              <a:gd name="connsiteX16" fmla="*/ 10424160 w 10424160"/>
              <a:gd name="connsiteY16" fmla="*/ 0 h 18288"/>
              <a:gd name="connsiteX17" fmla="*/ 10424160 w 10424160"/>
              <a:gd name="connsiteY17" fmla="*/ 18288 h 18288"/>
              <a:gd name="connsiteX18" fmla="*/ 9729216 w 10424160"/>
              <a:gd name="connsiteY18" fmla="*/ 18288 h 18288"/>
              <a:gd name="connsiteX19" fmla="*/ 8930030 w 10424160"/>
              <a:gd name="connsiteY19" fmla="*/ 18288 h 18288"/>
              <a:gd name="connsiteX20" fmla="*/ 8130845 w 10424160"/>
              <a:gd name="connsiteY20" fmla="*/ 18288 h 18288"/>
              <a:gd name="connsiteX21" fmla="*/ 7644384 w 10424160"/>
              <a:gd name="connsiteY21" fmla="*/ 18288 h 18288"/>
              <a:gd name="connsiteX22" fmla="*/ 6740957 w 10424160"/>
              <a:gd name="connsiteY22" fmla="*/ 18288 h 18288"/>
              <a:gd name="connsiteX23" fmla="*/ 6046013 w 10424160"/>
              <a:gd name="connsiteY23" fmla="*/ 18288 h 18288"/>
              <a:gd name="connsiteX24" fmla="*/ 5663794 w 10424160"/>
              <a:gd name="connsiteY24" fmla="*/ 18288 h 18288"/>
              <a:gd name="connsiteX25" fmla="*/ 4968850 w 10424160"/>
              <a:gd name="connsiteY25" fmla="*/ 18288 h 18288"/>
              <a:gd name="connsiteX26" fmla="*/ 4378147 w 10424160"/>
              <a:gd name="connsiteY26" fmla="*/ 18288 h 18288"/>
              <a:gd name="connsiteX27" fmla="*/ 3787445 w 10424160"/>
              <a:gd name="connsiteY27" fmla="*/ 18288 h 18288"/>
              <a:gd name="connsiteX28" fmla="*/ 3196742 w 10424160"/>
              <a:gd name="connsiteY28" fmla="*/ 18288 h 18288"/>
              <a:gd name="connsiteX29" fmla="*/ 2606040 w 10424160"/>
              <a:gd name="connsiteY29" fmla="*/ 18288 h 18288"/>
              <a:gd name="connsiteX30" fmla="*/ 1806854 w 10424160"/>
              <a:gd name="connsiteY30" fmla="*/ 18288 h 18288"/>
              <a:gd name="connsiteX31" fmla="*/ 1111910 w 10424160"/>
              <a:gd name="connsiteY31" fmla="*/ 18288 h 18288"/>
              <a:gd name="connsiteX32" fmla="*/ 729691 w 10424160"/>
              <a:gd name="connsiteY32" fmla="*/ 18288 h 18288"/>
              <a:gd name="connsiteX33" fmla="*/ 0 w 10424160"/>
              <a:gd name="connsiteY33" fmla="*/ 18288 h 18288"/>
              <a:gd name="connsiteX34" fmla="*/ 0 w 10424160"/>
              <a:gd name="connsiteY34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10424160" h="18288" fill="none" extrusionOk="0">
                <a:moveTo>
                  <a:pt x="0" y="0"/>
                </a:moveTo>
                <a:cubicBezTo>
                  <a:pt x="251416" y="-3874"/>
                  <a:pt x="479411" y="-20508"/>
                  <a:pt x="903427" y="0"/>
                </a:cubicBezTo>
                <a:cubicBezTo>
                  <a:pt x="1327443" y="20508"/>
                  <a:pt x="1177990" y="-7387"/>
                  <a:pt x="1389888" y="0"/>
                </a:cubicBezTo>
                <a:cubicBezTo>
                  <a:pt x="1601786" y="7387"/>
                  <a:pt x="1928602" y="-6697"/>
                  <a:pt x="2189074" y="0"/>
                </a:cubicBezTo>
                <a:cubicBezTo>
                  <a:pt x="2449546" y="6697"/>
                  <a:pt x="2440085" y="-21144"/>
                  <a:pt x="2675534" y="0"/>
                </a:cubicBezTo>
                <a:cubicBezTo>
                  <a:pt x="2910983" y="21144"/>
                  <a:pt x="3026158" y="-11124"/>
                  <a:pt x="3370478" y="0"/>
                </a:cubicBezTo>
                <a:cubicBezTo>
                  <a:pt x="3714798" y="11124"/>
                  <a:pt x="3864539" y="-10660"/>
                  <a:pt x="4169664" y="0"/>
                </a:cubicBezTo>
                <a:cubicBezTo>
                  <a:pt x="4474789" y="10660"/>
                  <a:pt x="4471218" y="16488"/>
                  <a:pt x="4551883" y="0"/>
                </a:cubicBezTo>
                <a:cubicBezTo>
                  <a:pt x="4632548" y="-16488"/>
                  <a:pt x="4786830" y="7986"/>
                  <a:pt x="4934102" y="0"/>
                </a:cubicBezTo>
                <a:cubicBezTo>
                  <a:pt x="5081374" y="-7986"/>
                  <a:pt x="5575881" y="-33003"/>
                  <a:pt x="5837530" y="0"/>
                </a:cubicBezTo>
                <a:cubicBezTo>
                  <a:pt x="6099179" y="33003"/>
                  <a:pt x="6305895" y="14170"/>
                  <a:pt x="6532474" y="0"/>
                </a:cubicBezTo>
                <a:cubicBezTo>
                  <a:pt x="6759053" y="-14170"/>
                  <a:pt x="6726707" y="16121"/>
                  <a:pt x="6914693" y="0"/>
                </a:cubicBezTo>
                <a:cubicBezTo>
                  <a:pt x="7102679" y="-16121"/>
                  <a:pt x="7397857" y="32594"/>
                  <a:pt x="7609637" y="0"/>
                </a:cubicBezTo>
                <a:cubicBezTo>
                  <a:pt x="7821417" y="-32594"/>
                  <a:pt x="8141235" y="-3745"/>
                  <a:pt x="8513064" y="0"/>
                </a:cubicBezTo>
                <a:cubicBezTo>
                  <a:pt x="8884893" y="3745"/>
                  <a:pt x="8877548" y="3359"/>
                  <a:pt x="9103766" y="0"/>
                </a:cubicBezTo>
                <a:cubicBezTo>
                  <a:pt x="9329984" y="-3359"/>
                  <a:pt x="9545570" y="-17843"/>
                  <a:pt x="9694469" y="0"/>
                </a:cubicBezTo>
                <a:cubicBezTo>
                  <a:pt x="9843368" y="17843"/>
                  <a:pt x="10162477" y="-1217"/>
                  <a:pt x="10424160" y="0"/>
                </a:cubicBezTo>
                <a:cubicBezTo>
                  <a:pt x="10424498" y="7640"/>
                  <a:pt x="10423710" y="11289"/>
                  <a:pt x="10424160" y="18288"/>
                </a:cubicBezTo>
                <a:cubicBezTo>
                  <a:pt x="10184680" y="20716"/>
                  <a:pt x="10034768" y="-9357"/>
                  <a:pt x="9729216" y="18288"/>
                </a:cubicBezTo>
                <a:cubicBezTo>
                  <a:pt x="9423664" y="45933"/>
                  <a:pt x="9309220" y="36372"/>
                  <a:pt x="8930030" y="18288"/>
                </a:cubicBezTo>
                <a:cubicBezTo>
                  <a:pt x="8550840" y="204"/>
                  <a:pt x="8513376" y="34707"/>
                  <a:pt x="8130845" y="18288"/>
                </a:cubicBezTo>
                <a:cubicBezTo>
                  <a:pt x="7748315" y="1869"/>
                  <a:pt x="7864674" y="19659"/>
                  <a:pt x="7644384" y="18288"/>
                </a:cubicBezTo>
                <a:cubicBezTo>
                  <a:pt x="7424094" y="16917"/>
                  <a:pt x="6947001" y="55680"/>
                  <a:pt x="6740957" y="18288"/>
                </a:cubicBezTo>
                <a:cubicBezTo>
                  <a:pt x="6534913" y="-19104"/>
                  <a:pt x="6313809" y="33391"/>
                  <a:pt x="6046013" y="18288"/>
                </a:cubicBezTo>
                <a:cubicBezTo>
                  <a:pt x="5778217" y="3185"/>
                  <a:pt x="5786775" y="1439"/>
                  <a:pt x="5663794" y="18288"/>
                </a:cubicBezTo>
                <a:cubicBezTo>
                  <a:pt x="5540813" y="35137"/>
                  <a:pt x="5204724" y="25434"/>
                  <a:pt x="4968850" y="18288"/>
                </a:cubicBezTo>
                <a:cubicBezTo>
                  <a:pt x="4732976" y="11142"/>
                  <a:pt x="4559928" y="34568"/>
                  <a:pt x="4378147" y="18288"/>
                </a:cubicBezTo>
                <a:cubicBezTo>
                  <a:pt x="4196366" y="2008"/>
                  <a:pt x="3992200" y="35409"/>
                  <a:pt x="3787445" y="18288"/>
                </a:cubicBezTo>
                <a:cubicBezTo>
                  <a:pt x="3582690" y="1167"/>
                  <a:pt x="3488876" y="-7583"/>
                  <a:pt x="3196742" y="18288"/>
                </a:cubicBezTo>
                <a:cubicBezTo>
                  <a:pt x="2904608" y="44159"/>
                  <a:pt x="2729828" y="45906"/>
                  <a:pt x="2606040" y="18288"/>
                </a:cubicBezTo>
                <a:cubicBezTo>
                  <a:pt x="2482252" y="-9330"/>
                  <a:pt x="2000672" y="-5498"/>
                  <a:pt x="1806854" y="18288"/>
                </a:cubicBezTo>
                <a:cubicBezTo>
                  <a:pt x="1613036" y="42074"/>
                  <a:pt x="1310933" y="-4240"/>
                  <a:pt x="1111910" y="18288"/>
                </a:cubicBezTo>
                <a:cubicBezTo>
                  <a:pt x="912887" y="40816"/>
                  <a:pt x="891560" y="1701"/>
                  <a:pt x="729691" y="18288"/>
                </a:cubicBezTo>
                <a:cubicBezTo>
                  <a:pt x="567822" y="34875"/>
                  <a:pt x="203025" y="34462"/>
                  <a:pt x="0" y="18288"/>
                </a:cubicBezTo>
                <a:cubicBezTo>
                  <a:pt x="-82" y="11708"/>
                  <a:pt x="-178" y="8956"/>
                  <a:pt x="0" y="0"/>
                </a:cubicBezTo>
                <a:close/>
              </a:path>
              <a:path w="10424160" h="18288" stroke="0" extrusionOk="0">
                <a:moveTo>
                  <a:pt x="0" y="0"/>
                </a:moveTo>
                <a:cubicBezTo>
                  <a:pt x="119910" y="17195"/>
                  <a:pt x="345032" y="1652"/>
                  <a:pt x="590702" y="0"/>
                </a:cubicBezTo>
                <a:cubicBezTo>
                  <a:pt x="836372" y="-1652"/>
                  <a:pt x="830717" y="-10944"/>
                  <a:pt x="972922" y="0"/>
                </a:cubicBezTo>
                <a:cubicBezTo>
                  <a:pt x="1115127" y="10944"/>
                  <a:pt x="1638708" y="17269"/>
                  <a:pt x="1876349" y="0"/>
                </a:cubicBezTo>
                <a:cubicBezTo>
                  <a:pt x="2113990" y="-17269"/>
                  <a:pt x="2263529" y="27642"/>
                  <a:pt x="2467051" y="0"/>
                </a:cubicBezTo>
                <a:cubicBezTo>
                  <a:pt x="2670573" y="-27642"/>
                  <a:pt x="2867743" y="-1552"/>
                  <a:pt x="3057754" y="0"/>
                </a:cubicBezTo>
                <a:cubicBezTo>
                  <a:pt x="3247765" y="1552"/>
                  <a:pt x="3729099" y="45169"/>
                  <a:pt x="3961181" y="0"/>
                </a:cubicBezTo>
                <a:cubicBezTo>
                  <a:pt x="4193263" y="-45169"/>
                  <a:pt x="4313735" y="4067"/>
                  <a:pt x="4447642" y="0"/>
                </a:cubicBezTo>
                <a:cubicBezTo>
                  <a:pt x="4581549" y="-4067"/>
                  <a:pt x="5123626" y="11867"/>
                  <a:pt x="5351069" y="0"/>
                </a:cubicBezTo>
                <a:cubicBezTo>
                  <a:pt x="5578512" y="-11867"/>
                  <a:pt x="6044105" y="-19983"/>
                  <a:pt x="6254496" y="0"/>
                </a:cubicBezTo>
                <a:cubicBezTo>
                  <a:pt x="6464887" y="19983"/>
                  <a:pt x="6664731" y="4232"/>
                  <a:pt x="6949440" y="0"/>
                </a:cubicBezTo>
                <a:cubicBezTo>
                  <a:pt x="7234149" y="-4232"/>
                  <a:pt x="7497205" y="28731"/>
                  <a:pt x="7852867" y="0"/>
                </a:cubicBezTo>
                <a:cubicBezTo>
                  <a:pt x="8208529" y="-28731"/>
                  <a:pt x="8287556" y="2616"/>
                  <a:pt x="8443570" y="0"/>
                </a:cubicBezTo>
                <a:cubicBezTo>
                  <a:pt x="8599584" y="-2616"/>
                  <a:pt x="8871283" y="-14113"/>
                  <a:pt x="9034272" y="0"/>
                </a:cubicBezTo>
                <a:cubicBezTo>
                  <a:pt x="9197261" y="14113"/>
                  <a:pt x="9604978" y="-35623"/>
                  <a:pt x="9833458" y="0"/>
                </a:cubicBezTo>
                <a:cubicBezTo>
                  <a:pt x="10061938" y="35623"/>
                  <a:pt x="10231944" y="-8194"/>
                  <a:pt x="10424160" y="0"/>
                </a:cubicBezTo>
                <a:cubicBezTo>
                  <a:pt x="10424285" y="4395"/>
                  <a:pt x="10424085" y="9776"/>
                  <a:pt x="10424160" y="18288"/>
                </a:cubicBezTo>
                <a:cubicBezTo>
                  <a:pt x="10058736" y="-5772"/>
                  <a:pt x="9942989" y="-18764"/>
                  <a:pt x="9624974" y="18288"/>
                </a:cubicBezTo>
                <a:cubicBezTo>
                  <a:pt x="9306959" y="55340"/>
                  <a:pt x="9229263" y="24995"/>
                  <a:pt x="8930030" y="18288"/>
                </a:cubicBezTo>
                <a:cubicBezTo>
                  <a:pt x="8630797" y="11581"/>
                  <a:pt x="8647263" y="10931"/>
                  <a:pt x="8547811" y="18288"/>
                </a:cubicBezTo>
                <a:cubicBezTo>
                  <a:pt x="8448359" y="25645"/>
                  <a:pt x="8173221" y="219"/>
                  <a:pt x="8061350" y="18288"/>
                </a:cubicBezTo>
                <a:cubicBezTo>
                  <a:pt x="7949479" y="36357"/>
                  <a:pt x="7437002" y="17516"/>
                  <a:pt x="7157923" y="18288"/>
                </a:cubicBezTo>
                <a:cubicBezTo>
                  <a:pt x="6878844" y="19060"/>
                  <a:pt x="6610241" y="8864"/>
                  <a:pt x="6462979" y="18288"/>
                </a:cubicBezTo>
                <a:cubicBezTo>
                  <a:pt x="6315717" y="27712"/>
                  <a:pt x="6124879" y="4989"/>
                  <a:pt x="5976518" y="18288"/>
                </a:cubicBezTo>
                <a:cubicBezTo>
                  <a:pt x="5828157" y="31587"/>
                  <a:pt x="5566880" y="7112"/>
                  <a:pt x="5281574" y="18288"/>
                </a:cubicBezTo>
                <a:cubicBezTo>
                  <a:pt x="4996268" y="29464"/>
                  <a:pt x="5085614" y="20493"/>
                  <a:pt x="4899355" y="18288"/>
                </a:cubicBezTo>
                <a:cubicBezTo>
                  <a:pt x="4713096" y="16083"/>
                  <a:pt x="4606138" y="34359"/>
                  <a:pt x="4517136" y="18288"/>
                </a:cubicBezTo>
                <a:cubicBezTo>
                  <a:pt x="4428134" y="2217"/>
                  <a:pt x="4125335" y="52414"/>
                  <a:pt x="3822192" y="18288"/>
                </a:cubicBezTo>
                <a:cubicBezTo>
                  <a:pt x="3519049" y="-15838"/>
                  <a:pt x="3453132" y="3859"/>
                  <a:pt x="3335731" y="18288"/>
                </a:cubicBezTo>
                <a:cubicBezTo>
                  <a:pt x="3218330" y="32717"/>
                  <a:pt x="2718749" y="-13936"/>
                  <a:pt x="2536546" y="18288"/>
                </a:cubicBezTo>
                <a:cubicBezTo>
                  <a:pt x="2354343" y="50512"/>
                  <a:pt x="2190669" y="3238"/>
                  <a:pt x="2050085" y="18288"/>
                </a:cubicBezTo>
                <a:cubicBezTo>
                  <a:pt x="1909501" y="33338"/>
                  <a:pt x="1520975" y="3062"/>
                  <a:pt x="1250899" y="18288"/>
                </a:cubicBezTo>
                <a:cubicBezTo>
                  <a:pt x="980823" y="33514"/>
                  <a:pt x="992936" y="28036"/>
                  <a:pt x="868680" y="18288"/>
                </a:cubicBezTo>
                <a:cubicBezTo>
                  <a:pt x="744424" y="8540"/>
                  <a:pt x="230364" y="33365"/>
                  <a:pt x="0" y="18288"/>
                </a:cubicBezTo>
                <a:cubicBezTo>
                  <a:pt x="-504" y="12101"/>
                  <a:pt x="-591" y="7719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1275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4" name="Объект 3">
            <a:extLst>
              <a:ext uri="{FF2B5EF4-FFF2-40B4-BE49-F238E27FC236}">
                <a16:creationId xmlns:a16="http://schemas.microsoft.com/office/drawing/2014/main" id="{D90EA781-9B21-C2CD-DA37-5574BF867157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19283998"/>
              </p:ext>
            </p:extLst>
          </p:nvPr>
        </p:nvGraphicFramePr>
        <p:xfrm>
          <a:off x="400051" y="1993124"/>
          <a:ext cx="11587162" cy="4758780"/>
        </p:xfrm>
        <a:graphic>
          <a:graphicData uri="http://schemas.openxmlformats.org/drawingml/2006/table">
            <a:tbl>
              <a:tblPr/>
              <a:tblGrid>
                <a:gridCol w="2959363">
                  <a:extLst>
                    <a:ext uri="{9D8B030D-6E8A-4147-A177-3AD203B41FA5}">
                      <a16:colId xmlns:a16="http://schemas.microsoft.com/office/drawing/2014/main" val="4152372480"/>
                    </a:ext>
                  </a:extLst>
                </a:gridCol>
                <a:gridCol w="8627799">
                  <a:extLst>
                    <a:ext uri="{9D8B030D-6E8A-4147-A177-3AD203B41FA5}">
                      <a16:colId xmlns:a16="http://schemas.microsoft.com/office/drawing/2014/main" val="830902297"/>
                    </a:ext>
                  </a:extLst>
                </a:gridCol>
              </a:tblGrid>
              <a:tr h="746760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Стойбище </a:t>
                      </a:r>
                    </a:p>
                  </a:txBody>
                  <a:tcPr marL="77175" marR="77175" marT="77175" marB="77175" anchor="ctr">
                    <a:lnL w="9525" cap="flat" cmpd="sng" algn="ctr">
                      <a:solidFill>
                        <a:srgbClr val="32D7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32D7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9525" cap="flat" cmpd="sng" algn="ctr">
                      <a:solidFill>
                        <a:srgbClr val="32D7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Становище кочевников; место, где кочующий народ останавливается на некоторое время</a:t>
                      </a:r>
                    </a:p>
                  </a:txBody>
                  <a:tcPr marL="77175" marR="77175" marT="77175" marB="77175" anchor="ctr">
                    <a:lnL w="9525" cap="flat" cmpd="sng" algn="ctr">
                      <a:solidFill>
                        <a:srgbClr val="32D7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32D7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9525" cap="flat" cmpd="sng" algn="ctr">
                      <a:solidFill>
                        <a:srgbClr val="32D7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7928088"/>
                  </a:ext>
                </a:extLst>
              </a:tr>
              <a:tr h="746760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Вотчина </a:t>
                      </a:r>
                    </a:p>
                  </a:txBody>
                  <a:tcPr marL="77175" marR="77175" marT="77175" marB="77175" anchor="ctr">
                    <a:lnL w="9525" cap="flat" cmpd="sng" algn="ctr">
                      <a:solidFill>
                        <a:srgbClr val="32D7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32D7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32D7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32D7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Наследственное земельное владение на Руси</a:t>
                      </a:r>
                    </a:p>
                  </a:txBody>
                  <a:tcPr marL="77175" marR="77175" marT="77175" marB="77175" anchor="ctr">
                    <a:lnL w="9525" cap="flat" cmpd="sng" algn="ctr">
                      <a:solidFill>
                        <a:srgbClr val="32D7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32D7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32D7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32D7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08642921"/>
                  </a:ext>
                </a:extLst>
              </a:tr>
              <a:tr h="746760">
                <a:tc>
                  <a:txBody>
                    <a:bodyPr/>
                    <a:lstStyle/>
                    <a:p>
                      <a:pPr algn="ctr"/>
                      <a:r>
                        <a:rPr lang="ru-RU" sz="2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Лихая сила</a:t>
                      </a:r>
                    </a:p>
                  </a:txBody>
                  <a:tcPr marL="77175" marR="77175" marT="77175" marB="77175" anchor="ctr">
                    <a:lnL w="9525" cap="flat" cmpd="sng" algn="ctr">
                      <a:solidFill>
                        <a:srgbClr val="32D7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32D7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32D7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32D7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Разбойники</a:t>
                      </a:r>
                    </a:p>
                  </a:txBody>
                  <a:tcPr marL="77175" marR="77175" marT="77175" marB="77175" anchor="ctr">
                    <a:lnL w="9525" cap="flat" cmpd="sng" algn="ctr">
                      <a:solidFill>
                        <a:srgbClr val="32D7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32D7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32D7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32D7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18661968"/>
                  </a:ext>
                </a:extLst>
              </a:tr>
              <a:tr h="746760">
                <a:tc>
                  <a:txBody>
                    <a:bodyPr/>
                    <a:lstStyle/>
                    <a:p>
                      <a:pPr algn="ctr"/>
                      <a:r>
                        <a:rPr lang="ru-RU" sz="2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Нетленная краса </a:t>
                      </a:r>
                    </a:p>
                  </a:txBody>
                  <a:tcPr marL="77175" marR="77175" marT="77175" marB="77175" anchor="ctr">
                    <a:lnL w="9525" cap="flat" cmpd="sng" algn="ctr">
                      <a:solidFill>
                        <a:srgbClr val="32D7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32D7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32D7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32D7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Вечная красота, которая не истлевает, не умирает</a:t>
                      </a:r>
                    </a:p>
                  </a:txBody>
                  <a:tcPr marL="77175" marR="77175" marT="77175" marB="77175" anchor="ctr">
                    <a:lnL w="9525" cap="flat" cmpd="sng" algn="ctr">
                      <a:solidFill>
                        <a:srgbClr val="32D7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32D7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32D7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32D7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8568141"/>
                  </a:ext>
                </a:extLst>
              </a:tr>
              <a:tr h="746760">
                <a:tc>
                  <a:txBody>
                    <a:bodyPr/>
                    <a:lstStyle/>
                    <a:p>
                      <a:pPr algn="ctr"/>
                      <a:r>
                        <a:rPr lang="ru-RU" sz="2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Околица </a:t>
                      </a:r>
                    </a:p>
                  </a:txBody>
                  <a:tcPr marL="77175" marR="77175" marT="77175" marB="77175" anchor="ctr">
                    <a:lnL w="9525" cap="flat" cmpd="sng" algn="ctr">
                      <a:solidFill>
                        <a:srgbClr val="32D7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32D7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32D7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32D7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Изгородь вокруг селения, сделанная для того, чтобы скотина в лес</a:t>
                      </a:r>
                    </a:p>
                  </a:txBody>
                  <a:tcPr marL="77175" marR="77175" marT="77175" marB="77175" anchor="ctr">
                    <a:lnL w="9525" cap="flat" cmpd="sng" algn="ctr">
                      <a:solidFill>
                        <a:srgbClr val="32D7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32D7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32D7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32D7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82602885"/>
                  </a:ext>
                </a:extLst>
              </a:tr>
              <a:tr h="746760">
                <a:tc>
                  <a:txBody>
                    <a:bodyPr/>
                    <a:lstStyle/>
                    <a:p>
                      <a:pPr algn="ctr"/>
                      <a:r>
                        <a:rPr lang="ru-RU" sz="2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Ножичек сапожный</a:t>
                      </a:r>
                    </a:p>
                  </a:txBody>
                  <a:tcPr marL="77175" marR="77175" marT="77175" marB="77175" anchor="ctr">
                    <a:lnL w="9525" cap="flat" cmpd="sng" algn="ctr">
                      <a:solidFill>
                        <a:srgbClr val="32D7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32D7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32D7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32D7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2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Большой нож, который обычно носят на голенищем сапога</a:t>
                      </a:r>
                    </a:p>
                  </a:txBody>
                  <a:tcPr marL="148175" marR="148175" marT="74088" marB="74088">
                    <a:lnL w="9525" cap="flat" cmpd="sng" algn="ctr">
                      <a:solidFill>
                        <a:srgbClr val="32D7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9525" cap="flat" cmpd="sng" algn="ctr">
                      <a:solidFill>
                        <a:srgbClr val="32D7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219314555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70710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777A147A-9ED8-46B4-8660-1B3C2AA880B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0F36740-45B4-A1AC-FE76-2C8D9299DE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1248" y="548640"/>
            <a:ext cx="3600860" cy="5431536"/>
          </a:xfrm>
        </p:spPr>
        <p:txBody>
          <a:bodyPr>
            <a:normAutofit/>
          </a:bodyPr>
          <a:lstStyle/>
          <a:p>
            <a:r>
              <a:rPr lang="ru-RU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Что такое родина? </a:t>
            </a:r>
          </a:p>
        </p:txBody>
      </p:sp>
      <p:sp>
        <p:nvSpPr>
          <p:cNvPr id="10" name="sketch line">
            <a:extLst>
              <a:ext uri="{FF2B5EF4-FFF2-40B4-BE49-F238E27FC236}">
                <a16:creationId xmlns:a16="http://schemas.microsoft.com/office/drawing/2014/main" id="{5D6C15A0-C087-4593-8414-2B4EC1CDC3D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2543983" y="3258715"/>
            <a:ext cx="4480560" cy="18288"/>
          </a:xfrm>
          <a:custGeom>
            <a:avLst/>
            <a:gdLst>
              <a:gd name="connsiteX0" fmla="*/ 0 w 4480560"/>
              <a:gd name="connsiteY0" fmla="*/ 0 h 18288"/>
              <a:gd name="connsiteX1" fmla="*/ 595274 w 4480560"/>
              <a:gd name="connsiteY1" fmla="*/ 0 h 18288"/>
              <a:gd name="connsiteX2" fmla="*/ 1100938 w 4480560"/>
              <a:gd name="connsiteY2" fmla="*/ 0 h 18288"/>
              <a:gd name="connsiteX3" fmla="*/ 1651406 w 4480560"/>
              <a:gd name="connsiteY3" fmla="*/ 0 h 18288"/>
              <a:gd name="connsiteX4" fmla="*/ 2336292 w 4480560"/>
              <a:gd name="connsiteY4" fmla="*/ 0 h 18288"/>
              <a:gd name="connsiteX5" fmla="*/ 2931566 w 4480560"/>
              <a:gd name="connsiteY5" fmla="*/ 0 h 18288"/>
              <a:gd name="connsiteX6" fmla="*/ 3482035 w 4480560"/>
              <a:gd name="connsiteY6" fmla="*/ 0 h 18288"/>
              <a:gd name="connsiteX7" fmla="*/ 4480560 w 4480560"/>
              <a:gd name="connsiteY7" fmla="*/ 0 h 18288"/>
              <a:gd name="connsiteX8" fmla="*/ 4480560 w 4480560"/>
              <a:gd name="connsiteY8" fmla="*/ 18288 h 18288"/>
              <a:gd name="connsiteX9" fmla="*/ 3840480 w 4480560"/>
              <a:gd name="connsiteY9" fmla="*/ 18288 h 18288"/>
              <a:gd name="connsiteX10" fmla="*/ 3290011 w 4480560"/>
              <a:gd name="connsiteY10" fmla="*/ 18288 h 18288"/>
              <a:gd name="connsiteX11" fmla="*/ 2560320 w 4480560"/>
              <a:gd name="connsiteY11" fmla="*/ 18288 h 18288"/>
              <a:gd name="connsiteX12" fmla="*/ 1965046 w 4480560"/>
              <a:gd name="connsiteY12" fmla="*/ 18288 h 18288"/>
              <a:gd name="connsiteX13" fmla="*/ 1459382 w 4480560"/>
              <a:gd name="connsiteY13" fmla="*/ 18288 h 18288"/>
              <a:gd name="connsiteX14" fmla="*/ 774497 w 4480560"/>
              <a:gd name="connsiteY14" fmla="*/ 18288 h 18288"/>
              <a:gd name="connsiteX15" fmla="*/ 0 w 4480560"/>
              <a:gd name="connsiteY15" fmla="*/ 18288 h 18288"/>
              <a:gd name="connsiteX16" fmla="*/ 0 w 4480560"/>
              <a:gd name="connsiteY16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480560" h="18288" fill="none" extrusionOk="0">
                <a:moveTo>
                  <a:pt x="0" y="0"/>
                </a:moveTo>
                <a:cubicBezTo>
                  <a:pt x="267821" y="8731"/>
                  <a:pt x="334105" y="2629"/>
                  <a:pt x="595274" y="0"/>
                </a:cubicBezTo>
                <a:cubicBezTo>
                  <a:pt x="856443" y="-2629"/>
                  <a:pt x="863808" y="-13353"/>
                  <a:pt x="1100938" y="0"/>
                </a:cubicBezTo>
                <a:cubicBezTo>
                  <a:pt x="1338068" y="13353"/>
                  <a:pt x="1431663" y="-25862"/>
                  <a:pt x="1651406" y="0"/>
                </a:cubicBezTo>
                <a:cubicBezTo>
                  <a:pt x="1871149" y="25862"/>
                  <a:pt x="2173163" y="23827"/>
                  <a:pt x="2336292" y="0"/>
                </a:cubicBezTo>
                <a:cubicBezTo>
                  <a:pt x="2499421" y="-23827"/>
                  <a:pt x="2720589" y="28148"/>
                  <a:pt x="2931566" y="0"/>
                </a:cubicBezTo>
                <a:cubicBezTo>
                  <a:pt x="3142543" y="-28148"/>
                  <a:pt x="3323630" y="27022"/>
                  <a:pt x="3482035" y="0"/>
                </a:cubicBezTo>
                <a:cubicBezTo>
                  <a:pt x="3640440" y="-27022"/>
                  <a:pt x="4012110" y="-20118"/>
                  <a:pt x="4480560" y="0"/>
                </a:cubicBezTo>
                <a:cubicBezTo>
                  <a:pt x="4480958" y="7429"/>
                  <a:pt x="4480540" y="10822"/>
                  <a:pt x="4480560" y="18288"/>
                </a:cubicBezTo>
                <a:cubicBezTo>
                  <a:pt x="4314132" y="14924"/>
                  <a:pt x="4028383" y="36632"/>
                  <a:pt x="3840480" y="18288"/>
                </a:cubicBezTo>
                <a:cubicBezTo>
                  <a:pt x="3652577" y="-56"/>
                  <a:pt x="3547615" y="2848"/>
                  <a:pt x="3290011" y="18288"/>
                </a:cubicBezTo>
                <a:cubicBezTo>
                  <a:pt x="3032407" y="33728"/>
                  <a:pt x="2830268" y="8719"/>
                  <a:pt x="2560320" y="18288"/>
                </a:cubicBezTo>
                <a:cubicBezTo>
                  <a:pt x="2290372" y="27857"/>
                  <a:pt x="2147422" y="6728"/>
                  <a:pt x="1965046" y="18288"/>
                </a:cubicBezTo>
                <a:cubicBezTo>
                  <a:pt x="1782670" y="29848"/>
                  <a:pt x="1689791" y="40680"/>
                  <a:pt x="1459382" y="18288"/>
                </a:cubicBezTo>
                <a:cubicBezTo>
                  <a:pt x="1228973" y="-4104"/>
                  <a:pt x="915486" y="36501"/>
                  <a:pt x="774497" y="18288"/>
                </a:cubicBezTo>
                <a:cubicBezTo>
                  <a:pt x="633508" y="75"/>
                  <a:pt x="361442" y="-11107"/>
                  <a:pt x="0" y="18288"/>
                </a:cubicBezTo>
                <a:cubicBezTo>
                  <a:pt x="-591" y="13205"/>
                  <a:pt x="-663" y="6329"/>
                  <a:pt x="0" y="0"/>
                </a:cubicBezTo>
                <a:close/>
              </a:path>
              <a:path w="4480560" h="18288" stroke="0" extrusionOk="0">
                <a:moveTo>
                  <a:pt x="0" y="0"/>
                </a:moveTo>
                <a:cubicBezTo>
                  <a:pt x="285465" y="225"/>
                  <a:pt x="322691" y="16223"/>
                  <a:pt x="595274" y="0"/>
                </a:cubicBezTo>
                <a:cubicBezTo>
                  <a:pt x="867857" y="-16223"/>
                  <a:pt x="989129" y="-11242"/>
                  <a:pt x="1100938" y="0"/>
                </a:cubicBezTo>
                <a:cubicBezTo>
                  <a:pt x="1212747" y="11242"/>
                  <a:pt x="1574350" y="-36410"/>
                  <a:pt x="1830629" y="0"/>
                </a:cubicBezTo>
                <a:cubicBezTo>
                  <a:pt x="2086908" y="36410"/>
                  <a:pt x="2180922" y="4645"/>
                  <a:pt x="2425903" y="0"/>
                </a:cubicBezTo>
                <a:cubicBezTo>
                  <a:pt x="2670884" y="-4645"/>
                  <a:pt x="2782024" y="22929"/>
                  <a:pt x="3021178" y="0"/>
                </a:cubicBezTo>
                <a:cubicBezTo>
                  <a:pt x="3260332" y="-22929"/>
                  <a:pt x="3456982" y="-1586"/>
                  <a:pt x="3750869" y="0"/>
                </a:cubicBezTo>
                <a:cubicBezTo>
                  <a:pt x="4044756" y="1586"/>
                  <a:pt x="4302726" y="17043"/>
                  <a:pt x="4480560" y="0"/>
                </a:cubicBezTo>
                <a:cubicBezTo>
                  <a:pt x="4479674" y="5429"/>
                  <a:pt x="4481381" y="14046"/>
                  <a:pt x="4480560" y="18288"/>
                </a:cubicBezTo>
                <a:cubicBezTo>
                  <a:pt x="4279652" y="-6850"/>
                  <a:pt x="4200762" y="41566"/>
                  <a:pt x="3930091" y="18288"/>
                </a:cubicBezTo>
                <a:cubicBezTo>
                  <a:pt x="3659420" y="-4990"/>
                  <a:pt x="3456052" y="22294"/>
                  <a:pt x="3290011" y="18288"/>
                </a:cubicBezTo>
                <a:cubicBezTo>
                  <a:pt x="3123970" y="14282"/>
                  <a:pt x="2882392" y="32818"/>
                  <a:pt x="2649931" y="18288"/>
                </a:cubicBezTo>
                <a:cubicBezTo>
                  <a:pt x="2417470" y="3758"/>
                  <a:pt x="2238426" y="7337"/>
                  <a:pt x="2054657" y="18288"/>
                </a:cubicBezTo>
                <a:cubicBezTo>
                  <a:pt x="1870888" y="29239"/>
                  <a:pt x="1566368" y="45040"/>
                  <a:pt x="1324966" y="18288"/>
                </a:cubicBezTo>
                <a:cubicBezTo>
                  <a:pt x="1083564" y="-8464"/>
                  <a:pt x="787410" y="10946"/>
                  <a:pt x="595274" y="18288"/>
                </a:cubicBezTo>
                <a:cubicBezTo>
                  <a:pt x="403138" y="25630"/>
                  <a:pt x="169622" y="10499"/>
                  <a:pt x="0" y="18288"/>
                </a:cubicBezTo>
                <a:cubicBezTo>
                  <a:pt x="668" y="13665"/>
                  <a:pt x="578" y="5675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1275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2F4EA58-A2EE-4F57-9486-A036CA189DF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26418" y="552091"/>
            <a:ext cx="6224335" cy="5431536"/>
          </a:xfrm>
        </p:spPr>
        <p:txBody>
          <a:bodyPr anchor="ctr">
            <a:normAutofit/>
          </a:bodyPr>
          <a:lstStyle/>
          <a:p>
            <a:pPr marL="0" indent="0">
              <a:buNone/>
            </a:pPr>
            <a:r>
              <a:rPr lang="ru-RU" sz="3500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Родина</a:t>
            </a:r>
            <a:r>
              <a:rPr lang="ru-RU" sz="35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отечество, родная сторона; место рождения, происхождения чего-нибудь, кого-нибудь. (</a:t>
            </a:r>
            <a:r>
              <a:rPr lang="ru-RU" sz="3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 толкового словаря Сергея Ивановича Ожегова)</a:t>
            </a:r>
          </a:p>
        </p:txBody>
      </p:sp>
    </p:spTree>
    <p:extLst>
      <p:ext uri="{BB962C8B-B14F-4D97-AF65-F5344CB8AC3E}">
        <p14:creationId xmlns:p14="http://schemas.microsoft.com/office/powerpoint/2010/main" val="11649084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71" name="Rectangle 70">
            <a:extLst>
              <a:ext uri="{FF2B5EF4-FFF2-40B4-BE49-F238E27FC236}">
                <a16:creationId xmlns:a16="http://schemas.microsoft.com/office/drawing/2014/main" id="{F13C74B1-5B17-4795-BED0-7140497B445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B3E643F-470C-C408-8961-46D1F84497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080" y="325369"/>
            <a:ext cx="4368602" cy="1956841"/>
          </a:xfrm>
        </p:spPr>
        <p:txBody>
          <a:bodyPr vert="horz" lIns="91440" tIns="45720" rIns="91440" bIns="45720" rtlCol="0" anchor="b">
            <a:normAutofit fontScale="90000"/>
          </a:bodyPr>
          <a:lstStyle/>
          <a:p>
            <a:r>
              <a:rPr lang="en-US" sz="3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Николай</a:t>
            </a:r>
            <a:r>
              <a:rPr lang="en-US" sz="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Михайлович</a:t>
            </a:r>
            <a:r>
              <a:rPr lang="en-US" sz="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Рубцов</a:t>
            </a:r>
            <a:r>
              <a:rPr lang="en-US" sz="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(1936 – 1971г.)</a:t>
            </a:r>
          </a:p>
        </p:txBody>
      </p:sp>
      <p:sp>
        <p:nvSpPr>
          <p:cNvPr id="73" name="sketchy line">
            <a:extLst>
              <a:ext uri="{FF2B5EF4-FFF2-40B4-BE49-F238E27FC236}">
                <a16:creationId xmlns:a16="http://schemas.microsoft.com/office/drawing/2014/main" id="{D4974D33-8DC5-464E-8C6D-BE58F0669C1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0080" y="2586994"/>
            <a:ext cx="3474720" cy="18288"/>
          </a:xfrm>
          <a:custGeom>
            <a:avLst/>
            <a:gdLst>
              <a:gd name="connsiteX0" fmla="*/ 0 w 3474720"/>
              <a:gd name="connsiteY0" fmla="*/ 0 h 18288"/>
              <a:gd name="connsiteX1" fmla="*/ 694944 w 3474720"/>
              <a:gd name="connsiteY1" fmla="*/ 0 h 18288"/>
              <a:gd name="connsiteX2" fmla="*/ 1355141 w 3474720"/>
              <a:gd name="connsiteY2" fmla="*/ 0 h 18288"/>
              <a:gd name="connsiteX3" fmla="*/ 2015338 w 3474720"/>
              <a:gd name="connsiteY3" fmla="*/ 0 h 18288"/>
              <a:gd name="connsiteX4" fmla="*/ 2779776 w 3474720"/>
              <a:gd name="connsiteY4" fmla="*/ 0 h 18288"/>
              <a:gd name="connsiteX5" fmla="*/ 3474720 w 3474720"/>
              <a:gd name="connsiteY5" fmla="*/ 0 h 18288"/>
              <a:gd name="connsiteX6" fmla="*/ 3474720 w 3474720"/>
              <a:gd name="connsiteY6" fmla="*/ 18288 h 18288"/>
              <a:gd name="connsiteX7" fmla="*/ 2779776 w 3474720"/>
              <a:gd name="connsiteY7" fmla="*/ 18288 h 18288"/>
              <a:gd name="connsiteX8" fmla="*/ 2189074 w 3474720"/>
              <a:gd name="connsiteY8" fmla="*/ 18288 h 18288"/>
              <a:gd name="connsiteX9" fmla="*/ 1528877 w 3474720"/>
              <a:gd name="connsiteY9" fmla="*/ 18288 h 18288"/>
              <a:gd name="connsiteX10" fmla="*/ 868680 w 3474720"/>
              <a:gd name="connsiteY10" fmla="*/ 18288 h 18288"/>
              <a:gd name="connsiteX11" fmla="*/ 0 w 3474720"/>
              <a:gd name="connsiteY11" fmla="*/ 18288 h 18288"/>
              <a:gd name="connsiteX12" fmla="*/ 0 w 3474720"/>
              <a:gd name="connsiteY12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474720" h="18288" fill="none" extrusionOk="0">
                <a:moveTo>
                  <a:pt x="0" y="0"/>
                </a:moveTo>
                <a:cubicBezTo>
                  <a:pt x="224454" y="-14544"/>
                  <a:pt x="495407" y="26540"/>
                  <a:pt x="694944" y="0"/>
                </a:cubicBezTo>
                <a:cubicBezTo>
                  <a:pt x="894481" y="-26540"/>
                  <a:pt x="1130063" y="24713"/>
                  <a:pt x="1355141" y="0"/>
                </a:cubicBezTo>
                <a:cubicBezTo>
                  <a:pt x="1580219" y="-24713"/>
                  <a:pt x="1820099" y="26695"/>
                  <a:pt x="2015338" y="0"/>
                </a:cubicBezTo>
                <a:cubicBezTo>
                  <a:pt x="2210577" y="-26695"/>
                  <a:pt x="2402045" y="165"/>
                  <a:pt x="2779776" y="0"/>
                </a:cubicBezTo>
                <a:cubicBezTo>
                  <a:pt x="3157507" y="-165"/>
                  <a:pt x="3286859" y="-15571"/>
                  <a:pt x="3474720" y="0"/>
                </a:cubicBezTo>
                <a:cubicBezTo>
                  <a:pt x="3474286" y="7551"/>
                  <a:pt x="3474253" y="9822"/>
                  <a:pt x="3474720" y="18288"/>
                </a:cubicBezTo>
                <a:cubicBezTo>
                  <a:pt x="3233904" y="29845"/>
                  <a:pt x="2945134" y="-5256"/>
                  <a:pt x="2779776" y="18288"/>
                </a:cubicBezTo>
                <a:cubicBezTo>
                  <a:pt x="2614418" y="41832"/>
                  <a:pt x="2339768" y="22709"/>
                  <a:pt x="2189074" y="18288"/>
                </a:cubicBezTo>
                <a:cubicBezTo>
                  <a:pt x="2038380" y="13867"/>
                  <a:pt x="1817434" y="-4947"/>
                  <a:pt x="1528877" y="18288"/>
                </a:cubicBezTo>
                <a:cubicBezTo>
                  <a:pt x="1240320" y="41523"/>
                  <a:pt x="1042447" y="37198"/>
                  <a:pt x="868680" y="18288"/>
                </a:cubicBezTo>
                <a:cubicBezTo>
                  <a:pt x="694913" y="-622"/>
                  <a:pt x="233232" y="44909"/>
                  <a:pt x="0" y="18288"/>
                </a:cubicBezTo>
                <a:cubicBezTo>
                  <a:pt x="60" y="11696"/>
                  <a:pt x="66" y="3758"/>
                  <a:pt x="0" y="0"/>
                </a:cubicBezTo>
                <a:close/>
              </a:path>
              <a:path w="3474720" h="18288" stroke="0" extrusionOk="0">
                <a:moveTo>
                  <a:pt x="0" y="0"/>
                </a:moveTo>
                <a:cubicBezTo>
                  <a:pt x="202328" y="-14716"/>
                  <a:pt x="332722" y="-11499"/>
                  <a:pt x="625450" y="0"/>
                </a:cubicBezTo>
                <a:cubicBezTo>
                  <a:pt x="918178" y="11499"/>
                  <a:pt x="1096688" y="5123"/>
                  <a:pt x="1389888" y="0"/>
                </a:cubicBezTo>
                <a:cubicBezTo>
                  <a:pt x="1683088" y="-5123"/>
                  <a:pt x="1835981" y="-14038"/>
                  <a:pt x="1980590" y="0"/>
                </a:cubicBezTo>
                <a:cubicBezTo>
                  <a:pt x="2125199" y="14038"/>
                  <a:pt x="2396099" y="-7203"/>
                  <a:pt x="2571293" y="0"/>
                </a:cubicBezTo>
                <a:cubicBezTo>
                  <a:pt x="2746487" y="7203"/>
                  <a:pt x="3041609" y="-12036"/>
                  <a:pt x="3474720" y="0"/>
                </a:cubicBezTo>
                <a:cubicBezTo>
                  <a:pt x="3474638" y="4406"/>
                  <a:pt x="3474631" y="9982"/>
                  <a:pt x="3474720" y="18288"/>
                </a:cubicBezTo>
                <a:cubicBezTo>
                  <a:pt x="3324873" y="21876"/>
                  <a:pt x="3136771" y="12587"/>
                  <a:pt x="2814523" y="18288"/>
                </a:cubicBezTo>
                <a:cubicBezTo>
                  <a:pt x="2492275" y="23989"/>
                  <a:pt x="2294402" y="47111"/>
                  <a:pt x="2154326" y="18288"/>
                </a:cubicBezTo>
                <a:cubicBezTo>
                  <a:pt x="2014250" y="-10535"/>
                  <a:pt x="1820317" y="33903"/>
                  <a:pt x="1494130" y="18288"/>
                </a:cubicBezTo>
                <a:cubicBezTo>
                  <a:pt x="1167943" y="2673"/>
                  <a:pt x="948432" y="14868"/>
                  <a:pt x="729691" y="18288"/>
                </a:cubicBezTo>
                <a:cubicBezTo>
                  <a:pt x="510950" y="21708"/>
                  <a:pt x="264032" y="24354"/>
                  <a:pt x="0" y="18288"/>
                </a:cubicBezTo>
                <a:cubicBezTo>
                  <a:pt x="189" y="14288"/>
                  <a:pt x="-703" y="3747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4450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2863741219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E228513-10E0-863A-3D97-015C2B0488F3}"/>
              </a:ext>
            </a:extLst>
          </p:cNvPr>
          <p:cNvSpPr txBox="1"/>
          <p:nvPr/>
        </p:nvSpPr>
        <p:spPr>
          <a:xfrm>
            <a:off x="640080" y="2872899"/>
            <a:ext cx="4243589" cy="332066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3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его</a:t>
            </a:r>
            <a:r>
              <a:rPr 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стихотворениях</a:t>
            </a:r>
            <a:r>
              <a:rPr 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мы</a:t>
            </a:r>
            <a:r>
              <a:rPr 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видим</a:t>
            </a:r>
            <a:r>
              <a:rPr 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чувство</a:t>
            </a:r>
            <a:r>
              <a:rPr 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которым</a:t>
            </a:r>
            <a:r>
              <a:rPr 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проникнут</a:t>
            </a:r>
            <a:r>
              <a:rPr 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лирический</a:t>
            </a:r>
            <a:r>
              <a:rPr 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герой</a:t>
            </a:r>
            <a:r>
              <a:rPr 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</a:t>
            </a:r>
            <a:r>
              <a:rPr 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русской</a:t>
            </a:r>
            <a:r>
              <a:rPr 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природе</a:t>
            </a:r>
            <a:r>
              <a:rPr 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3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своих</a:t>
            </a:r>
            <a:r>
              <a:rPr 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стихотворениях</a:t>
            </a:r>
            <a:r>
              <a:rPr 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поэт</a:t>
            </a:r>
            <a:r>
              <a:rPr 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воспевает</a:t>
            </a:r>
            <a:r>
              <a:rPr 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родную</a:t>
            </a:r>
            <a:r>
              <a:rPr 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природу</a:t>
            </a:r>
            <a:r>
              <a:rPr 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E5BA4D3D-B334-F49B-E715-B671FE95646B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978" b="22978"/>
          <a:stretch/>
        </p:blipFill>
        <p:spPr bwMode="auto">
          <a:xfrm>
            <a:off x="5311702" y="10"/>
            <a:ext cx="6878775" cy="6857990"/>
          </a:xfrm>
          <a:custGeom>
            <a:avLst/>
            <a:gdLst/>
            <a:ahLst/>
            <a:cxnLst/>
            <a:rect l="l" t="t" r="r" b="b"/>
            <a:pathLst>
              <a:path w="6878775" h="6858000">
                <a:moveTo>
                  <a:pt x="1102973" y="0"/>
                </a:moveTo>
                <a:lnTo>
                  <a:pt x="1160688" y="0"/>
                </a:lnTo>
                <a:lnTo>
                  <a:pt x="983189" y="331786"/>
                </a:lnTo>
                <a:cubicBezTo>
                  <a:pt x="914866" y="469145"/>
                  <a:pt x="850355" y="608712"/>
                  <a:pt x="789261" y="750263"/>
                </a:cubicBezTo>
                <a:cubicBezTo>
                  <a:pt x="774307" y="784928"/>
                  <a:pt x="759992" y="819849"/>
                  <a:pt x="745295" y="854514"/>
                </a:cubicBezTo>
                <a:cubicBezTo>
                  <a:pt x="756682" y="845393"/>
                  <a:pt x="765489" y="833492"/>
                  <a:pt x="770857" y="819975"/>
                </a:cubicBezTo>
                <a:cubicBezTo>
                  <a:pt x="879943" y="589569"/>
                  <a:pt x="999605" y="365513"/>
                  <a:pt x="1131329" y="148742"/>
                </a:cubicBezTo>
                <a:lnTo>
                  <a:pt x="1227589" y="0"/>
                </a:lnTo>
                <a:lnTo>
                  <a:pt x="6878775" y="0"/>
                </a:lnTo>
                <a:lnTo>
                  <a:pt x="6878775" y="6858000"/>
                </a:lnTo>
                <a:lnTo>
                  <a:pt x="713521" y="6858000"/>
                </a:lnTo>
                <a:lnTo>
                  <a:pt x="625642" y="6670527"/>
                </a:lnTo>
                <a:cubicBezTo>
                  <a:pt x="507232" y="6398531"/>
                  <a:pt x="403083" y="6118381"/>
                  <a:pt x="312785" y="5830359"/>
                </a:cubicBezTo>
                <a:cubicBezTo>
                  <a:pt x="278149" y="5719759"/>
                  <a:pt x="248879" y="5607635"/>
                  <a:pt x="212198" y="5480401"/>
                </a:cubicBezTo>
                <a:cubicBezTo>
                  <a:pt x="212208" y="5491601"/>
                  <a:pt x="212803" y="5502788"/>
                  <a:pt x="213988" y="5513923"/>
                </a:cubicBezTo>
                <a:cubicBezTo>
                  <a:pt x="264089" y="5723695"/>
                  <a:pt x="307290" y="5935370"/>
                  <a:pt x="365826" y="6142729"/>
                </a:cubicBezTo>
                <a:cubicBezTo>
                  <a:pt x="433152" y="6380817"/>
                  <a:pt x="510068" y="6614016"/>
                  <a:pt x="597975" y="6841549"/>
                </a:cubicBezTo>
                <a:lnTo>
                  <a:pt x="604824" y="6858000"/>
                </a:lnTo>
                <a:lnTo>
                  <a:pt x="552056" y="6858000"/>
                </a:lnTo>
                <a:lnTo>
                  <a:pt x="539576" y="6828295"/>
                </a:lnTo>
                <a:cubicBezTo>
                  <a:pt x="380597" y="6414594"/>
                  <a:pt x="260223" y="5988893"/>
                  <a:pt x="171555" y="5552906"/>
                </a:cubicBezTo>
                <a:cubicBezTo>
                  <a:pt x="91163" y="5157998"/>
                  <a:pt x="43746" y="4758899"/>
                  <a:pt x="12305" y="4357388"/>
                </a:cubicBezTo>
                <a:cubicBezTo>
                  <a:pt x="-14281" y="4013908"/>
                  <a:pt x="4507" y="3672965"/>
                  <a:pt x="46684" y="3331516"/>
                </a:cubicBezTo>
                <a:cubicBezTo>
                  <a:pt x="127203" y="2664286"/>
                  <a:pt x="277819" y="2007265"/>
                  <a:pt x="496065" y="1371196"/>
                </a:cubicBezTo>
                <a:cubicBezTo>
                  <a:pt x="636273" y="966066"/>
                  <a:pt x="800445" y="573253"/>
                  <a:pt x="995723" y="196614"/>
                </a:cubicBez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44897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100EDD19-6802-4EC3-95CE-CFFAB042CF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43AFBC8-A63D-716F-8A0E-BE9138B948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r>
              <a:rPr lang="ru-RU" sz="5400">
                <a:latin typeface="Times New Roman" panose="02020603050405020304" pitchFamily="18" charset="0"/>
                <a:cs typeface="Times New Roman" panose="02020603050405020304" pitchFamily="18" charset="0"/>
              </a:rPr>
              <a:t>Стихотворение «Родная деревня».</a:t>
            </a:r>
          </a:p>
        </p:txBody>
      </p:sp>
      <p:sp>
        <p:nvSpPr>
          <p:cNvPr id="10" name="sketch line">
            <a:extLst>
              <a:ext uri="{FF2B5EF4-FFF2-40B4-BE49-F238E27FC236}">
                <a16:creationId xmlns:a16="http://schemas.microsoft.com/office/drawing/2014/main" id="{DB17E863-922E-4C26-BD64-E8FD41D2866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69036" y="1677373"/>
            <a:ext cx="10853928" cy="18288"/>
          </a:xfrm>
          <a:custGeom>
            <a:avLst/>
            <a:gdLst>
              <a:gd name="connsiteX0" fmla="*/ 0 w 10853928"/>
              <a:gd name="connsiteY0" fmla="*/ 0 h 18288"/>
              <a:gd name="connsiteX1" fmla="*/ 461292 w 10853928"/>
              <a:gd name="connsiteY1" fmla="*/ 0 h 18288"/>
              <a:gd name="connsiteX2" fmla="*/ 1139662 w 10853928"/>
              <a:gd name="connsiteY2" fmla="*/ 0 h 18288"/>
              <a:gd name="connsiteX3" fmla="*/ 1926572 w 10853928"/>
              <a:gd name="connsiteY3" fmla="*/ 0 h 18288"/>
              <a:gd name="connsiteX4" fmla="*/ 2279325 w 10853928"/>
              <a:gd name="connsiteY4" fmla="*/ 0 h 18288"/>
              <a:gd name="connsiteX5" fmla="*/ 2632078 w 10853928"/>
              <a:gd name="connsiteY5" fmla="*/ 0 h 18288"/>
              <a:gd name="connsiteX6" fmla="*/ 3527527 w 10853928"/>
              <a:gd name="connsiteY6" fmla="*/ 0 h 18288"/>
              <a:gd name="connsiteX7" fmla="*/ 4205897 w 10853928"/>
              <a:gd name="connsiteY7" fmla="*/ 0 h 18288"/>
              <a:gd name="connsiteX8" fmla="*/ 4558650 w 10853928"/>
              <a:gd name="connsiteY8" fmla="*/ 0 h 18288"/>
              <a:gd name="connsiteX9" fmla="*/ 5237020 w 10853928"/>
              <a:gd name="connsiteY9" fmla="*/ 0 h 18288"/>
              <a:gd name="connsiteX10" fmla="*/ 6132469 w 10853928"/>
              <a:gd name="connsiteY10" fmla="*/ 0 h 18288"/>
              <a:gd name="connsiteX11" fmla="*/ 6702301 w 10853928"/>
              <a:gd name="connsiteY11" fmla="*/ 0 h 18288"/>
              <a:gd name="connsiteX12" fmla="*/ 7272132 w 10853928"/>
              <a:gd name="connsiteY12" fmla="*/ 0 h 18288"/>
              <a:gd name="connsiteX13" fmla="*/ 7950502 w 10853928"/>
              <a:gd name="connsiteY13" fmla="*/ 0 h 18288"/>
              <a:gd name="connsiteX14" fmla="*/ 8737412 w 10853928"/>
              <a:gd name="connsiteY14" fmla="*/ 0 h 18288"/>
              <a:gd name="connsiteX15" fmla="*/ 9524322 w 10853928"/>
              <a:gd name="connsiteY15" fmla="*/ 0 h 18288"/>
              <a:gd name="connsiteX16" fmla="*/ 10853928 w 10853928"/>
              <a:gd name="connsiteY16" fmla="*/ 0 h 18288"/>
              <a:gd name="connsiteX17" fmla="*/ 10853928 w 10853928"/>
              <a:gd name="connsiteY17" fmla="*/ 18288 h 18288"/>
              <a:gd name="connsiteX18" fmla="*/ 10392636 w 10853928"/>
              <a:gd name="connsiteY18" fmla="*/ 18288 h 18288"/>
              <a:gd name="connsiteX19" fmla="*/ 9497187 w 10853928"/>
              <a:gd name="connsiteY19" fmla="*/ 18288 h 18288"/>
              <a:gd name="connsiteX20" fmla="*/ 8818817 w 10853928"/>
              <a:gd name="connsiteY20" fmla="*/ 18288 h 18288"/>
              <a:gd name="connsiteX21" fmla="*/ 8466064 w 10853928"/>
              <a:gd name="connsiteY21" fmla="*/ 18288 h 18288"/>
              <a:gd name="connsiteX22" fmla="*/ 7787693 w 10853928"/>
              <a:gd name="connsiteY22" fmla="*/ 18288 h 18288"/>
              <a:gd name="connsiteX23" fmla="*/ 7217862 w 10853928"/>
              <a:gd name="connsiteY23" fmla="*/ 18288 h 18288"/>
              <a:gd name="connsiteX24" fmla="*/ 6648031 w 10853928"/>
              <a:gd name="connsiteY24" fmla="*/ 18288 h 18288"/>
              <a:gd name="connsiteX25" fmla="*/ 6078200 w 10853928"/>
              <a:gd name="connsiteY25" fmla="*/ 18288 h 18288"/>
              <a:gd name="connsiteX26" fmla="*/ 5508368 w 10853928"/>
              <a:gd name="connsiteY26" fmla="*/ 18288 h 18288"/>
              <a:gd name="connsiteX27" fmla="*/ 4721459 w 10853928"/>
              <a:gd name="connsiteY27" fmla="*/ 18288 h 18288"/>
              <a:gd name="connsiteX28" fmla="*/ 4043088 w 10853928"/>
              <a:gd name="connsiteY28" fmla="*/ 18288 h 18288"/>
              <a:gd name="connsiteX29" fmla="*/ 3690336 w 10853928"/>
              <a:gd name="connsiteY29" fmla="*/ 18288 h 18288"/>
              <a:gd name="connsiteX30" fmla="*/ 3120504 w 10853928"/>
              <a:gd name="connsiteY30" fmla="*/ 18288 h 18288"/>
              <a:gd name="connsiteX31" fmla="*/ 2333595 w 10853928"/>
              <a:gd name="connsiteY31" fmla="*/ 18288 h 18288"/>
              <a:gd name="connsiteX32" fmla="*/ 1872303 w 10853928"/>
              <a:gd name="connsiteY32" fmla="*/ 18288 h 18288"/>
              <a:gd name="connsiteX33" fmla="*/ 976854 w 10853928"/>
              <a:gd name="connsiteY33" fmla="*/ 18288 h 18288"/>
              <a:gd name="connsiteX34" fmla="*/ 0 w 10853928"/>
              <a:gd name="connsiteY34" fmla="*/ 18288 h 18288"/>
              <a:gd name="connsiteX35" fmla="*/ 0 w 10853928"/>
              <a:gd name="connsiteY35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10853928" h="18288" fill="none" extrusionOk="0">
                <a:moveTo>
                  <a:pt x="0" y="0"/>
                </a:moveTo>
                <a:cubicBezTo>
                  <a:pt x="146993" y="-19076"/>
                  <a:pt x="347684" y="-4790"/>
                  <a:pt x="461292" y="0"/>
                </a:cubicBezTo>
                <a:cubicBezTo>
                  <a:pt x="574900" y="4790"/>
                  <a:pt x="808367" y="19821"/>
                  <a:pt x="1139662" y="0"/>
                </a:cubicBezTo>
                <a:cubicBezTo>
                  <a:pt x="1470957" y="-19821"/>
                  <a:pt x="1627405" y="5721"/>
                  <a:pt x="1926572" y="0"/>
                </a:cubicBezTo>
                <a:cubicBezTo>
                  <a:pt x="2225739" y="-5721"/>
                  <a:pt x="2137730" y="-3235"/>
                  <a:pt x="2279325" y="0"/>
                </a:cubicBezTo>
                <a:cubicBezTo>
                  <a:pt x="2420920" y="3235"/>
                  <a:pt x="2456518" y="9685"/>
                  <a:pt x="2632078" y="0"/>
                </a:cubicBezTo>
                <a:cubicBezTo>
                  <a:pt x="2807638" y="-9685"/>
                  <a:pt x="3211516" y="-43007"/>
                  <a:pt x="3527527" y="0"/>
                </a:cubicBezTo>
                <a:cubicBezTo>
                  <a:pt x="3843538" y="43007"/>
                  <a:pt x="4058833" y="22042"/>
                  <a:pt x="4205897" y="0"/>
                </a:cubicBezTo>
                <a:cubicBezTo>
                  <a:pt x="4352961" y="-22042"/>
                  <a:pt x="4474805" y="-11846"/>
                  <a:pt x="4558650" y="0"/>
                </a:cubicBezTo>
                <a:cubicBezTo>
                  <a:pt x="4642495" y="11846"/>
                  <a:pt x="5041928" y="-6069"/>
                  <a:pt x="5237020" y="0"/>
                </a:cubicBezTo>
                <a:cubicBezTo>
                  <a:pt x="5432112" y="6069"/>
                  <a:pt x="5943266" y="-17479"/>
                  <a:pt x="6132469" y="0"/>
                </a:cubicBezTo>
                <a:cubicBezTo>
                  <a:pt x="6321672" y="17479"/>
                  <a:pt x="6483872" y="26234"/>
                  <a:pt x="6702301" y="0"/>
                </a:cubicBezTo>
                <a:cubicBezTo>
                  <a:pt x="6920730" y="-26234"/>
                  <a:pt x="6991194" y="-15156"/>
                  <a:pt x="7272132" y="0"/>
                </a:cubicBezTo>
                <a:cubicBezTo>
                  <a:pt x="7553070" y="15156"/>
                  <a:pt x="7684444" y="-32961"/>
                  <a:pt x="7950502" y="0"/>
                </a:cubicBezTo>
                <a:cubicBezTo>
                  <a:pt x="8216560" y="32961"/>
                  <a:pt x="8493290" y="-10491"/>
                  <a:pt x="8737412" y="0"/>
                </a:cubicBezTo>
                <a:cubicBezTo>
                  <a:pt x="8981534" y="10491"/>
                  <a:pt x="9191586" y="-13899"/>
                  <a:pt x="9524322" y="0"/>
                </a:cubicBezTo>
                <a:cubicBezTo>
                  <a:pt x="9857058" y="13899"/>
                  <a:pt x="10297509" y="7485"/>
                  <a:pt x="10853928" y="0"/>
                </a:cubicBezTo>
                <a:cubicBezTo>
                  <a:pt x="10854574" y="4451"/>
                  <a:pt x="10854418" y="9226"/>
                  <a:pt x="10853928" y="18288"/>
                </a:cubicBezTo>
                <a:cubicBezTo>
                  <a:pt x="10691638" y="28522"/>
                  <a:pt x="10574319" y="29578"/>
                  <a:pt x="10392636" y="18288"/>
                </a:cubicBezTo>
                <a:cubicBezTo>
                  <a:pt x="10210953" y="6998"/>
                  <a:pt x="9836277" y="-16742"/>
                  <a:pt x="9497187" y="18288"/>
                </a:cubicBezTo>
                <a:cubicBezTo>
                  <a:pt x="9158097" y="53318"/>
                  <a:pt x="9119479" y="30714"/>
                  <a:pt x="8818817" y="18288"/>
                </a:cubicBezTo>
                <a:cubicBezTo>
                  <a:pt x="8518155" y="5863"/>
                  <a:pt x="8640037" y="6483"/>
                  <a:pt x="8466064" y="18288"/>
                </a:cubicBezTo>
                <a:cubicBezTo>
                  <a:pt x="8292091" y="30093"/>
                  <a:pt x="7997656" y="18914"/>
                  <a:pt x="7787693" y="18288"/>
                </a:cubicBezTo>
                <a:cubicBezTo>
                  <a:pt x="7577730" y="17662"/>
                  <a:pt x="7412468" y="21416"/>
                  <a:pt x="7217862" y="18288"/>
                </a:cubicBezTo>
                <a:cubicBezTo>
                  <a:pt x="7023256" y="15160"/>
                  <a:pt x="6898018" y="14824"/>
                  <a:pt x="6648031" y="18288"/>
                </a:cubicBezTo>
                <a:cubicBezTo>
                  <a:pt x="6398044" y="21752"/>
                  <a:pt x="6254402" y="38625"/>
                  <a:pt x="6078200" y="18288"/>
                </a:cubicBezTo>
                <a:cubicBezTo>
                  <a:pt x="5901998" y="-2049"/>
                  <a:pt x="5622886" y="3213"/>
                  <a:pt x="5508368" y="18288"/>
                </a:cubicBezTo>
                <a:cubicBezTo>
                  <a:pt x="5393850" y="33363"/>
                  <a:pt x="5036260" y="26830"/>
                  <a:pt x="4721459" y="18288"/>
                </a:cubicBezTo>
                <a:cubicBezTo>
                  <a:pt x="4406658" y="9746"/>
                  <a:pt x="4239221" y="41551"/>
                  <a:pt x="4043088" y="18288"/>
                </a:cubicBezTo>
                <a:cubicBezTo>
                  <a:pt x="3846955" y="-4975"/>
                  <a:pt x="3818802" y="34658"/>
                  <a:pt x="3690336" y="18288"/>
                </a:cubicBezTo>
                <a:cubicBezTo>
                  <a:pt x="3561870" y="1918"/>
                  <a:pt x="3265491" y="42194"/>
                  <a:pt x="3120504" y="18288"/>
                </a:cubicBezTo>
                <a:cubicBezTo>
                  <a:pt x="2975517" y="-5618"/>
                  <a:pt x="2720254" y="36673"/>
                  <a:pt x="2333595" y="18288"/>
                </a:cubicBezTo>
                <a:cubicBezTo>
                  <a:pt x="1946936" y="-97"/>
                  <a:pt x="2097241" y="5776"/>
                  <a:pt x="1872303" y="18288"/>
                </a:cubicBezTo>
                <a:cubicBezTo>
                  <a:pt x="1647365" y="30800"/>
                  <a:pt x="1282708" y="45380"/>
                  <a:pt x="976854" y="18288"/>
                </a:cubicBezTo>
                <a:cubicBezTo>
                  <a:pt x="671000" y="-8804"/>
                  <a:pt x="408401" y="-12775"/>
                  <a:pt x="0" y="18288"/>
                </a:cubicBezTo>
                <a:cubicBezTo>
                  <a:pt x="-213" y="9468"/>
                  <a:pt x="187" y="4459"/>
                  <a:pt x="0" y="0"/>
                </a:cubicBezTo>
                <a:close/>
              </a:path>
              <a:path w="10853928" h="18288" stroke="0" extrusionOk="0">
                <a:moveTo>
                  <a:pt x="0" y="0"/>
                </a:moveTo>
                <a:cubicBezTo>
                  <a:pt x="267322" y="15284"/>
                  <a:pt x="415388" y="-21048"/>
                  <a:pt x="569831" y="0"/>
                </a:cubicBezTo>
                <a:cubicBezTo>
                  <a:pt x="724274" y="21048"/>
                  <a:pt x="769333" y="-2353"/>
                  <a:pt x="922584" y="0"/>
                </a:cubicBezTo>
                <a:cubicBezTo>
                  <a:pt x="1075835" y="2353"/>
                  <a:pt x="1399490" y="-145"/>
                  <a:pt x="1818033" y="0"/>
                </a:cubicBezTo>
                <a:cubicBezTo>
                  <a:pt x="2236576" y="145"/>
                  <a:pt x="2145330" y="5482"/>
                  <a:pt x="2387864" y="0"/>
                </a:cubicBezTo>
                <a:cubicBezTo>
                  <a:pt x="2630398" y="-5482"/>
                  <a:pt x="2793207" y="18487"/>
                  <a:pt x="2957695" y="0"/>
                </a:cubicBezTo>
                <a:cubicBezTo>
                  <a:pt x="3122183" y="-18487"/>
                  <a:pt x="3579141" y="19003"/>
                  <a:pt x="3853144" y="0"/>
                </a:cubicBezTo>
                <a:cubicBezTo>
                  <a:pt x="4127147" y="-19003"/>
                  <a:pt x="4209857" y="12211"/>
                  <a:pt x="4314436" y="0"/>
                </a:cubicBezTo>
                <a:cubicBezTo>
                  <a:pt x="4419015" y="-12211"/>
                  <a:pt x="4762459" y="-17220"/>
                  <a:pt x="5209885" y="0"/>
                </a:cubicBezTo>
                <a:cubicBezTo>
                  <a:pt x="5657311" y="17220"/>
                  <a:pt x="5692663" y="-3290"/>
                  <a:pt x="6105335" y="0"/>
                </a:cubicBezTo>
                <a:cubicBezTo>
                  <a:pt x="6518007" y="3290"/>
                  <a:pt x="6455516" y="-5124"/>
                  <a:pt x="6783705" y="0"/>
                </a:cubicBezTo>
                <a:cubicBezTo>
                  <a:pt x="7111894" y="5124"/>
                  <a:pt x="7441941" y="-17829"/>
                  <a:pt x="7679154" y="0"/>
                </a:cubicBezTo>
                <a:cubicBezTo>
                  <a:pt x="7916367" y="17829"/>
                  <a:pt x="8102967" y="-24363"/>
                  <a:pt x="8248985" y="0"/>
                </a:cubicBezTo>
                <a:cubicBezTo>
                  <a:pt x="8395003" y="24363"/>
                  <a:pt x="8552393" y="25505"/>
                  <a:pt x="8818817" y="0"/>
                </a:cubicBezTo>
                <a:cubicBezTo>
                  <a:pt x="9085241" y="-25505"/>
                  <a:pt x="9411308" y="38000"/>
                  <a:pt x="9605726" y="0"/>
                </a:cubicBezTo>
                <a:cubicBezTo>
                  <a:pt x="9800144" y="-38000"/>
                  <a:pt x="10006468" y="-25741"/>
                  <a:pt x="10175558" y="0"/>
                </a:cubicBezTo>
                <a:cubicBezTo>
                  <a:pt x="10344648" y="25741"/>
                  <a:pt x="10696282" y="695"/>
                  <a:pt x="10853928" y="0"/>
                </a:cubicBezTo>
                <a:cubicBezTo>
                  <a:pt x="10853521" y="8690"/>
                  <a:pt x="10853774" y="14141"/>
                  <a:pt x="10853928" y="18288"/>
                </a:cubicBezTo>
                <a:cubicBezTo>
                  <a:pt x="10608124" y="24255"/>
                  <a:pt x="10343415" y="22307"/>
                  <a:pt x="10067018" y="18288"/>
                </a:cubicBezTo>
                <a:cubicBezTo>
                  <a:pt x="9790621" y="14270"/>
                  <a:pt x="9843266" y="3564"/>
                  <a:pt x="9714266" y="18288"/>
                </a:cubicBezTo>
                <a:cubicBezTo>
                  <a:pt x="9585266" y="33012"/>
                  <a:pt x="9379484" y="1875"/>
                  <a:pt x="9252974" y="18288"/>
                </a:cubicBezTo>
                <a:cubicBezTo>
                  <a:pt x="9126464" y="34701"/>
                  <a:pt x="8580678" y="-4904"/>
                  <a:pt x="8357525" y="18288"/>
                </a:cubicBezTo>
                <a:cubicBezTo>
                  <a:pt x="8134372" y="41480"/>
                  <a:pt x="7903199" y="26458"/>
                  <a:pt x="7679154" y="18288"/>
                </a:cubicBezTo>
                <a:cubicBezTo>
                  <a:pt x="7455109" y="10118"/>
                  <a:pt x="7435944" y="27109"/>
                  <a:pt x="7217862" y="18288"/>
                </a:cubicBezTo>
                <a:cubicBezTo>
                  <a:pt x="6999780" y="9467"/>
                  <a:pt x="6680409" y="18985"/>
                  <a:pt x="6539492" y="18288"/>
                </a:cubicBezTo>
                <a:cubicBezTo>
                  <a:pt x="6398575" y="17592"/>
                  <a:pt x="6312077" y="33018"/>
                  <a:pt x="6186739" y="18288"/>
                </a:cubicBezTo>
                <a:cubicBezTo>
                  <a:pt x="6061401" y="3558"/>
                  <a:pt x="5947033" y="12075"/>
                  <a:pt x="5833986" y="18288"/>
                </a:cubicBezTo>
                <a:cubicBezTo>
                  <a:pt x="5720939" y="24501"/>
                  <a:pt x="5482226" y="8586"/>
                  <a:pt x="5155616" y="18288"/>
                </a:cubicBezTo>
                <a:cubicBezTo>
                  <a:pt x="4829006" y="27991"/>
                  <a:pt x="4841274" y="29316"/>
                  <a:pt x="4694324" y="18288"/>
                </a:cubicBezTo>
                <a:cubicBezTo>
                  <a:pt x="4547374" y="7260"/>
                  <a:pt x="4077675" y="7013"/>
                  <a:pt x="3907414" y="18288"/>
                </a:cubicBezTo>
                <a:cubicBezTo>
                  <a:pt x="3737153" y="29564"/>
                  <a:pt x="3538393" y="21630"/>
                  <a:pt x="3446122" y="18288"/>
                </a:cubicBezTo>
                <a:cubicBezTo>
                  <a:pt x="3353851" y="14946"/>
                  <a:pt x="2990320" y="-8091"/>
                  <a:pt x="2659212" y="18288"/>
                </a:cubicBezTo>
                <a:cubicBezTo>
                  <a:pt x="2328104" y="44667"/>
                  <a:pt x="2427653" y="9607"/>
                  <a:pt x="2306460" y="18288"/>
                </a:cubicBezTo>
                <a:cubicBezTo>
                  <a:pt x="2185267" y="26969"/>
                  <a:pt x="1719763" y="3717"/>
                  <a:pt x="1519550" y="18288"/>
                </a:cubicBezTo>
                <a:cubicBezTo>
                  <a:pt x="1319337" y="32860"/>
                  <a:pt x="1167371" y="17040"/>
                  <a:pt x="1058258" y="18288"/>
                </a:cubicBezTo>
                <a:cubicBezTo>
                  <a:pt x="949145" y="19536"/>
                  <a:pt x="780234" y="31447"/>
                  <a:pt x="705505" y="18288"/>
                </a:cubicBezTo>
                <a:cubicBezTo>
                  <a:pt x="630776" y="5129"/>
                  <a:pt x="215796" y="30056"/>
                  <a:pt x="0" y="18288"/>
                </a:cubicBezTo>
                <a:cubicBezTo>
                  <a:pt x="-53" y="11301"/>
                  <a:pt x="-649" y="7756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1275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Объект 2">
            <a:extLst>
              <a:ext uri="{FF2B5EF4-FFF2-40B4-BE49-F238E27FC236}">
                <a16:creationId xmlns:a16="http://schemas.microsoft.com/office/drawing/2014/main" id="{E6CBA355-A4DB-BCB3-2E3E-94402997FD3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9871" y="1918526"/>
            <a:ext cx="11373041" cy="479259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Как вы думаете, какова основная тема этого стихотворения?</a:t>
            </a:r>
          </a:p>
          <a:p>
            <a:r>
              <a:rPr lang="ru-RU" sz="25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Автор описывает любовь к Родине, к родным местам. </a:t>
            </a:r>
          </a:p>
          <a:p>
            <a:pPr marL="0" indent="0">
              <a:buNone/>
            </a:pPr>
            <a:r>
              <a:rPr lang="ru-RU" sz="25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ru-RU" sz="2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Какие мысли передает нам поэт, рассказывая о родине, вспоминая минуты особого состояния души? </a:t>
            </a:r>
          </a:p>
          <a:p>
            <a:r>
              <a:rPr lang="ru-RU" sz="25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Поэт передает воспоминания детских лет, которые были самыми яркими. Образ малой родины ассоциируется у него с начальной школой и желанием, когда он вырастет, уехать и посмотреть на жизнь других мест.</a:t>
            </a:r>
            <a:endParaRPr lang="ru-RU" sz="25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Почему стихотворение начинается строками: «Хотя проклинает проезжий//Дороги моих побережий…»? За что можно проклинать дороги? </a:t>
            </a:r>
          </a:p>
          <a:p>
            <a:r>
              <a:rPr lang="ru-RU" sz="25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Возможно, речь идет в буквальном смысле о состоянии дорог. Особенно весной и осенью дороги в российской глубинке становятся непроходимыми, а поэту это знакомо не понаслышке.</a:t>
            </a:r>
            <a:br>
              <a:rPr lang="ru-RU" sz="25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5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25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553052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907EF6B7-1338-4443-8C46-6A318D952DF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DAAE4CDD-124C-4DCF-9584-B6033B545DD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0"/>
            <a:ext cx="4167271" cy="6858000"/>
          </a:xfrm>
          <a:custGeom>
            <a:avLst/>
            <a:gdLst>
              <a:gd name="connsiteX0" fmla="*/ 0 w 4167271"/>
              <a:gd name="connsiteY0" fmla="*/ 0 h 6858000"/>
              <a:gd name="connsiteX1" fmla="*/ 2259550 w 4167271"/>
              <a:gd name="connsiteY1" fmla="*/ 0 h 6858000"/>
              <a:gd name="connsiteX2" fmla="*/ 2387803 w 4167271"/>
              <a:gd name="connsiteY2" fmla="*/ 82222 h 6858000"/>
              <a:gd name="connsiteX3" fmla="*/ 4167271 w 4167271"/>
              <a:gd name="connsiteY3" fmla="*/ 3429000 h 6858000"/>
              <a:gd name="connsiteX4" fmla="*/ 2387803 w 4167271"/>
              <a:gd name="connsiteY4" fmla="*/ 6775779 h 6858000"/>
              <a:gd name="connsiteX5" fmla="*/ 2259550 w 4167271"/>
              <a:gd name="connsiteY5" fmla="*/ 6858000 h 6858000"/>
              <a:gd name="connsiteX6" fmla="*/ 0 w 4167271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167271" h="6858000">
                <a:moveTo>
                  <a:pt x="0" y="0"/>
                </a:moveTo>
                <a:lnTo>
                  <a:pt x="2259550" y="0"/>
                </a:lnTo>
                <a:lnTo>
                  <a:pt x="2387803" y="82222"/>
                </a:lnTo>
                <a:cubicBezTo>
                  <a:pt x="3461407" y="807534"/>
                  <a:pt x="4167271" y="2035835"/>
                  <a:pt x="4167271" y="3429000"/>
                </a:cubicBezTo>
                <a:cubicBezTo>
                  <a:pt x="4167271" y="4822165"/>
                  <a:pt x="3461407" y="6050467"/>
                  <a:pt x="2387803" y="6775779"/>
                </a:cubicBezTo>
                <a:lnTo>
                  <a:pt x="225955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Arc 11">
            <a:extLst>
              <a:ext uri="{FF2B5EF4-FFF2-40B4-BE49-F238E27FC236}">
                <a16:creationId xmlns:a16="http://schemas.microsoft.com/office/drawing/2014/main" id="{081E4A58-353D-44AE-B2FC-2A74E2E400F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V="1">
            <a:off x="7550402" y="2455479"/>
            <a:ext cx="4083433" cy="4083433"/>
          </a:xfrm>
          <a:prstGeom prst="arc">
            <a:avLst/>
          </a:prstGeom>
          <a:ln w="127000" cap="rnd">
            <a:solidFill>
              <a:schemeClr val="accent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3FE4796-73F9-A6E5-6B0E-03C0011B7BD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67272" y="388144"/>
            <a:ext cx="7778662" cy="6081712"/>
          </a:xfrm>
        </p:spPr>
        <p:txBody>
          <a:bodyPr anchor="ctr">
            <a:normAutofit fontScale="92500"/>
          </a:bodyPr>
          <a:lstStyle/>
          <a:p>
            <a:pPr marL="0" indent="0">
              <a:buNone/>
            </a:pPr>
            <a:r>
              <a:rPr lang="ru-RU" sz="3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Автор говорит о том, что цель лирического героя «Я тоже отсюда уеду!» Почему в детстве все хотят уехать из родных мест? </a:t>
            </a:r>
          </a:p>
          <a:p>
            <a:r>
              <a:rPr lang="ru-RU" sz="35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Желание осуществить мечту, как у Рубцова. Он мечтал о море.</a:t>
            </a:r>
            <a:endParaRPr lang="ru-RU" sz="35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3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5. Как вы понимаете строки: «Когда ж повзрослеет в столице,/ Посмотрит на жизнь за границей, / Тогда он оценит Николу, / Где кончил начальную школу…» </a:t>
            </a:r>
          </a:p>
          <a:p>
            <a:pPr marL="0" indent="0">
              <a:buNone/>
            </a:pPr>
            <a:r>
              <a:rPr lang="ru-RU" sz="35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Приобретает жизненный опыт, увидит жизнь разных мест и сможет сравнивать</a:t>
            </a:r>
            <a:r>
              <a:rPr lang="ru-RU" sz="3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br>
              <a:rPr lang="ru-RU" sz="2600" dirty="0"/>
            </a:br>
            <a:endParaRPr lang="ru-RU" sz="2600" dirty="0"/>
          </a:p>
        </p:txBody>
      </p:sp>
    </p:spTree>
    <p:extLst>
      <p:ext uri="{BB962C8B-B14F-4D97-AF65-F5344CB8AC3E}">
        <p14:creationId xmlns:p14="http://schemas.microsoft.com/office/powerpoint/2010/main" val="5501959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73" name="Rectangle 72">
            <a:extLst>
              <a:ext uri="{FF2B5EF4-FFF2-40B4-BE49-F238E27FC236}">
                <a16:creationId xmlns:a16="http://schemas.microsoft.com/office/drawing/2014/main" id="{F13C74B1-5B17-4795-BED0-7140497B445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A317DB1-3F36-1138-F2BD-6BC762096C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079" y="325369"/>
            <a:ext cx="4670097" cy="1994008"/>
          </a:xfrm>
        </p:spPr>
        <p:txBody>
          <a:bodyPr anchor="b">
            <a:normAutofit/>
          </a:bodyPr>
          <a:lstStyle/>
          <a:p>
            <a:r>
              <a:rPr lang="ru-RU" sz="4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Картина В. М. Васнецова «Алёнушка»</a:t>
            </a:r>
            <a:endParaRPr lang="ru-RU" sz="4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5" name="sketchy line">
            <a:extLst>
              <a:ext uri="{FF2B5EF4-FFF2-40B4-BE49-F238E27FC236}">
                <a16:creationId xmlns:a16="http://schemas.microsoft.com/office/drawing/2014/main" id="{D4974D33-8DC5-464E-8C6D-BE58F0669C1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0080" y="2586994"/>
            <a:ext cx="3474720" cy="18288"/>
          </a:xfrm>
          <a:custGeom>
            <a:avLst/>
            <a:gdLst>
              <a:gd name="connsiteX0" fmla="*/ 0 w 3474720"/>
              <a:gd name="connsiteY0" fmla="*/ 0 h 18288"/>
              <a:gd name="connsiteX1" fmla="*/ 694944 w 3474720"/>
              <a:gd name="connsiteY1" fmla="*/ 0 h 18288"/>
              <a:gd name="connsiteX2" fmla="*/ 1355141 w 3474720"/>
              <a:gd name="connsiteY2" fmla="*/ 0 h 18288"/>
              <a:gd name="connsiteX3" fmla="*/ 2015338 w 3474720"/>
              <a:gd name="connsiteY3" fmla="*/ 0 h 18288"/>
              <a:gd name="connsiteX4" fmla="*/ 2779776 w 3474720"/>
              <a:gd name="connsiteY4" fmla="*/ 0 h 18288"/>
              <a:gd name="connsiteX5" fmla="*/ 3474720 w 3474720"/>
              <a:gd name="connsiteY5" fmla="*/ 0 h 18288"/>
              <a:gd name="connsiteX6" fmla="*/ 3474720 w 3474720"/>
              <a:gd name="connsiteY6" fmla="*/ 18288 h 18288"/>
              <a:gd name="connsiteX7" fmla="*/ 2779776 w 3474720"/>
              <a:gd name="connsiteY7" fmla="*/ 18288 h 18288"/>
              <a:gd name="connsiteX8" fmla="*/ 2189074 w 3474720"/>
              <a:gd name="connsiteY8" fmla="*/ 18288 h 18288"/>
              <a:gd name="connsiteX9" fmla="*/ 1528877 w 3474720"/>
              <a:gd name="connsiteY9" fmla="*/ 18288 h 18288"/>
              <a:gd name="connsiteX10" fmla="*/ 868680 w 3474720"/>
              <a:gd name="connsiteY10" fmla="*/ 18288 h 18288"/>
              <a:gd name="connsiteX11" fmla="*/ 0 w 3474720"/>
              <a:gd name="connsiteY11" fmla="*/ 18288 h 18288"/>
              <a:gd name="connsiteX12" fmla="*/ 0 w 3474720"/>
              <a:gd name="connsiteY12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474720" h="18288" fill="none" extrusionOk="0">
                <a:moveTo>
                  <a:pt x="0" y="0"/>
                </a:moveTo>
                <a:cubicBezTo>
                  <a:pt x="224454" y="-14544"/>
                  <a:pt x="495407" y="26540"/>
                  <a:pt x="694944" y="0"/>
                </a:cubicBezTo>
                <a:cubicBezTo>
                  <a:pt x="894481" y="-26540"/>
                  <a:pt x="1130063" y="24713"/>
                  <a:pt x="1355141" y="0"/>
                </a:cubicBezTo>
                <a:cubicBezTo>
                  <a:pt x="1580219" y="-24713"/>
                  <a:pt x="1820099" y="26695"/>
                  <a:pt x="2015338" y="0"/>
                </a:cubicBezTo>
                <a:cubicBezTo>
                  <a:pt x="2210577" y="-26695"/>
                  <a:pt x="2402045" y="165"/>
                  <a:pt x="2779776" y="0"/>
                </a:cubicBezTo>
                <a:cubicBezTo>
                  <a:pt x="3157507" y="-165"/>
                  <a:pt x="3286859" y="-15571"/>
                  <a:pt x="3474720" y="0"/>
                </a:cubicBezTo>
                <a:cubicBezTo>
                  <a:pt x="3474286" y="7551"/>
                  <a:pt x="3474253" y="9822"/>
                  <a:pt x="3474720" y="18288"/>
                </a:cubicBezTo>
                <a:cubicBezTo>
                  <a:pt x="3233904" y="29845"/>
                  <a:pt x="2945134" y="-5256"/>
                  <a:pt x="2779776" y="18288"/>
                </a:cubicBezTo>
                <a:cubicBezTo>
                  <a:pt x="2614418" y="41832"/>
                  <a:pt x="2339768" y="22709"/>
                  <a:pt x="2189074" y="18288"/>
                </a:cubicBezTo>
                <a:cubicBezTo>
                  <a:pt x="2038380" y="13867"/>
                  <a:pt x="1817434" y="-4947"/>
                  <a:pt x="1528877" y="18288"/>
                </a:cubicBezTo>
                <a:cubicBezTo>
                  <a:pt x="1240320" y="41523"/>
                  <a:pt x="1042447" y="37198"/>
                  <a:pt x="868680" y="18288"/>
                </a:cubicBezTo>
                <a:cubicBezTo>
                  <a:pt x="694913" y="-622"/>
                  <a:pt x="233232" y="44909"/>
                  <a:pt x="0" y="18288"/>
                </a:cubicBezTo>
                <a:cubicBezTo>
                  <a:pt x="60" y="11696"/>
                  <a:pt x="66" y="3758"/>
                  <a:pt x="0" y="0"/>
                </a:cubicBezTo>
                <a:close/>
              </a:path>
              <a:path w="3474720" h="18288" stroke="0" extrusionOk="0">
                <a:moveTo>
                  <a:pt x="0" y="0"/>
                </a:moveTo>
                <a:cubicBezTo>
                  <a:pt x="202328" y="-14716"/>
                  <a:pt x="332722" y="-11499"/>
                  <a:pt x="625450" y="0"/>
                </a:cubicBezTo>
                <a:cubicBezTo>
                  <a:pt x="918178" y="11499"/>
                  <a:pt x="1096688" y="5123"/>
                  <a:pt x="1389888" y="0"/>
                </a:cubicBezTo>
                <a:cubicBezTo>
                  <a:pt x="1683088" y="-5123"/>
                  <a:pt x="1835981" y="-14038"/>
                  <a:pt x="1980590" y="0"/>
                </a:cubicBezTo>
                <a:cubicBezTo>
                  <a:pt x="2125199" y="14038"/>
                  <a:pt x="2396099" y="-7203"/>
                  <a:pt x="2571293" y="0"/>
                </a:cubicBezTo>
                <a:cubicBezTo>
                  <a:pt x="2746487" y="7203"/>
                  <a:pt x="3041609" y="-12036"/>
                  <a:pt x="3474720" y="0"/>
                </a:cubicBezTo>
                <a:cubicBezTo>
                  <a:pt x="3474638" y="4406"/>
                  <a:pt x="3474631" y="9982"/>
                  <a:pt x="3474720" y="18288"/>
                </a:cubicBezTo>
                <a:cubicBezTo>
                  <a:pt x="3324873" y="21876"/>
                  <a:pt x="3136771" y="12587"/>
                  <a:pt x="2814523" y="18288"/>
                </a:cubicBezTo>
                <a:cubicBezTo>
                  <a:pt x="2492275" y="23989"/>
                  <a:pt x="2294402" y="47111"/>
                  <a:pt x="2154326" y="18288"/>
                </a:cubicBezTo>
                <a:cubicBezTo>
                  <a:pt x="2014250" y="-10535"/>
                  <a:pt x="1820317" y="33903"/>
                  <a:pt x="1494130" y="18288"/>
                </a:cubicBezTo>
                <a:cubicBezTo>
                  <a:pt x="1167943" y="2673"/>
                  <a:pt x="948432" y="14868"/>
                  <a:pt x="729691" y="18288"/>
                </a:cubicBezTo>
                <a:cubicBezTo>
                  <a:pt x="510950" y="21708"/>
                  <a:pt x="264032" y="24354"/>
                  <a:pt x="0" y="18288"/>
                </a:cubicBezTo>
                <a:cubicBezTo>
                  <a:pt x="189" y="14288"/>
                  <a:pt x="-703" y="3747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4450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2863741219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54" name="Content Placeholder 2053">
            <a:extLst>
              <a:ext uri="{FF2B5EF4-FFF2-40B4-BE49-F238E27FC236}">
                <a16:creationId xmlns:a16="http://schemas.microsoft.com/office/drawing/2014/main" id="{A11363DE-B613-EDAD-F066-3D4BA17A1E4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3573" y="2755726"/>
            <a:ext cx="5096603" cy="3885073"/>
          </a:xfrm>
        </p:spPr>
        <p:txBody>
          <a:bodyPr>
            <a:normAutofit fontScale="85000" lnSpcReduction="20000"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Скажите, что вы видите на этой репродукции?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Героиня какой сказки изображена на картине?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Какой момент сказки запечатлен на этом полотне?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 чем думает Алёнушка? Что она чувствует?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Какая природа её окружает?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Видели ли вы такие уголки природы? Где их можно увидеть?</a:t>
            </a:r>
          </a:p>
        </p:txBody>
      </p:sp>
      <p:pic>
        <p:nvPicPr>
          <p:cNvPr id="2050" name="Picture 2" descr="Алёнушка — Википедия">
            <a:extLst>
              <a:ext uri="{FF2B5EF4-FFF2-40B4-BE49-F238E27FC236}">
                <a16:creationId xmlns:a16="http://schemas.microsoft.com/office/drawing/2014/main" id="{FB3B44D3-FD4D-F942-342C-AB8EDC0E886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386" r="2" b="7577"/>
          <a:stretch/>
        </p:blipFill>
        <p:spPr bwMode="auto">
          <a:xfrm>
            <a:off x="5310176" y="10"/>
            <a:ext cx="6878775" cy="6857990"/>
          </a:xfrm>
          <a:custGeom>
            <a:avLst/>
            <a:gdLst/>
            <a:ahLst/>
            <a:cxnLst/>
            <a:rect l="l" t="t" r="r" b="b"/>
            <a:pathLst>
              <a:path w="6878775" h="6858000">
                <a:moveTo>
                  <a:pt x="1102973" y="0"/>
                </a:moveTo>
                <a:lnTo>
                  <a:pt x="1160688" y="0"/>
                </a:lnTo>
                <a:lnTo>
                  <a:pt x="983189" y="331786"/>
                </a:lnTo>
                <a:cubicBezTo>
                  <a:pt x="914866" y="469145"/>
                  <a:pt x="850355" y="608712"/>
                  <a:pt x="789261" y="750263"/>
                </a:cubicBezTo>
                <a:cubicBezTo>
                  <a:pt x="774307" y="784928"/>
                  <a:pt x="759992" y="819849"/>
                  <a:pt x="745295" y="854514"/>
                </a:cubicBezTo>
                <a:cubicBezTo>
                  <a:pt x="756682" y="845393"/>
                  <a:pt x="765489" y="833492"/>
                  <a:pt x="770857" y="819975"/>
                </a:cubicBezTo>
                <a:cubicBezTo>
                  <a:pt x="879943" y="589569"/>
                  <a:pt x="999605" y="365513"/>
                  <a:pt x="1131329" y="148742"/>
                </a:cubicBezTo>
                <a:lnTo>
                  <a:pt x="1227589" y="0"/>
                </a:lnTo>
                <a:lnTo>
                  <a:pt x="6878775" y="0"/>
                </a:lnTo>
                <a:lnTo>
                  <a:pt x="6878775" y="6858000"/>
                </a:lnTo>
                <a:lnTo>
                  <a:pt x="713521" y="6858000"/>
                </a:lnTo>
                <a:lnTo>
                  <a:pt x="625642" y="6670527"/>
                </a:lnTo>
                <a:cubicBezTo>
                  <a:pt x="507232" y="6398531"/>
                  <a:pt x="403083" y="6118381"/>
                  <a:pt x="312785" y="5830359"/>
                </a:cubicBezTo>
                <a:cubicBezTo>
                  <a:pt x="278149" y="5719759"/>
                  <a:pt x="248879" y="5607635"/>
                  <a:pt x="212198" y="5480401"/>
                </a:cubicBezTo>
                <a:cubicBezTo>
                  <a:pt x="212208" y="5491601"/>
                  <a:pt x="212803" y="5502788"/>
                  <a:pt x="213988" y="5513923"/>
                </a:cubicBezTo>
                <a:cubicBezTo>
                  <a:pt x="264089" y="5723695"/>
                  <a:pt x="307290" y="5935370"/>
                  <a:pt x="365826" y="6142729"/>
                </a:cubicBezTo>
                <a:cubicBezTo>
                  <a:pt x="433152" y="6380817"/>
                  <a:pt x="510068" y="6614016"/>
                  <a:pt x="597975" y="6841549"/>
                </a:cubicBezTo>
                <a:lnTo>
                  <a:pt x="604824" y="6858000"/>
                </a:lnTo>
                <a:lnTo>
                  <a:pt x="552056" y="6858000"/>
                </a:lnTo>
                <a:lnTo>
                  <a:pt x="539576" y="6828295"/>
                </a:lnTo>
                <a:cubicBezTo>
                  <a:pt x="380597" y="6414594"/>
                  <a:pt x="260223" y="5988893"/>
                  <a:pt x="171555" y="5552906"/>
                </a:cubicBezTo>
                <a:cubicBezTo>
                  <a:pt x="91163" y="5157998"/>
                  <a:pt x="43746" y="4758899"/>
                  <a:pt x="12305" y="4357388"/>
                </a:cubicBezTo>
                <a:cubicBezTo>
                  <a:pt x="-14281" y="4013908"/>
                  <a:pt x="4507" y="3672965"/>
                  <a:pt x="46684" y="3331516"/>
                </a:cubicBezTo>
                <a:cubicBezTo>
                  <a:pt x="127203" y="2664286"/>
                  <a:pt x="277819" y="2007265"/>
                  <a:pt x="496065" y="1371196"/>
                </a:cubicBezTo>
                <a:cubicBezTo>
                  <a:pt x="636273" y="966066"/>
                  <a:pt x="800445" y="573253"/>
                  <a:pt x="995723" y="196614"/>
                </a:cubicBez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290951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71" name="Rectangle 70">
            <a:extLst>
              <a:ext uri="{FF2B5EF4-FFF2-40B4-BE49-F238E27FC236}">
                <a16:creationId xmlns:a16="http://schemas.microsoft.com/office/drawing/2014/main" id="{2C61293E-6EBE-43EF-A52C-9BEBFD7679D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97343A1-F663-1C84-5D56-D807320F2D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97762" y="329184"/>
            <a:ext cx="6251110" cy="178308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4600"/>
              <a:t>Дмитрий Борисович Кедрин (1907 – 1945г.)</a:t>
            </a:r>
          </a:p>
        </p:txBody>
      </p:sp>
      <p:pic>
        <p:nvPicPr>
          <p:cNvPr id="3074" name="Picture 2" descr="Кедрин Дмитрий Борисович электронные книги, биография.">
            <a:extLst>
              <a:ext uri="{FF2B5EF4-FFF2-40B4-BE49-F238E27FC236}">
                <a16:creationId xmlns:a16="http://schemas.microsoft.com/office/drawing/2014/main" id="{AB61F8BD-8FC8-58CB-A192-ED111507E297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92" b="2"/>
          <a:stretch/>
        </p:blipFill>
        <p:spPr bwMode="auto">
          <a:xfrm>
            <a:off x="1" y="10"/>
            <a:ext cx="4657344" cy="6857990"/>
          </a:xfrm>
          <a:custGeom>
            <a:avLst/>
            <a:gdLst/>
            <a:ahLst/>
            <a:cxnLst/>
            <a:rect l="l" t="t" r="r" b="b"/>
            <a:pathLst>
              <a:path w="4657344" h="6858000">
                <a:moveTo>
                  <a:pt x="0" y="0"/>
                </a:moveTo>
                <a:lnTo>
                  <a:pt x="3429755" y="0"/>
                </a:lnTo>
                <a:lnTo>
                  <a:pt x="3526016" y="148742"/>
                </a:lnTo>
                <a:cubicBezTo>
                  <a:pt x="3657740" y="365513"/>
                  <a:pt x="3777402" y="589569"/>
                  <a:pt x="3886489" y="819975"/>
                </a:cubicBezTo>
                <a:cubicBezTo>
                  <a:pt x="3891856" y="833492"/>
                  <a:pt x="3900663" y="845393"/>
                  <a:pt x="3912049" y="854514"/>
                </a:cubicBezTo>
                <a:cubicBezTo>
                  <a:pt x="3897352" y="819849"/>
                  <a:pt x="3883037" y="784928"/>
                  <a:pt x="3868083" y="750263"/>
                </a:cubicBezTo>
                <a:cubicBezTo>
                  <a:pt x="3806989" y="608712"/>
                  <a:pt x="3742478" y="469145"/>
                  <a:pt x="3674155" y="331786"/>
                </a:cubicBezTo>
                <a:lnTo>
                  <a:pt x="3496656" y="0"/>
                </a:lnTo>
                <a:lnTo>
                  <a:pt x="3554371" y="0"/>
                </a:lnTo>
                <a:lnTo>
                  <a:pt x="3661621" y="196614"/>
                </a:lnTo>
                <a:cubicBezTo>
                  <a:pt x="3856899" y="573253"/>
                  <a:pt x="4021071" y="966066"/>
                  <a:pt x="4161279" y="1371196"/>
                </a:cubicBezTo>
                <a:cubicBezTo>
                  <a:pt x="4379525" y="2007265"/>
                  <a:pt x="4530141" y="2664286"/>
                  <a:pt x="4610660" y="3331516"/>
                </a:cubicBezTo>
                <a:cubicBezTo>
                  <a:pt x="4652837" y="3672965"/>
                  <a:pt x="4671625" y="4013908"/>
                  <a:pt x="4645040" y="4357388"/>
                </a:cubicBezTo>
                <a:cubicBezTo>
                  <a:pt x="4613599" y="4758899"/>
                  <a:pt x="4566181" y="5157998"/>
                  <a:pt x="4485789" y="5552906"/>
                </a:cubicBezTo>
                <a:cubicBezTo>
                  <a:pt x="4397121" y="5988893"/>
                  <a:pt x="4276748" y="6414594"/>
                  <a:pt x="4117769" y="6828295"/>
                </a:cubicBezTo>
                <a:lnTo>
                  <a:pt x="4105288" y="6858000"/>
                </a:lnTo>
                <a:lnTo>
                  <a:pt x="4052520" y="6858000"/>
                </a:lnTo>
                <a:lnTo>
                  <a:pt x="4059369" y="6841549"/>
                </a:lnTo>
                <a:cubicBezTo>
                  <a:pt x="4147276" y="6614016"/>
                  <a:pt x="4224193" y="6380817"/>
                  <a:pt x="4291518" y="6142729"/>
                </a:cubicBezTo>
                <a:cubicBezTo>
                  <a:pt x="4350055" y="5935370"/>
                  <a:pt x="4393256" y="5723695"/>
                  <a:pt x="4443357" y="5513923"/>
                </a:cubicBezTo>
                <a:cubicBezTo>
                  <a:pt x="4444541" y="5502788"/>
                  <a:pt x="4445137" y="5491601"/>
                  <a:pt x="4445146" y="5480401"/>
                </a:cubicBezTo>
                <a:cubicBezTo>
                  <a:pt x="4408465" y="5607635"/>
                  <a:pt x="4379196" y="5719759"/>
                  <a:pt x="4344559" y="5830359"/>
                </a:cubicBezTo>
                <a:cubicBezTo>
                  <a:pt x="4254261" y="6118381"/>
                  <a:pt x="4150112" y="6398531"/>
                  <a:pt x="4031702" y="6670527"/>
                </a:cubicBezTo>
                <a:lnTo>
                  <a:pt x="3943824" y="6858000"/>
                </a:lnTo>
                <a:lnTo>
                  <a:pt x="0" y="6858000"/>
                </a:ln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3" name="sketchy line">
            <a:extLst>
              <a:ext uri="{FF2B5EF4-FFF2-40B4-BE49-F238E27FC236}">
                <a16:creationId xmlns:a16="http://schemas.microsoft.com/office/drawing/2014/main" id="{21540236-BFD5-4A9D-8840-4703E7F7682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297762" y="2374947"/>
            <a:ext cx="4243589" cy="18288"/>
          </a:xfrm>
          <a:custGeom>
            <a:avLst/>
            <a:gdLst>
              <a:gd name="connsiteX0" fmla="*/ 0 w 4243589"/>
              <a:gd name="connsiteY0" fmla="*/ 0 h 18288"/>
              <a:gd name="connsiteX1" fmla="*/ 478919 w 4243589"/>
              <a:gd name="connsiteY1" fmla="*/ 0 h 18288"/>
              <a:gd name="connsiteX2" fmla="*/ 957839 w 4243589"/>
              <a:gd name="connsiteY2" fmla="*/ 0 h 18288"/>
              <a:gd name="connsiteX3" fmla="*/ 1521630 w 4243589"/>
              <a:gd name="connsiteY3" fmla="*/ 0 h 18288"/>
              <a:gd name="connsiteX4" fmla="*/ 2212729 w 4243589"/>
              <a:gd name="connsiteY4" fmla="*/ 0 h 18288"/>
              <a:gd name="connsiteX5" fmla="*/ 2734084 w 4243589"/>
              <a:gd name="connsiteY5" fmla="*/ 0 h 18288"/>
              <a:gd name="connsiteX6" fmla="*/ 3255439 w 4243589"/>
              <a:gd name="connsiteY6" fmla="*/ 0 h 18288"/>
              <a:gd name="connsiteX7" fmla="*/ 4243589 w 4243589"/>
              <a:gd name="connsiteY7" fmla="*/ 0 h 18288"/>
              <a:gd name="connsiteX8" fmla="*/ 4243589 w 4243589"/>
              <a:gd name="connsiteY8" fmla="*/ 18288 h 18288"/>
              <a:gd name="connsiteX9" fmla="*/ 3594926 w 4243589"/>
              <a:gd name="connsiteY9" fmla="*/ 18288 h 18288"/>
              <a:gd name="connsiteX10" fmla="*/ 3073571 w 4243589"/>
              <a:gd name="connsiteY10" fmla="*/ 18288 h 18288"/>
              <a:gd name="connsiteX11" fmla="*/ 2552216 w 4243589"/>
              <a:gd name="connsiteY11" fmla="*/ 18288 h 18288"/>
              <a:gd name="connsiteX12" fmla="*/ 1903553 w 4243589"/>
              <a:gd name="connsiteY12" fmla="*/ 18288 h 18288"/>
              <a:gd name="connsiteX13" fmla="*/ 1212454 w 4243589"/>
              <a:gd name="connsiteY13" fmla="*/ 18288 h 18288"/>
              <a:gd name="connsiteX14" fmla="*/ 733535 w 4243589"/>
              <a:gd name="connsiteY14" fmla="*/ 18288 h 18288"/>
              <a:gd name="connsiteX15" fmla="*/ 0 w 4243589"/>
              <a:gd name="connsiteY15" fmla="*/ 18288 h 18288"/>
              <a:gd name="connsiteX16" fmla="*/ 0 w 4243589"/>
              <a:gd name="connsiteY16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243589" h="18288" fill="none" extrusionOk="0">
                <a:moveTo>
                  <a:pt x="0" y="0"/>
                </a:moveTo>
                <a:cubicBezTo>
                  <a:pt x="213395" y="-21006"/>
                  <a:pt x="307421" y="-18116"/>
                  <a:pt x="478919" y="0"/>
                </a:cubicBezTo>
                <a:cubicBezTo>
                  <a:pt x="650417" y="18116"/>
                  <a:pt x="831092" y="-21237"/>
                  <a:pt x="957839" y="0"/>
                </a:cubicBezTo>
                <a:cubicBezTo>
                  <a:pt x="1084586" y="21237"/>
                  <a:pt x="1301682" y="25124"/>
                  <a:pt x="1521630" y="0"/>
                </a:cubicBezTo>
                <a:cubicBezTo>
                  <a:pt x="1741578" y="-25124"/>
                  <a:pt x="1970269" y="-29139"/>
                  <a:pt x="2212729" y="0"/>
                </a:cubicBezTo>
                <a:cubicBezTo>
                  <a:pt x="2455189" y="29139"/>
                  <a:pt x="2558847" y="-4796"/>
                  <a:pt x="2734084" y="0"/>
                </a:cubicBezTo>
                <a:cubicBezTo>
                  <a:pt x="2909321" y="4796"/>
                  <a:pt x="3097217" y="-13409"/>
                  <a:pt x="3255439" y="0"/>
                </a:cubicBezTo>
                <a:cubicBezTo>
                  <a:pt x="3413662" y="13409"/>
                  <a:pt x="3979999" y="-10121"/>
                  <a:pt x="4243589" y="0"/>
                </a:cubicBezTo>
                <a:cubicBezTo>
                  <a:pt x="4244484" y="8974"/>
                  <a:pt x="4243043" y="9359"/>
                  <a:pt x="4243589" y="18288"/>
                </a:cubicBezTo>
                <a:cubicBezTo>
                  <a:pt x="4058777" y="31246"/>
                  <a:pt x="3910348" y="3158"/>
                  <a:pt x="3594926" y="18288"/>
                </a:cubicBezTo>
                <a:cubicBezTo>
                  <a:pt x="3279504" y="33418"/>
                  <a:pt x="3319955" y="-3977"/>
                  <a:pt x="3073571" y="18288"/>
                </a:cubicBezTo>
                <a:cubicBezTo>
                  <a:pt x="2827187" y="40553"/>
                  <a:pt x="2767387" y="1863"/>
                  <a:pt x="2552216" y="18288"/>
                </a:cubicBezTo>
                <a:cubicBezTo>
                  <a:pt x="2337046" y="34713"/>
                  <a:pt x="2181871" y="19527"/>
                  <a:pt x="1903553" y="18288"/>
                </a:cubicBezTo>
                <a:cubicBezTo>
                  <a:pt x="1625235" y="17049"/>
                  <a:pt x="1557672" y="24174"/>
                  <a:pt x="1212454" y="18288"/>
                </a:cubicBezTo>
                <a:cubicBezTo>
                  <a:pt x="867236" y="12402"/>
                  <a:pt x="874382" y="15627"/>
                  <a:pt x="733535" y="18288"/>
                </a:cubicBezTo>
                <a:cubicBezTo>
                  <a:pt x="592688" y="20949"/>
                  <a:pt x="183477" y="14753"/>
                  <a:pt x="0" y="18288"/>
                </a:cubicBezTo>
                <a:cubicBezTo>
                  <a:pt x="-229" y="14222"/>
                  <a:pt x="509" y="5816"/>
                  <a:pt x="0" y="0"/>
                </a:cubicBezTo>
                <a:close/>
              </a:path>
              <a:path w="4243589" h="18288" stroke="0" extrusionOk="0">
                <a:moveTo>
                  <a:pt x="0" y="0"/>
                </a:moveTo>
                <a:cubicBezTo>
                  <a:pt x="143690" y="16630"/>
                  <a:pt x="266667" y="14847"/>
                  <a:pt x="521355" y="0"/>
                </a:cubicBezTo>
                <a:cubicBezTo>
                  <a:pt x="776043" y="-14847"/>
                  <a:pt x="814491" y="-17363"/>
                  <a:pt x="1000275" y="0"/>
                </a:cubicBezTo>
                <a:cubicBezTo>
                  <a:pt x="1186059" y="17363"/>
                  <a:pt x="1352504" y="-23507"/>
                  <a:pt x="1521630" y="0"/>
                </a:cubicBezTo>
                <a:cubicBezTo>
                  <a:pt x="1690756" y="23507"/>
                  <a:pt x="1889525" y="5871"/>
                  <a:pt x="2127857" y="0"/>
                </a:cubicBezTo>
                <a:cubicBezTo>
                  <a:pt x="2366189" y="-5871"/>
                  <a:pt x="2620628" y="-27997"/>
                  <a:pt x="2776520" y="0"/>
                </a:cubicBezTo>
                <a:cubicBezTo>
                  <a:pt x="2932412" y="27997"/>
                  <a:pt x="3131683" y="-25073"/>
                  <a:pt x="3467618" y="0"/>
                </a:cubicBezTo>
                <a:cubicBezTo>
                  <a:pt x="3803553" y="25073"/>
                  <a:pt x="4017371" y="3071"/>
                  <a:pt x="4243589" y="0"/>
                </a:cubicBezTo>
                <a:cubicBezTo>
                  <a:pt x="4243134" y="6162"/>
                  <a:pt x="4243492" y="11775"/>
                  <a:pt x="4243589" y="18288"/>
                </a:cubicBezTo>
                <a:cubicBezTo>
                  <a:pt x="4017834" y="-5779"/>
                  <a:pt x="3834586" y="13376"/>
                  <a:pt x="3594926" y="18288"/>
                </a:cubicBezTo>
                <a:cubicBezTo>
                  <a:pt x="3355266" y="23200"/>
                  <a:pt x="3204179" y="2869"/>
                  <a:pt x="2903827" y="18288"/>
                </a:cubicBezTo>
                <a:cubicBezTo>
                  <a:pt x="2603475" y="33707"/>
                  <a:pt x="2526187" y="46187"/>
                  <a:pt x="2212729" y="18288"/>
                </a:cubicBezTo>
                <a:cubicBezTo>
                  <a:pt x="1899271" y="-9611"/>
                  <a:pt x="1966289" y="29692"/>
                  <a:pt x="1733809" y="18288"/>
                </a:cubicBezTo>
                <a:cubicBezTo>
                  <a:pt x="1501329" y="6884"/>
                  <a:pt x="1343612" y="12492"/>
                  <a:pt x="1085146" y="18288"/>
                </a:cubicBezTo>
                <a:cubicBezTo>
                  <a:pt x="826680" y="24084"/>
                  <a:pt x="778184" y="35607"/>
                  <a:pt x="521355" y="18288"/>
                </a:cubicBezTo>
                <a:cubicBezTo>
                  <a:pt x="264526" y="969"/>
                  <a:pt x="120277" y="4268"/>
                  <a:pt x="0" y="18288"/>
                </a:cubicBezTo>
                <a:cubicBezTo>
                  <a:pt x="766" y="10800"/>
                  <a:pt x="-457" y="8180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4450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2727557108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6AEDE2C-B811-2C86-FBB1-F90F7C03AD15}"/>
              </a:ext>
            </a:extLst>
          </p:cNvPr>
          <p:cNvSpPr txBox="1"/>
          <p:nvPr/>
        </p:nvSpPr>
        <p:spPr>
          <a:xfrm>
            <a:off x="5297762" y="2567836"/>
            <a:ext cx="6639542" cy="39609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оэт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который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начале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ВОВ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добровольцем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ушёл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фронт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там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стал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корреспондентом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авиационной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газеты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«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Сокол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Родины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».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Написал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стихотворение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«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Алёнушка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».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Стихи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военного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времени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проникнуты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болью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скорбью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первых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месяцев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войны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Поэт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болью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писал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трагических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днях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русского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народа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собственном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Отечестве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68708354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100EDD19-6802-4EC3-95CE-CFFAB042CF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CB0AF68-DB20-F580-3914-1C25AD5C4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r>
              <a:rPr lang="ru-RU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Стихотворение «Алёнушка»</a:t>
            </a:r>
          </a:p>
        </p:txBody>
      </p:sp>
      <p:sp>
        <p:nvSpPr>
          <p:cNvPr id="10" name="sketch line">
            <a:extLst>
              <a:ext uri="{FF2B5EF4-FFF2-40B4-BE49-F238E27FC236}">
                <a16:creationId xmlns:a16="http://schemas.microsoft.com/office/drawing/2014/main" id="{DB17E863-922E-4C26-BD64-E8FD41D2866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69036" y="1677373"/>
            <a:ext cx="10853928" cy="18288"/>
          </a:xfrm>
          <a:custGeom>
            <a:avLst/>
            <a:gdLst>
              <a:gd name="connsiteX0" fmla="*/ 0 w 10853928"/>
              <a:gd name="connsiteY0" fmla="*/ 0 h 18288"/>
              <a:gd name="connsiteX1" fmla="*/ 461292 w 10853928"/>
              <a:gd name="connsiteY1" fmla="*/ 0 h 18288"/>
              <a:gd name="connsiteX2" fmla="*/ 1139662 w 10853928"/>
              <a:gd name="connsiteY2" fmla="*/ 0 h 18288"/>
              <a:gd name="connsiteX3" fmla="*/ 1926572 w 10853928"/>
              <a:gd name="connsiteY3" fmla="*/ 0 h 18288"/>
              <a:gd name="connsiteX4" fmla="*/ 2279325 w 10853928"/>
              <a:gd name="connsiteY4" fmla="*/ 0 h 18288"/>
              <a:gd name="connsiteX5" fmla="*/ 2632078 w 10853928"/>
              <a:gd name="connsiteY5" fmla="*/ 0 h 18288"/>
              <a:gd name="connsiteX6" fmla="*/ 3527527 w 10853928"/>
              <a:gd name="connsiteY6" fmla="*/ 0 h 18288"/>
              <a:gd name="connsiteX7" fmla="*/ 4205897 w 10853928"/>
              <a:gd name="connsiteY7" fmla="*/ 0 h 18288"/>
              <a:gd name="connsiteX8" fmla="*/ 4558650 w 10853928"/>
              <a:gd name="connsiteY8" fmla="*/ 0 h 18288"/>
              <a:gd name="connsiteX9" fmla="*/ 5237020 w 10853928"/>
              <a:gd name="connsiteY9" fmla="*/ 0 h 18288"/>
              <a:gd name="connsiteX10" fmla="*/ 6132469 w 10853928"/>
              <a:gd name="connsiteY10" fmla="*/ 0 h 18288"/>
              <a:gd name="connsiteX11" fmla="*/ 6702301 w 10853928"/>
              <a:gd name="connsiteY11" fmla="*/ 0 h 18288"/>
              <a:gd name="connsiteX12" fmla="*/ 7272132 w 10853928"/>
              <a:gd name="connsiteY12" fmla="*/ 0 h 18288"/>
              <a:gd name="connsiteX13" fmla="*/ 7950502 w 10853928"/>
              <a:gd name="connsiteY13" fmla="*/ 0 h 18288"/>
              <a:gd name="connsiteX14" fmla="*/ 8737412 w 10853928"/>
              <a:gd name="connsiteY14" fmla="*/ 0 h 18288"/>
              <a:gd name="connsiteX15" fmla="*/ 9524322 w 10853928"/>
              <a:gd name="connsiteY15" fmla="*/ 0 h 18288"/>
              <a:gd name="connsiteX16" fmla="*/ 10853928 w 10853928"/>
              <a:gd name="connsiteY16" fmla="*/ 0 h 18288"/>
              <a:gd name="connsiteX17" fmla="*/ 10853928 w 10853928"/>
              <a:gd name="connsiteY17" fmla="*/ 18288 h 18288"/>
              <a:gd name="connsiteX18" fmla="*/ 10392636 w 10853928"/>
              <a:gd name="connsiteY18" fmla="*/ 18288 h 18288"/>
              <a:gd name="connsiteX19" fmla="*/ 9497187 w 10853928"/>
              <a:gd name="connsiteY19" fmla="*/ 18288 h 18288"/>
              <a:gd name="connsiteX20" fmla="*/ 8818817 w 10853928"/>
              <a:gd name="connsiteY20" fmla="*/ 18288 h 18288"/>
              <a:gd name="connsiteX21" fmla="*/ 8466064 w 10853928"/>
              <a:gd name="connsiteY21" fmla="*/ 18288 h 18288"/>
              <a:gd name="connsiteX22" fmla="*/ 7787693 w 10853928"/>
              <a:gd name="connsiteY22" fmla="*/ 18288 h 18288"/>
              <a:gd name="connsiteX23" fmla="*/ 7217862 w 10853928"/>
              <a:gd name="connsiteY23" fmla="*/ 18288 h 18288"/>
              <a:gd name="connsiteX24" fmla="*/ 6648031 w 10853928"/>
              <a:gd name="connsiteY24" fmla="*/ 18288 h 18288"/>
              <a:gd name="connsiteX25" fmla="*/ 6078200 w 10853928"/>
              <a:gd name="connsiteY25" fmla="*/ 18288 h 18288"/>
              <a:gd name="connsiteX26" fmla="*/ 5508368 w 10853928"/>
              <a:gd name="connsiteY26" fmla="*/ 18288 h 18288"/>
              <a:gd name="connsiteX27" fmla="*/ 4721459 w 10853928"/>
              <a:gd name="connsiteY27" fmla="*/ 18288 h 18288"/>
              <a:gd name="connsiteX28" fmla="*/ 4043088 w 10853928"/>
              <a:gd name="connsiteY28" fmla="*/ 18288 h 18288"/>
              <a:gd name="connsiteX29" fmla="*/ 3690336 w 10853928"/>
              <a:gd name="connsiteY29" fmla="*/ 18288 h 18288"/>
              <a:gd name="connsiteX30" fmla="*/ 3120504 w 10853928"/>
              <a:gd name="connsiteY30" fmla="*/ 18288 h 18288"/>
              <a:gd name="connsiteX31" fmla="*/ 2333595 w 10853928"/>
              <a:gd name="connsiteY31" fmla="*/ 18288 h 18288"/>
              <a:gd name="connsiteX32" fmla="*/ 1872303 w 10853928"/>
              <a:gd name="connsiteY32" fmla="*/ 18288 h 18288"/>
              <a:gd name="connsiteX33" fmla="*/ 976854 w 10853928"/>
              <a:gd name="connsiteY33" fmla="*/ 18288 h 18288"/>
              <a:gd name="connsiteX34" fmla="*/ 0 w 10853928"/>
              <a:gd name="connsiteY34" fmla="*/ 18288 h 18288"/>
              <a:gd name="connsiteX35" fmla="*/ 0 w 10853928"/>
              <a:gd name="connsiteY35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10853928" h="18288" fill="none" extrusionOk="0">
                <a:moveTo>
                  <a:pt x="0" y="0"/>
                </a:moveTo>
                <a:cubicBezTo>
                  <a:pt x="146993" y="-19076"/>
                  <a:pt x="347684" y="-4790"/>
                  <a:pt x="461292" y="0"/>
                </a:cubicBezTo>
                <a:cubicBezTo>
                  <a:pt x="574900" y="4790"/>
                  <a:pt x="808367" y="19821"/>
                  <a:pt x="1139662" y="0"/>
                </a:cubicBezTo>
                <a:cubicBezTo>
                  <a:pt x="1470957" y="-19821"/>
                  <a:pt x="1627405" y="5721"/>
                  <a:pt x="1926572" y="0"/>
                </a:cubicBezTo>
                <a:cubicBezTo>
                  <a:pt x="2225739" y="-5721"/>
                  <a:pt x="2137730" y="-3235"/>
                  <a:pt x="2279325" y="0"/>
                </a:cubicBezTo>
                <a:cubicBezTo>
                  <a:pt x="2420920" y="3235"/>
                  <a:pt x="2456518" y="9685"/>
                  <a:pt x="2632078" y="0"/>
                </a:cubicBezTo>
                <a:cubicBezTo>
                  <a:pt x="2807638" y="-9685"/>
                  <a:pt x="3211516" y="-43007"/>
                  <a:pt x="3527527" y="0"/>
                </a:cubicBezTo>
                <a:cubicBezTo>
                  <a:pt x="3843538" y="43007"/>
                  <a:pt x="4058833" y="22042"/>
                  <a:pt x="4205897" y="0"/>
                </a:cubicBezTo>
                <a:cubicBezTo>
                  <a:pt x="4352961" y="-22042"/>
                  <a:pt x="4474805" y="-11846"/>
                  <a:pt x="4558650" y="0"/>
                </a:cubicBezTo>
                <a:cubicBezTo>
                  <a:pt x="4642495" y="11846"/>
                  <a:pt x="5041928" y="-6069"/>
                  <a:pt x="5237020" y="0"/>
                </a:cubicBezTo>
                <a:cubicBezTo>
                  <a:pt x="5432112" y="6069"/>
                  <a:pt x="5943266" y="-17479"/>
                  <a:pt x="6132469" y="0"/>
                </a:cubicBezTo>
                <a:cubicBezTo>
                  <a:pt x="6321672" y="17479"/>
                  <a:pt x="6483872" y="26234"/>
                  <a:pt x="6702301" y="0"/>
                </a:cubicBezTo>
                <a:cubicBezTo>
                  <a:pt x="6920730" y="-26234"/>
                  <a:pt x="6991194" y="-15156"/>
                  <a:pt x="7272132" y="0"/>
                </a:cubicBezTo>
                <a:cubicBezTo>
                  <a:pt x="7553070" y="15156"/>
                  <a:pt x="7684444" y="-32961"/>
                  <a:pt x="7950502" y="0"/>
                </a:cubicBezTo>
                <a:cubicBezTo>
                  <a:pt x="8216560" y="32961"/>
                  <a:pt x="8493290" y="-10491"/>
                  <a:pt x="8737412" y="0"/>
                </a:cubicBezTo>
                <a:cubicBezTo>
                  <a:pt x="8981534" y="10491"/>
                  <a:pt x="9191586" y="-13899"/>
                  <a:pt x="9524322" y="0"/>
                </a:cubicBezTo>
                <a:cubicBezTo>
                  <a:pt x="9857058" y="13899"/>
                  <a:pt x="10297509" y="7485"/>
                  <a:pt x="10853928" y="0"/>
                </a:cubicBezTo>
                <a:cubicBezTo>
                  <a:pt x="10854574" y="4451"/>
                  <a:pt x="10854418" y="9226"/>
                  <a:pt x="10853928" y="18288"/>
                </a:cubicBezTo>
                <a:cubicBezTo>
                  <a:pt x="10691638" y="28522"/>
                  <a:pt x="10574319" y="29578"/>
                  <a:pt x="10392636" y="18288"/>
                </a:cubicBezTo>
                <a:cubicBezTo>
                  <a:pt x="10210953" y="6998"/>
                  <a:pt x="9836277" y="-16742"/>
                  <a:pt x="9497187" y="18288"/>
                </a:cubicBezTo>
                <a:cubicBezTo>
                  <a:pt x="9158097" y="53318"/>
                  <a:pt x="9119479" y="30714"/>
                  <a:pt x="8818817" y="18288"/>
                </a:cubicBezTo>
                <a:cubicBezTo>
                  <a:pt x="8518155" y="5863"/>
                  <a:pt x="8640037" y="6483"/>
                  <a:pt x="8466064" y="18288"/>
                </a:cubicBezTo>
                <a:cubicBezTo>
                  <a:pt x="8292091" y="30093"/>
                  <a:pt x="7997656" y="18914"/>
                  <a:pt x="7787693" y="18288"/>
                </a:cubicBezTo>
                <a:cubicBezTo>
                  <a:pt x="7577730" y="17662"/>
                  <a:pt x="7412468" y="21416"/>
                  <a:pt x="7217862" y="18288"/>
                </a:cubicBezTo>
                <a:cubicBezTo>
                  <a:pt x="7023256" y="15160"/>
                  <a:pt x="6898018" y="14824"/>
                  <a:pt x="6648031" y="18288"/>
                </a:cubicBezTo>
                <a:cubicBezTo>
                  <a:pt x="6398044" y="21752"/>
                  <a:pt x="6254402" y="38625"/>
                  <a:pt x="6078200" y="18288"/>
                </a:cubicBezTo>
                <a:cubicBezTo>
                  <a:pt x="5901998" y="-2049"/>
                  <a:pt x="5622886" y="3213"/>
                  <a:pt x="5508368" y="18288"/>
                </a:cubicBezTo>
                <a:cubicBezTo>
                  <a:pt x="5393850" y="33363"/>
                  <a:pt x="5036260" y="26830"/>
                  <a:pt x="4721459" y="18288"/>
                </a:cubicBezTo>
                <a:cubicBezTo>
                  <a:pt x="4406658" y="9746"/>
                  <a:pt x="4239221" y="41551"/>
                  <a:pt x="4043088" y="18288"/>
                </a:cubicBezTo>
                <a:cubicBezTo>
                  <a:pt x="3846955" y="-4975"/>
                  <a:pt x="3818802" y="34658"/>
                  <a:pt x="3690336" y="18288"/>
                </a:cubicBezTo>
                <a:cubicBezTo>
                  <a:pt x="3561870" y="1918"/>
                  <a:pt x="3265491" y="42194"/>
                  <a:pt x="3120504" y="18288"/>
                </a:cubicBezTo>
                <a:cubicBezTo>
                  <a:pt x="2975517" y="-5618"/>
                  <a:pt x="2720254" y="36673"/>
                  <a:pt x="2333595" y="18288"/>
                </a:cubicBezTo>
                <a:cubicBezTo>
                  <a:pt x="1946936" y="-97"/>
                  <a:pt x="2097241" y="5776"/>
                  <a:pt x="1872303" y="18288"/>
                </a:cubicBezTo>
                <a:cubicBezTo>
                  <a:pt x="1647365" y="30800"/>
                  <a:pt x="1282708" y="45380"/>
                  <a:pt x="976854" y="18288"/>
                </a:cubicBezTo>
                <a:cubicBezTo>
                  <a:pt x="671000" y="-8804"/>
                  <a:pt x="408401" y="-12775"/>
                  <a:pt x="0" y="18288"/>
                </a:cubicBezTo>
                <a:cubicBezTo>
                  <a:pt x="-213" y="9468"/>
                  <a:pt x="187" y="4459"/>
                  <a:pt x="0" y="0"/>
                </a:cubicBezTo>
                <a:close/>
              </a:path>
              <a:path w="10853928" h="18288" stroke="0" extrusionOk="0">
                <a:moveTo>
                  <a:pt x="0" y="0"/>
                </a:moveTo>
                <a:cubicBezTo>
                  <a:pt x="267322" y="15284"/>
                  <a:pt x="415388" y="-21048"/>
                  <a:pt x="569831" y="0"/>
                </a:cubicBezTo>
                <a:cubicBezTo>
                  <a:pt x="724274" y="21048"/>
                  <a:pt x="769333" y="-2353"/>
                  <a:pt x="922584" y="0"/>
                </a:cubicBezTo>
                <a:cubicBezTo>
                  <a:pt x="1075835" y="2353"/>
                  <a:pt x="1399490" y="-145"/>
                  <a:pt x="1818033" y="0"/>
                </a:cubicBezTo>
                <a:cubicBezTo>
                  <a:pt x="2236576" y="145"/>
                  <a:pt x="2145330" y="5482"/>
                  <a:pt x="2387864" y="0"/>
                </a:cubicBezTo>
                <a:cubicBezTo>
                  <a:pt x="2630398" y="-5482"/>
                  <a:pt x="2793207" y="18487"/>
                  <a:pt x="2957695" y="0"/>
                </a:cubicBezTo>
                <a:cubicBezTo>
                  <a:pt x="3122183" y="-18487"/>
                  <a:pt x="3579141" y="19003"/>
                  <a:pt x="3853144" y="0"/>
                </a:cubicBezTo>
                <a:cubicBezTo>
                  <a:pt x="4127147" y="-19003"/>
                  <a:pt x="4209857" y="12211"/>
                  <a:pt x="4314436" y="0"/>
                </a:cubicBezTo>
                <a:cubicBezTo>
                  <a:pt x="4419015" y="-12211"/>
                  <a:pt x="4762459" y="-17220"/>
                  <a:pt x="5209885" y="0"/>
                </a:cubicBezTo>
                <a:cubicBezTo>
                  <a:pt x="5657311" y="17220"/>
                  <a:pt x="5692663" y="-3290"/>
                  <a:pt x="6105335" y="0"/>
                </a:cubicBezTo>
                <a:cubicBezTo>
                  <a:pt x="6518007" y="3290"/>
                  <a:pt x="6455516" y="-5124"/>
                  <a:pt x="6783705" y="0"/>
                </a:cubicBezTo>
                <a:cubicBezTo>
                  <a:pt x="7111894" y="5124"/>
                  <a:pt x="7441941" y="-17829"/>
                  <a:pt x="7679154" y="0"/>
                </a:cubicBezTo>
                <a:cubicBezTo>
                  <a:pt x="7916367" y="17829"/>
                  <a:pt x="8102967" y="-24363"/>
                  <a:pt x="8248985" y="0"/>
                </a:cubicBezTo>
                <a:cubicBezTo>
                  <a:pt x="8395003" y="24363"/>
                  <a:pt x="8552393" y="25505"/>
                  <a:pt x="8818817" y="0"/>
                </a:cubicBezTo>
                <a:cubicBezTo>
                  <a:pt x="9085241" y="-25505"/>
                  <a:pt x="9411308" y="38000"/>
                  <a:pt x="9605726" y="0"/>
                </a:cubicBezTo>
                <a:cubicBezTo>
                  <a:pt x="9800144" y="-38000"/>
                  <a:pt x="10006468" y="-25741"/>
                  <a:pt x="10175558" y="0"/>
                </a:cubicBezTo>
                <a:cubicBezTo>
                  <a:pt x="10344648" y="25741"/>
                  <a:pt x="10696282" y="695"/>
                  <a:pt x="10853928" y="0"/>
                </a:cubicBezTo>
                <a:cubicBezTo>
                  <a:pt x="10853521" y="8690"/>
                  <a:pt x="10853774" y="14141"/>
                  <a:pt x="10853928" y="18288"/>
                </a:cubicBezTo>
                <a:cubicBezTo>
                  <a:pt x="10608124" y="24255"/>
                  <a:pt x="10343415" y="22307"/>
                  <a:pt x="10067018" y="18288"/>
                </a:cubicBezTo>
                <a:cubicBezTo>
                  <a:pt x="9790621" y="14270"/>
                  <a:pt x="9843266" y="3564"/>
                  <a:pt x="9714266" y="18288"/>
                </a:cubicBezTo>
                <a:cubicBezTo>
                  <a:pt x="9585266" y="33012"/>
                  <a:pt x="9379484" y="1875"/>
                  <a:pt x="9252974" y="18288"/>
                </a:cubicBezTo>
                <a:cubicBezTo>
                  <a:pt x="9126464" y="34701"/>
                  <a:pt x="8580678" y="-4904"/>
                  <a:pt x="8357525" y="18288"/>
                </a:cubicBezTo>
                <a:cubicBezTo>
                  <a:pt x="8134372" y="41480"/>
                  <a:pt x="7903199" y="26458"/>
                  <a:pt x="7679154" y="18288"/>
                </a:cubicBezTo>
                <a:cubicBezTo>
                  <a:pt x="7455109" y="10118"/>
                  <a:pt x="7435944" y="27109"/>
                  <a:pt x="7217862" y="18288"/>
                </a:cubicBezTo>
                <a:cubicBezTo>
                  <a:pt x="6999780" y="9467"/>
                  <a:pt x="6680409" y="18985"/>
                  <a:pt x="6539492" y="18288"/>
                </a:cubicBezTo>
                <a:cubicBezTo>
                  <a:pt x="6398575" y="17592"/>
                  <a:pt x="6312077" y="33018"/>
                  <a:pt x="6186739" y="18288"/>
                </a:cubicBezTo>
                <a:cubicBezTo>
                  <a:pt x="6061401" y="3558"/>
                  <a:pt x="5947033" y="12075"/>
                  <a:pt x="5833986" y="18288"/>
                </a:cubicBezTo>
                <a:cubicBezTo>
                  <a:pt x="5720939" y="24501"/>
                  <a:pt x="5482226" y="8586"/>
                  <a:pt x="5155616" y="18288"/>
                </a:cubicBezTo>
                <a:cubicBezTo>
                  <a:pt x="4829006" y="27991"/>
                  <a:pt x="4841274" y="29316"/>
                  <a:pt x="4694324" y="18288"/>
                </a:cubicBezTo>
                <a:cubicBezTo>
                  <a:pt x="4547374" y="7260"/>
                  <a:pt x="4077675" y="7013"/>
                  <a:pt x="3907414" y="18288"/>
                </a:cubicBezTo>
                <a:cubicBezTo>
                  <a:pt x="3737153" y="29564"/>
                  <a:pt x="3538393" y="21630"/>
                  <a:pt x="3446122" y="18288"/>
                </a:cubicBezTo>
                <a:cubicBezTo>
                  <a:pt x="3353851" y="14946"/>
                  <a:pt x="2990320" y="-8091"/>
                  <a:pt x="2659212" y="18288"/>
                </a:cubicBezTo>
                <a:cubicBezTo>
                  <a:pt x="2328104" y="44667"/>
                  <a:pt x="2427653" y="9607"/>
                  <a:pt x="2306460" y="18288"/>
                </a:cubicBezTo>
                <a:cubicBezTo>
                  <a:pt x="2185267" y="26969"/>
                  <a:pt x="1719763" y="3717"/>
                  <a:pt x="1519550" y="18288"/>
                </a:cubicBezTo>
                <a:cubicBezTo>
                  <a:pt x="1319337" y="32860"/>
                  <a:pt x="1167371" y="17040"/>
                  <a:pt x="1058258" y="18288"/>
                </a:cubicBezTo>
                <a:cubicBezTo>
                  <a:pt x="949145" y="19536"/>
                  <a:pt x="780234" y="31447"/>
                  <a:pt x="705505" y="18288"/>
                </a:cubicBezTo>
                <a:cubicBezTo>
                  <a:pt x="630776" y="5129"/>
                  <a:pt x="215796" y="30056"/>
                  <a:pt x="0" y="18288"/>
                </a:cubicBezTo>
                <a:cubicBezTo>
                  <a:pt x="-53" y="11301"/>
                  <a:pt x="-649" y="7756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1275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37CBD1B-704D-A89C-E0D8-C395AC0C4FC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8202" y="1941534"/>
            <a:ext cx="11561523" cy="4551341"/>
          </a:xfrm>
        </p:spPr>
        <p:txBody>
          <a:bodyPr>
            <a:noAutofit/>
          </a:bodyPr>
          <a:lstStyle/>
          <a:p>
            <a:r>
              <a:rPr lang="ru-RU" sz="2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Обратите внимание на дату написания стихотворения. О чем это говорит? Какую лихую силу подразумевает автор?</a:t>
            </a:r>
          </a:p>
          <a:p>
            <a:r>
              <a:rPr lang="ru-RU" sz="25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Стихотворение написано в 1942 году, во время Великой Отечественной войны, под лихой силой автор подразумевает врагов родины, в данном случае фашистов</a:t>
            </a:r>
          </a:p>
        </p:txBody>
      </p:sp>
    </p:spTree>
    <p:extLst>
      <p:ext uri="{BB962C8B-B14F-4D97-AF65-F5344CB8AC3E}">
        <p14:creationId xmlns:p14="http://schemas.microsoft.com/office/powerpoint/2010/main" val="25468123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100EDD19-6802-4EC3-95CE-CFFAB042CF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sketch line">
            <a:extLst>
              <a:ext uri="{FF2B5EF4-FFF2-40B4-BE49-F238E27FC236}">
                <a16:creationId xmlns:a16="http://schemas.microsoft.com/office/drawing/2014/main" id="{DB17E863-922E-4C26-BD64-E8FD41D2866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69036" y="1677373"/>
            <a:ext cx="10853928" cy="18288"/>
          </a:xfrm>
          <a:custGeom>
            <a:avLst/>
            <a:gdLst>
              <a:gd name="connsiteX0" fmla="*/ 0 w 10853928"/>
              <a:gd name="connsiteY0" fmla="*/ 0 h 18288"/>
              <a:gd name="connsiteX1" fmla="*/ 461292 w 10853928"/>
              <a:gd name="connsiteY1" fmla="*/ 0 h 18288"/>
              <a:gd name="connsiteX2" fmla="*/ 1139662 w 10853928"/>
              <a:gd name="connsiteY2" fmla="*/ 0 h 18288"/>
              <a:gd name="connsiteX3" fmla="*/ 1926572 w 10853928"/>
              <a:gd name="connsiteY3" fmla="*/ 0 h 18288"/>
              <a:gd name="connsiteX4" fmla="*/ 2279325 w 10853928"/>
              <a:gd name="connsiteY4" fmla="*/ 0 h 18288"/>
              <a:gd name="connsiteX5" fmla="*/ 2632078 w 10853928"/>
              <a:gd name="connsiteY5" fmla="*/ 0 h 18288"/>
              <a:gd name="connsiteX6" fmla="*/ 3527527 w 10853928"/>
              <a:gd name="connsiteY6" fmla="*/ 0 h 18288"/>
              <a:gd name="connsiteX7" fmla="*/ 4205897 w 10853928"/>
              <a:gd name="connsiteY7" fmla="*/ 0 h 18288"/>
              <a:gd name="connsiteX8" fmla="*/ 4558650 w 10853928"/>
              <a:gd name="connsiteY8" fmla="*/ 0 h 18288"/>
              <a:gd name="connsiteX9" fmla="*/ 5237020 w 10853928"/>
              <a:gd name="connsiteY9" fmla="*/ 0 h 18288"/>
              <a:gd name="connsiteX10" fmla="*/ 6132469 w 10853928"/>
              <a:gd name="connsiteY10" fmla="*/ 0 h 18288"/>
              <a:gd name="connsiteX11" fmla="*/ 6702301 w 10853928"/>
              <a:gd name="connsiteY11" fmla="*/ 0 h 18288"/>
              <a:gd name="connsiteX12" fmla="*/ 7272132 w 10853928"/>
              <a:gd name="connsiteY12" fmla="*/ 0 h 18288"/>
              <a:gd name="connsiteX13" fmla="*/ 7950502 w 10853928"/>
              <a:gd name="connsiteY13" fmla="*/ 0 h 18288"/>
              <a:gd name="connsiteX14" fmla="*/ 8737412 w 10853928"/>
              <a:gd name="connsiteY14" fmla="*/ 0 h 18288"/>
              <a:gd name="connsiteX15" fmla="*/ 9524322 w 10853928"/>
              <a:gd name="connsiteY15" fmla="*/ 0 h 18288"/>
              <a:gd name="connsiteX16" fmla="*/ 10853928 w 10853928"/>
              <a:gd name="connsiteY16" fmla="*/ 0 h 18288"/>
              <a:gd name="connsiteX17" fmla="*/ 10853928 w 10853928"/>
              <a:gd name="connsiteY17" fmla="*/ 18288 h 18288"/>
              <a:gd name="connsiteX18" fmla="*/ 10392636 w 10853928"/>
              <a:gd name="connsiteY18" fmla="*/ 18288 h 18288"/>
              <a:gd name="connsiteX19" fmla="*/ 9497187 w 10853928"/>
              <a:gd name="connsiteY19" fmla="*/ 18288 h 18288"/>
              <a:gd name="connsiteX20" fmla="*/ 8818817 w 10853928"/>
              <a:gd name="connsiteY20" fmla="*/ 18288 h 18288"/>
              <a:gd name="connsiteX21" fmla="*/ 8466064 w 10853928"/>
              <a:gd name="connsiteY21" fmla="*/ 18288 h 18288"/>
              <a:gd name="connsiteX22" fmla="*/ 7787693 w 10853928"/>
              <a:gd name="connsiteY22" fmla="*/ 18288 h 18288"/>
              <a:gd name="connsiteX23" fmla="*/ 7217862 w 10853928"/>
              <a:gd name="connsiteY23" fmla="*/ 18288 h 18288"/>
              <a:gd name="connsiteX24" fmla="*/ 6648031 w 10853928"/>
              <a:gd name="connsiteY24" fmla="*/ 18288 h 18288"/>
              <a:gd name="connsiteX25" fmla="*/ 6078200 w 10853928"/>
              <a:gd name="connsiteY25" fmla="*/ 18288 h 18288"/>
              <a:gd name="connsiteX26" fmla="*/ 5508368 w 10853928"/>
              <a:gd name="connsiteY26" fmla="*/ 18288 h 18288"/>
              <a:gd name="connsiteX27" fmla="*/ 4721459 w 10853928"/>
              <a:gd name="connsiteY27" fmla="*/ 18288 h 18288"/>
              <a:gd name="connsiteX28" fmla="*/ 4043088 w 10853928"/>
              <a:gd name="connsiteY28" fmla="*/ 18288 h 18288"/>
              <a:gd name="connsiteX29" fmla="*/ 3690336 w 10853928"/>
              <a:gd name="connsiteY29" fmla="*/ 18288 h 18288"/>
              <a:gd name="connsiteX30" fmla="*/ 3120504 w 10853928"/>
              <a:gd name="connsiteY30" fmla="*/ 18288 h 18288"/>
              <a:gd name="connsiteX31" fmla="*/ 2333595 w 10853928"/>
              <a:gd name="connsiteY31" fmla="*/ 18288 h 18288"/>
              <a:gd name="connsiteX32" fmla="*/ 1872303 w 10853928"/>
              <a:gd name="connsiteY32" fmla="*/ 18288 h 18288"/>
              <a:gd name="connsiteX33" fmla="*/ 976854 w 10853928"/>
              <a:gd name="connsiteY33" fmla="*/ 18288 h 18288"/>
              <a:gd name="connsiteX34" fmla="*/ 0 w 10853928"/>
              <a:gd name="connsiteY34" fmla="*/ 18288 h 18288"/>
              <a:gd name="connsiteX35" fmla="*/ 0 w 10853928"/>
              <a:gd name="connsiteY35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10853928" h="18288" fill="none" extrusionOk="0">
                <a:moveTo>
                  <a:pt x="0" y="0"/>
                </a:moveTo>
                <a:cubicBezTo>
                  <a:pt x="146993" y="-19076"/>
                  <a:pt x="347684" y="-4790"/>
                  <a:pt x="461292" y="0"/>
                </a:cubicBezTo>
                <a:cubicBezTo>
                  <a:pt x="574900" y="4790"/>
                  <a:pt x="808367" y="19821"/>
                  <a:pt x="1139662" y="0"/>
                </a:cubicBezTo>
                <a:cubicBezTo>
                  <a:pt x="1470957" y="-19821"/>
                  <a:pt x="1627405" y="5721"/>
                  <a:pt x="1926572" y="0"/>
                </a:cubicBezTo>
                <a:cubicBezTo>
                  <a:pt x="2225739" y="-5721"/>
                  <a:pt x="2137730" y="-3235"/>
                  <a:pt x="2279325" y="0"/>
                </a:cubicBezTo>
                <a:cubicBezTo>
                  <a:pt x="2420920" y="3235"/>
                  <a:pt x="2456518" y="9685"/>
                  <a:pt x="2632078" y="0"/>
                </a:cubicBezTo>
                <a:cubicBezTo>
                  <a:pt x="2807638" y="-9685"/>
                  <a:pt x="3211516" y="-43007"/>
                  <a:pt x="3527527" y="0"/>
                </a:cubicBezTo>
                <a:cubicBezTo>
                  <a:pt x="3843538" y="43007"/>
                  <a:pt x="4058833" y="22042"/>
                  <a:pt x="4205897" y="0"/>
                </a:cubicBezTo>
                <a:cubicBezTo>
                  <a:pt x="4352961" y="-22042"/>
                  <a:pt x="4474805" y="-11846"/>
                  <a:pt x="4558650" y="0"/>
                </a:cubicBezTo>
                <a:cubicBezTo>
                  <a:pt x="4642495" y="11846"/>
                  <a:pt x="5041928" y="-6069"/>
                  <a:pt x="5237020" y="0"/>
                </a:cubicBezTo>
                <a:cubicBezTo>
                  <a:pt x="5432112" y="6069"/>
                  <a:pt x="5943266" y="-17479"/>
                  <a:pt x="6132469" y="0"/>
                </a:cubicBezTo>
                <a:cubicBezTo>
                  <a:pt x="6321672" y="17479"/>
                  <a:pt x="6483872" y="26234"/>
                  <a:pt x="6702301" y="0"/>
                </a:cubicBezTo>
                <a:cubicBezTo>
                  <a:pt x="6920730" y="-26234"/>
                  <a:pt x="6991194" y="-15156"/>
                  <a:pt x="7272132" y="0"/>
                </a:cubicBezTo>
                <a:cubicBezTo>
                  <a:pt x="7553070" y="15156"/>
                  <a:pt x="7684444" y="-32961"/>
                  <a:pt x="7950502" y="0"/>
                </a:cubicBezTo>
                <a:cubicBezTo>
                  <a:pt x="8216560" y="32961"/>
                  <a:pt x="8493290" y="-10491"/>
                  <a:pt x="8737412" y="0"/>
                </a:cubicBezTo>
                <a:cubicBezTo>
                  <a:pt x="8981534" y="10491"/>
                  <a:pt x="9191586" y="-13899"/>
                  <a:pt x="9524322" y="0"/>
                </a:cubicBezTo>
                <a:cubicBezTo>
                  <a:pt x="9857058" y="13899"/>
                  <a:pt x="10297509" y="7485"/>
                  <a:pt x="10853928" y="0"/>
                </a:cubicBezTo>
                <a:cubicBezTo>
                  <a:pt x="10854574" y="4451"/>
                  <a:pt x="10854418" y="9226"/>
                  <a:pt x="10853928" y="18288"/>
                </a:cubicBezTo>
                <a:cubicBezTo>
                  <a:pt x="10691638" y="28522"/>
                  <a:pt x="10574319" y="29578"/>
                  <a:pt x="10392636" y="18288"/>
                </a:cubicBezTo>
                <a:cubicBezTo>
                  <a:pt x="10210953" y="6998"/>
                  <a:pt x="9836277" y="-16742"/>
                  <a:pt x="9497187" y="18288"/>
                </a:cubicBezTo>
                <a:cubicBezTo>
                  <a:pt x="9158097" y="53318"/>
                  <a:pt x="9119479" y="30714"/>
                  <a:pt x="8818817" y="18288"/>
                </a:cubicBezTo>
                <a:cubicBezTo>
                  <a:pt x="8518155" y="5863"/>
                  <a:pt x="8640037" y="6483"/>
                  <a:pt x="8466064" y="18288"/>
                </a:cubicBezTo>
                <a:cubicBezTo>
                  <a:pt x="8292091" y="30093"/>
                  <a:pt x="7997656" y="18914"/>
                  <a:pt x="7787693" y="18288"/>
                </a:cubicBezTo>
                <a:cubicBezTo>
                  <a:pt x="7577730" y="17662"/>
                  <a:pt x="7412468" y="21416"/>
                  <a:pt x="7217862" y="18288"/>
                </a:cubicBezTo>
                <a:cubicBezTo>
                  <a:pt x="7023256" y="15160"/>
                  <a:pt x="6898018" y="14824"/>
                  <a:pt x="6648031" y="18288"/>
                </a:cubicBezTo>
                <a:cubicBezTo>
                  <a:pt x="6398044" y="21752"/>
                  <a:pt x="6254402" y="38625"/>
                  <a:pt x="6078200" y="18288"/>
                </a:cubicBezTo>
                <a:cubicBezTo>
                  <a:pt x="5901998" y="-2049"/>
                  <a:pt x="5622886" y="3213"/>
                  <a:pt x="5508368" y="18288"/>
                </a:cubicBezTo>
                <a:cubicBezTo>
                  <a:pt x="5393850" y="33363"/>
                  <a:pt x="5036260" y="26830"/>
                  <a:pt x="4721459" y="18288"/>
                </a:cubicBezTo>
                <a:cubicBezTo>
                  <a:pt x="4406658" y="9746"/>
                  <a:pt x="4239221" y="41551"/>
                  <a:pt x="4043088" y="18288"/>
                </a:cubicBezTo>
                <a:cubicBezTo>
                  <a:pt x="3846955" y="-4975"/>
                  <a:pt x="3818802" y="34658"/>
                  <a:pt x="3690336" y="18288"/>
                </a:cubicBezTo>
                <a:cubicBezTo>
                  <a:pt x="3561870" y="1918"/>
                  <a:pt x="3265491" y="42194"/>
                  <a:pt x="3120504" y="18288"/>
                </a:cubicBezTo>
                <a:cubicBezTo>
                  <a:pt x="2975517" y="-5618"/>
                  <a:pt x="2720254" y="36673"/>
                  <a:pt x="2333595" y="18288"/>
                </a:cubicBezTo>
                <a:cubicBezTo>
                  <a:pt x="1946936" y="-97"/>
                  <a:pt x="2097241" y="5776"/>
                  <a:pt x="1872303" y="18288"/>
                </a:cubicBezTo>
                <a:cubicBezTo>
                  <a:pt x="1647365" y="30800"/>
                  <a:pt x="1282708" y="45380"/>
                  <a:pt x="976854" y="18288"/>
                </a:cubicBezTo>
                <a:cubicBezTo>
                  <a:pt x="671000" y="-8804"/>
                  <a:pt x="408401" y="-12775"/>
                  <a:pt x="0" y="18288"/>
                </a:cubicBezTo>
                <a:cubicBezTo>
                  <a:pt x="-213" y="9468"/>
                  <a:pt x="187" y="4459"/>
                  <a:pt x="0" y="0"/>
                </a:cubicBezTo>
                <a:close/>
              </a:path>
              <a:path w="10853928" h="18288" stroke="0" extrusionOk="0">
                <a:moveTo>
                  <a:pt x="0" y="0"/>
                </a:moveTo>
                <a:cubicBezTo>
                  <a:pt x="267322" y="15284"/>
                  <a:pt x="415388" y="-21048"/>
                  <a:pt x="569831" y="0"/>
                </a:cubicBezTo>
                <a:cubicBezTo>
                  <a:pt x="724274" y="21048"/>
                  <a:pt x="769333" y="-2353"/>
                  <a:pt x="922584" y="0"/>
                </a:cubicBezTo>
                <a:cubicBezTo>
                  <a:pt x="1075835" y="2353"/>
                  <a:pt x="1399490" y="-145"/>
                  <a:pt x="1818033" y="0"/>
                </a:cubicBezTo>
                <a:cubicBezTo>
                  <a:pt x="2236576" y="145"/>
                  <a:pt x="2145330" y="5482"/>
                  <a:pt x="2387864" y="0"/>
                </a:cubicBezTo>
                <a:cubicBezTo>
                  <a:pt x="2630398" y="-5482"/>
                  <a:pt x="2793207" y="18487"/>
                  <a:pt x="2957695" y="0"/>
                </a:cubicBezTo>
                <a:cubicBezTo>
                  <a:pt x="3122183" y="-18487"/>
                  <a:pt x="3579141" y="19003"/>
                  <a:pt x="3853144" y="0"/>
                </a:cubicBezTo>
                <a:cubicBezTo>
                  <a:pt x="4127147" y="-19003"/>
                  <a:pt x="4209857" y="12211"/>
                  <a:pt x="4314436" y="0"/>
                </a:cubicBezTo>
                <a:cubicBezTo>
                  <a:pt x="4419015" y="-12211"/>
                  <a:pt x="4762459" y="-17220"/>
                  <a:pt x="5209885" y="0"/>
                </a:cubicBezTo>
                <a:cubicBezTo>
                  <a:pt x="5657311" y="17220"/>
                  <a:pt x="5692663" y="-3290"/>
                  <a:pt x="6105335" y="0"/>
                </a:cubicBezTo>
                <a:cubicBezTo>
                  <a:pt x="6518007" y="3290"/>
                  <a:pt x="6455516" y="-5124"/>
                  <a:pt x="6783705" y="0"/>
                </a:cubicBezTo>
                <a:cubicBezTo>
                  <a:pt x="7111894" y="5124"/>
                  <a:pt x="7441941" y="-17829"/>
                  <a:pt x="7679154" y="0"/>
                </a:cubicBezTo>
                <a:cubicBezTo>
                  <a:pt x="7916367" y="17829"/>
                  <a:pt x="8102967" y="-24363"/>
                  <a:pt x="8248985" y="0"/>
                </a:cubicBezTo>
                <a:cubicBezTo>
                  <a:pt x="8395003" y="24363"/>
                  <a:pt x="8552393" y="25505"/>
                  <a:pt x="8818817" y="0"/>
                </a:cubicBezTo>
                <a:cubicBezTo>
                  <a:pt x="9085241" y="-25505"/>
                  <a:pt x="9411308" y="38000"/>
                  <a:pt x="9605726" y="0"/>
                </a:cubicBezTo>
                <a:cubicBezTo>
                  <a:pt x="9800144" y="-38000"/>
                  <a:pt x="10006468" y="-25741"/>
                  <a:pt x="10175558" y="0"/>
                </a:cubicBezTo>
                <a:cubicBezTo>
                  <a:pt x="10344648" y="25741"/>
                  <a:pt x="10696282" y="695"/>
                  <a:pt x="10853928" y="0"/>
                </a:cubicBezTo>
                <a:cubicBezTo>
                  <a:pt x="10853521" y="8690"/>
                  <a:pt x="10853774" y="14141"/>
                  <a:pt x="10853928" y="18288"/>
                </a:cubicBezTo>
                <a:cubicBezTo>
                  <a:pt x="10608124" y="24255"/>
                  <a:pt x="10343415" y="22307"/>
                  <a:pt x="10067018" y="18288"/>
                </a:cubicBezTo>
                <a:cubicBezTo>
                  <a:pt x="9790621" y="14270"/>
                  <a:pt x="9843266" y="3564"/>
                  <a:pt x="9714266" y="18288"/>
                </a:cubicBezTo>
                <a:cubicBezTo>
                  <a:pt x="9585266" y="33012"/>
                  <a:pt x="9379484" y="1875"/>
                  <a:pt x="9252974" y="18288"/>
                </a:cubicBezTo>
                <a:cubicBezTo>
                  <a:pt x="9126464" y="34701"/>
                  <a:pt x="8580678" y="-4904"/>
                  <a:pt x="8357525" y="18288"/>
                </a:cubicBezTo>
                <a:cubicBezTo>
                  <a:pt x="8134372" y="41480"/>
                  <a:pt x="7903199" y="26458"/>
                  <a:pt x="7679154" y="18288"/>
                </a:cubicBezTo>
                <a:cubicBezTo>
                  <a:pt x="7455109" y="10118"/>
                  <a:pt x="7435944" y="27109"/>
                  <a:pt x="7217862" y="18288"/>
                </a:cubicBezTo>
                <a:cubicBezTo>
                  <a:pt x="6999780" y="9467"/>
                  <a:pt x="6680409" y="18985"/>
                  <a:pt x="6539492" y="18288"/>
                </a:cubicBezTo>
                <a:cubicBezTo>
                  <a:pt x="6398575" y="17592"/>
                  <a:pt x="6312077" y="33018"/>
                  <a:pt x="6186739" y="18288"/>
                </a:cubicBezTo>
                <a:cubicBezTo>
                  <a:pt x="6061401" y="3558"/>
                  <a:pt x="5947033" y="12075"/>
                  <a:pt x="5833986" y="18288"/>
                </a:cubicBezTo>
                <a:cubicBezTo>
                  <a:pt x="5720939" y="24501"/>
                  <a:pt x="5482226" y="8586"/>
                  <a:pt x="5155616" y="18288"/>
                </a:cubicBezTo>
                <a:cubicBezTo>
                  <a:pt x="4829006" y="27991"/>
                  <a:pt x="4841274" y="29316"/>
                  <a:pt x="4694324" y="18288"/>
                </a:cubicBezTo>
                <a:cubicBezTo>
                  <a:pt x="4547374" y="7260"/>
                  <a:pt x="4077675" y="7013"/>
                  <a:pt x="3907414" y="18288"/>
                </a:cubicBezTo>
                <a:cubicBezTo>
                  <a:pt x="3737153" y="29564"/>
                  <a:pt x="3538393" y="21630"/>
                  <a:pt x="3446122" y="18288"/>
                </a:cubicBezTo>
                <a:cubicBezTo>
                  <a:pt x="3353851" y="14946"/>
                  <a:pt x="2990320" y="-8091"/>
                  <a:pt x="2659212" y="18288"/>
                </a:cubicBezTo>
                <a:cubicBezTo>
                  <a:pt x="2328104" y="44667"/>
                  <a:pt x="2427653" y="9607"/>
                  <a:pt x="2306460" y="18288"/>
                </a:cubicBezTo>
                <a:cubicBezTo>
                  <a:pt x="2185267" y="26969"/>
                  <a:pt x="1719763" y="3717"/>
                  <a:pt x="1519550" y="18288"/>
                </a:cubicBezTo>
                <a:cubicBezTo>
                  <a:pt x="1319337" y="32860"/>
                  <a:pt x="1167371" y="17040"/>
                  <a:pt x="1058258" y="18288"/>
                </a:cubicBezTo>
                <a:cubicBezTo>
                  <a:pt x="949145" y="19536"/>
                  <a:pt x="780234" y="31447"/>
                  <a:pt x="705505" y="18288"/>
                </a:cubicBezTo>
                <a:cubicBezTo>
                  <a:pt x="630776" y="5129"/>
                  <a:pt x="215796" y="30056"/>
                  <a:pt x="0" y="18288"/>
                </a:cubicBezTo>
                <a:cubicBezTo>
                  <a:pt x="-53" y="11301"/>
                  <a:pt x="-649" y="7756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1275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EC11BA4-6B41-816F-5653-EDE7C5DC3E2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0833" y="1816650"/>
            <a:ext cx="11611627" cy="4251960"/>
          </a:xfrm>
        </p:spPr>
        <p:txBody>
          <a:bodyPr>
            <a:no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Почему автор сравнивает родину с Аленушкой и царевной Несмеяной? </a:t>
            </a:r>
          </a:p>
          <a:p>
            <a:r>
              <a:rPr lang="ru-RU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Прежде всего, потому что это — персонажи народных сказок, это подчеркивает русский колорит. Образ царевны Несмеяны — олицетворение русской скромной природы, русского климата, простой русской красоты, о чем свидетельствуют эпитеты «тихая» и «неяркая». Образ Аленушки тоже не случаен, с одной стороны автор указывает на качества героини сказки — скромность, простоту, отзывчивость, стойкость, а с другой — отсылает нас к картине </a:t>
            </a:r>
            <a:r>
              <a:rPr lang="ru-RU" sz="24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Васнецова:«Только</a:t>
            </a:r>
            <a:r>
              <a:rPr lang="ru-RU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все ты вынесла, и снова за раздольем трав, где зреет рожь, на пеньке у омута лесного песенку Аленушки поешь.»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 вы объясните строки « тридцать лет бродил бы я по свету, а к тебе вернулся умирать»? Почему автор хочет умереть на родине? </a:t>
            </a:r>
            <a:endParaRPr lang="ru-RU" sz="24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Потому что родина ассоциируется у автора с матерью, которая поет колыбельную песню ребенку.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9622644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71</TotalTime>
  <Words>913</Words>
  <Application>Microsoft Macintosh PowerPoint</Application>
  <PresentationFormat>Широкоэкранный</PresentationFormat>
  <Paragraphs>64</Paragraphs>
  <Slides>13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8" baseType="lpstr">
      <vt:lpstr>Arial</vt:lpstr>
      <vt:lpstr>Calibri</vt:lpstr>
      <vt:lpstr>Calibri Light</vt:lpstr>
      <vt:lpstr>Times New Roman</vt:lpstr>
      <vt:lpstr>Тема Office</vt:lpstr>
      <vt:lpstr>Поэты XX века о родине, природе, о себе. </vt:lpstr>
      <vt:lpstr>Что такое родина? </vt:lpstr>
      <vt:lpstr>Николай Михайлович Рубцов (1936 – 1971г.)</vt:lpstr>
      <vt:lpstr>Стихотворение «Родная деревня».</vt:lpstr>
      <vt:lpstr>Презентация PowerPoint</vt:lpstr>
      <vt:lpstr>Картина В. М. Васнецова «Алёнушка»</vt:lpstr>
      <vt:lpstr>Дмитрий Борисович Кедрин (1907 – 1945г.)</vt:lpstr>
      <vt:lpstr>Стихотворение «Алёнушка»</vt:lpstr>
      <vt:lpstr>Презентация PowerPoint</vt:lpstr>
      <vt:lpstr>Александр Андреевич Прокофьев (1900 – 1971 г.)</vt:lpstr>
      <vt:lpstr>Стихотворение «Алёнушка»</vt:lpstr>
      <vt:lpstr>Сравнительный анализ двух поэтических произведений.</vt:lpstr>
      <vt:lpstr>Лексические значения слов встречающихся в стихотворениях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Поэты XX века о родине, природе, о себе. </dc:title>
  <dc:creator>Светлана Тумашева</dc:creator>
  <cp:lastModifiedBy>Светлана Тумашева</cp:lastModifiedBy>
  <cp:revision>4</cp:revision>
  <dcterms:created xsi:type="dcterms:W3CDTF">2022-04-24T08:15:51Z</dcterms:created>
  <dcterms:modified xsi:type="dcterms:W3CDTF">2022-04-30T11:07:01Z</dcterms:modified>
</cp:coreProperties>
</file>