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3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montessoriself.ru/panorama-na-9-maya-svoimi-rukami-konkursnaya-podelka-ko-dnyu-pobedy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8DA294-B633-4D29-A01F-D2BA86A40E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Панорама на 9 мая своими руками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369BF05-966A-477A-9AAE-32E83E9A78C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Выполнила: Игнатьева А.В.</a:t>
            </a:r>
          </a:p>
        </p:txBody>
      </p:sp>
    </p:spTree>
    <p:extLst>
      <p:ext uri="{BB962C8B-B14F-4D97-AF65-F5344CB8AC3E}">
        <p14:creationId xmlns:p14="http://schemas.microsoft.com/office/powerpoint/2010/main" val="1171149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B4C6C9F2-39C7-4ABE-8542-C56A807646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2" y="654106"/>
            <a:ext cx="4856158" cy="679994"/>
          </a:xfrm>
        </p:spPr>
        <p:txBody>
          <a:bodyPr/>
          <a:lstStyle/>
          <a:p>
            <a:r>
              <a:rPr lang="ru-RU" dirty="0"/>
              <a:t>Сверху на панораме карандашом тонко наносим надпись «9 мая».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FF7E9229-BF12-4FF8-AFA8-D03748183B7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685802" y="1674096"/>
            <a:ext cx="3979863" cy="3920165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1542FD30-979D-41FA-85BE-CE5B739FE8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8191" y="994103"/>
            <a:ext cx="4864491" cy="679994"/>
          </a:xfrm>
        </p:spPr>
        <p:txBody>
          <a:bodyPr/>
          <a:lstStyle/>
          <a:p>
            <a:r>
              <a:rPr lang="ru-RU" dirty="0"/>
              <a:t>Красной бумагой выкладываем эту надпись, приклеивая ее в некоторых местах.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9B0EBF81-7188-4581-A9B2-673CC338723B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6218191" y="1674097"/>
            <a:ext cx="3672285" cy="392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9691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C5FD5526-4717-43ED-8A18-EEBAF8722D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8356" y="671918"/>
            <a:ext cx="4856158" cy="679994"/>
          </a:xfrm>
        </p:spPr>
        <p:txBody>
          <a:bodyPr/>
          <a:lstStyle/>
          <a:p>
            <a:r>
              <a:rPr lang="ru-RU" dirty="0"/>
              <a:t>Вырезаем из красной бумаги 4 круга диаметром 4 см и два листика из зеленой бумаги.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1CAA0306-BAD5-4B97-8F65-54F30DD6A6AD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918356" y="1479472"/>
            <a:ext cx="4527211" cy="4074491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779923C8-25A9-406D-BD6E-3F820ADDDA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993969" y="799478"/>
            <a:ext cx="4864491" cy="679994"/>
          </a:xfrm>
        </p:spPr>
        <p:txBody>
          <a:bodyPr/>
          <a:lstStyle/>
          <a:p>
            <a:r>
              <a:rPr lang="ru-RU" dirty="0"/>
              <a:t>На кругах по всей окружности делаем небольшие надрезы-бахрому.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A2AEE03F-10AF-4BDC-AD37-CE9E749BB715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6096000" y="1479472"/>
            <a:ext cx="4300254" cy="407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428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4F61C2BE-930A-48D5-819C-3C0B76CE38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2" y="353866"/>
            <a:ext cx="4856158" cy="679994"/>
          </a:xfrm>
        </p:spPr>
        <p:txBody>
          <a:bodyPr/>
          <a:lstStyle/>
          <a:p>
            <a:r>
              <a:rPr lang="ru-RU" dirty="0"/>
              <a:t>Каждый круг складываем в бутончик и подклеиваем.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50D41F06-61FD-4356-9F3D-F3F19FDFF38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685802" y="1470991"/>
            <a:ext cx="4157059" cy="4105096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A5707D15-9EAD-41C9-8CC9-704337D2D3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8191" y="353866"/>
            <a:ext cx="4864491" cy="679994"/>
          </a:xfrm>
        </p:spPr>
        <p:txBody>
          <a:bodyPr/>
          <a:lstStyle/>
          <a:p>
            <a:r>
              <a:rPr lang="ru-RU" dirty="0"/>
              <a:t>Обрабатываем таким образом все заготовки.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01119B1A-708C-49E5-A19D-66EEF133613D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6241462" y="1470991"/>
            <a:ext cx="4378768" cy="4105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4694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5A1C3D7E-5722-43F6-947C-ADB95B730A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8356" y="1383402"/>
            <a:ext cx="4856158" cy="679994"/>
          </a:xfrm>
        </p:spPr>
        <p:txBody>
          <a:bodyPr/>
          <a:lstStyle/>
          <a:p>
            <a:r>
              <a:rPr lang="ru-RU" dirty="0"/>
              <a:t>Склеиваем между собой маленькие бутончики в большой бутон. Получается гвоздика. Делаем еще одну такую же, можно белого цвета.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8F5495F4-94AC-4A94-AC7E-387CD5539D3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378487" y="2007705"/>
            <a:ext cx="3935896" cy="3561987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74B89F1E-7F92-4333-967C-3BB764192F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6000" y="712717"/>
            <a:ext cx="4864491" cy="679994"/>
          </a:xfrm>
        </p:spPr>
        <p:txBody>
          <a:bodyPr/>
          <a:lstStyle/>
          <a:p>
            <a:r>
              <a:rPr lang="ru-RU" dirty="0"/>
              <a:t>Приклеиваем </a:t>
            </a:r>
            <a:r>
              <a:rPr lang="ru-RU" dirty="0" err="1"/>
              <a:t>гвоздички</a:t>
            </a:r>
            <a:r>
              <a:rPr lang="ru-RU" dirty="0"/>
              <a:t> на панораму.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EACF33FE-0693-4FB4-8A16-80A30438D785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7273632" y="2007705"/>
            <a:ext cx="3057499" cy="3561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5563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FD8A65B1-C615-4E77-B48E-E433FFDEC6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8356" y="1723399"/>
            <a:ext cx="4856158" cy="679994"/>
          </a:xfrm>
        </p:spPr>
        <p:txBody>
          <a:bodyPr/>
          <a:lstStyle/>
          <a:p>
            <a:r>
              <a:rPr lang="ru-RU" dirty="0"/>
              <a:t>Из блестящего картона вырезаем самолетик и приклеиваем его на верх </a:t>
            </a:r>
            <a:r>
              <a:rPr lang="ru-RU" dirty="0" err="1"/>
              <a:t>панорамки</a:t>
            </a:r>
            <a:r>
              <a:rPr lang="ru-RU" dirty="0"/>
              <a:t>. Добавляем красную бумагу от самолета к надписи.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93CA653D-C1B9-4074-A818-0FA987958AF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479848" y="2482593"/>
            <a:ext cx="3345606" cy="3128142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FD43BF54-8E98-49FF-9272-23321072FF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8191" y="1352955"/>
            <a:ext cx="4864491" cy="679994"/>
          </a:xfrm>
        </p:spPr>
        <p:txBody>
          <a:bodyPr/>
          <a:lstStyle/>
          <a:p>
            <a:r>
              <a:rPr lang="ru-RU" dirty="0"/>
              <a:t>Из оранжевого картона вырезаем костер и приклеиваем его на желтый картон, вырезаем.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9B7503F7-D682-43C9-89EB-1CDB441A7CFC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6838123" y="2482593"/>
            <a:ext cx="3564834" cy="3128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1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8EF1240A-36A3-40AE-8E40-B8E2F99C3C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1121" y="1143418"/>
            <a:ext cx="4856158" cy="679994"/>
          </a:xfrm>
        </p:spPr>
        <p:txBody>
          <a:bodyPr/>
          <a:lstStyle/>
          <a:p>
            <a:r>
              <a:rPr lang="ru-RU" dirty="0"/>
              <a:t>На звезде канцелярским ножом делаем надрез и вставляем туда картонный костер.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4AAAC432-BD2B-44A2-813E-7D3E2669A3C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382400" y="1823412"/>
            <a:ext cx="2973339" cy="3694375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5B70EA93-DF6A-4694-B975-FE30B22179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24723" y="803421"/>
            <a:ext cx="4864491" cy="679994"/>
          </a:xfrm>
        </p:spPr>
        <p:txBody>
          <a:bodyPr/>
          <a:lstStyle/>
          <a:p>
            <a:r>
              <a:rPr lang="ru-RU" dirty="0"/>
              <a:t>Переходим к символу мира — голубю. Вырезаем из бумаги по схеме голубя и крылья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0151CA9D-B41E-4C62-A7F1-322CED45A033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6802272" y="1823412"/>
            <a:ext cx="3909391" cy="369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0225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811D5B7D-E940-4BC0-AB13-6EA1FE9D0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2" y="406874"/>
            <a:ext cx="4856158" cy="679994"/>
          </a:xfrm>
        </p:spPr>
        <p:txBody>
          <a:bodyPr/>
          <a:lstStyle/>
          <a:p>
            <a:r>
              <a:rPr lang="ru-RU" dirty="0"/>
              <a:t>Сгибаем по линиям, надрезаем перья на хвосте и крыльях.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5B6187E5-54EA-47A8-A88E-1AB2FA3DE022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022643" y="1284796"/>
            <a:ext cx="4214650" cy="4288407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EE44E2D4-DB96-4239-BBB8-C2F3709DE9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77407" y="406874"/>
            <a:ext cx="4864491" cy="679994"/>
          </a:xfrm>
        </p:spPr>
        <p:txBody>
          <a:bodyPr/>
          <a:lstStyle/>
          <a:p>
            <a:r>
              <a:rPr lang="ru-RU" dirty="0"/>
              <a:t>Приклеиваем крылья к голубю. Птица готова.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493F2016-BF74-4773-90D4-44EC6D494AE0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6360075" y="1284796"/>
            <a:ext cx="4299154" cy="4288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2415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D074A03A-FF24-49C8-9AF1-5107797DC5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1689" y="446631"/>
            <a:ext cx="4856158" cy="679994"/>
          </a:xfrm>
        </p:spPr>
        <p:txBody>
          <a:bodyPr/>
          <a:lstStyle/>
          <a:p>
            <a:r>
              <a:rPr lang="ru-RU" dirty="0"/>
              <a:t>Приклеиваем голубя на панораму внизу.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DA0F240-6126-4E91-8854-F04EB84DB9C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915432" y="1399767"/>
            <a:ext cx="3978886" cy="4058465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E7933148-9BF8-4E2B-8CC8-87A5B1A8E2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52977" y="446631"/>
            <a:ext cx="4864491" cy="679994"/>
          </a:xfrm>
        </p:spPr>
        <p:txBody>
          <a:bodyPr/>
          <a:lstStyle/>
          <a:p>
            <a:r>
              <a:rPr lang="ru-RU" dirty="0"/>
              <a:t>Поделка панорама на 9 мая готова!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DE4202AF-285C-4ED5-A0DC-5AA260053FB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6328994" y="1399767"/>
            <a:ext cx="3583633" cy="4058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9288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F553AF-854A-4DD0-9649-F811E4689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053" y="130102"/>
            <a:ext cx="10396882" cy="1151965"/>
          </a:xfrm>
        </p:spPr>
        <p:txBody>
          <a:bodyPr/>
          <a:lstStyle/>
          <a:p>
            <a:pPr algn="ctr"/>
            <a:r>
              <a:rPr lang="ru-RU" dirty="0"/>
              <a:t>Шаблон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05E3341-4EA0-498A-9F34-82085B286DD2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3062247" y="1282067"/>
            <a:ext cx="6067505" cy="4293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7029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A9986C-B70C-43FE-9B0B-48850BBBF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D5068D6-90E3-4432-9FCD-8C0F4E214CB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768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DF99A6BB-9F79-4B12-B0DD-3783780AC883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3030253" y="0"/>
            <a:ext cx="5617763" cy="56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8202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E99EB9-EFBE-4158-B687-FA0FF5B91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Используемые ресурсы: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6DA450D-40C1-4230-B2BE-B4D5D0F7D20D}"/>
              </a:ext>
            </a:extLst>
          </p:cNvPr>
          <p:cNvSpPr/>
          <p:nvPr/>
        </p:nvSpPr>
        <p:spPr>
          <a:xfrm>
            <a:off x="685801" y="1837765"/>
            <a:ext cx="103968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https://montessoriself.ru/panorama-na-9-maya-svoimi-rukami-konkursnaya-podelka-ko-dnyu-pobedy/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77891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431C62-87FC-48A1-ACAB-078DE2EF8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1447800"/>
          </a:xfrm>
        </p:spPr>
        <p:txBody>
          <a:bodyPr>
            <a:normAutofit fontScale="90000"/>
          </a:bodyPr>
          <a:lstStyle/>
          <a:p>
            <a:r>
              <a:rPr lang="ru-RU" dirty="0"/>
              <a:t>Для изготовления открытки-</a:t>
            </a:r>
            <a:r>
              <a:rPr lang="ru-RU" dirty="0" err="1"/>
              <a:t>панорамки</a:t>
            </a:r>
            <a:r>
              <a:rPr lang="ru-RU" dirty="0"/>
              <a:t> понадобятся: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27749FB-685F-4FA6-B4A7-23C541545C0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6213815" y="685800"/>
            <a:ext cx="3699783" cy="4689475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EA1729C9-BB28-4189-8D3D-F88B4E13F1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642" y="2133600"/>
            <a:ext cx="4126861" cy="3240985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лист белого картона,</a:t>
            </a:r>
          </a:p>
          <a:p>
            <a:r>
              <a:rPr lang="ru-RU" dirty="0"/>
              <a:t>цветной картон,</a:t>
            </a:r>
          </a:p>
          <a:p>
            <a:r>
              <a:rPr lang="ru-RU" dirty="0"/>
              <a:t>Цветная бумага.</a:t>
            </a:r>
          </a:p>
          <a:p>
            <a:r>
              <a:rPr lang="ru-RU" dirty="0"/>
              <a:t>схемы звезды и голубя из шаблонов,</a:t>
            </a:r>
          </a:p>
          <a:p>
            <a:r>
              <a:rPr lang="ru-RU" dirty="0"/>
              <a:t>клей-карандаш,</a:t>
            </a:r>
          </a:p>
          <a:p>
            <a:r>
              <a:rPr lang="ru-RU" dirty="0"/>
              <a:t>линейка,</a:t>
            </a:r>
          </a:p>
          <a:p>
            <a:r>
              <a:rPr lang="ru-RU" dirty="0"/>
              <a:t>карандаш,</a:t>
            </a:r>
          </a:p>
          <a:p>
            <a:r>
              <a:rPr lang="ru-RU" dirty="0"/>
              <a:t>ножницы.</a:t>
            </a:r>
          </a:p>
        </p:txBody>
      </p:sp>
    </p:spTree>
    <p:extLst>
      <p:ext uri="{BB962C8B-B14F-4D97-AF65-F5344CB8AC3E}">
        <p14:creationId xmlns:p14="http://schemas.microsoft.com/office/powerpoint/2010/main" val="17434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695812E5-C083-40D4-9E54-7423FA1A4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975" y="207654"/>
            <a:ext cx="10394707" cy="1158140"/>
          </a:xfrm>
        </p:spPr>
        <p:txBody>
          <a:bodyPr/>
          <a:lstStyle/>
          <a:p>
            <a:r>
              <a:rPr lang="ru-RU" dirty="0"/>
              <a:t>Приступаем к работе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73CC975F-9F7D-4B5D-8F2B-34A44B12EC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9086" y="1573065"/>
            <a:ext cx="4856158" cy="679994"/>
          </a:xfrm>
        </p:spPr>
        <p:txBody>
          <a:bodyPr/>
          <a:lstStyle/>
          <a:p>
            <a:r>
              <a:rPr lang="ru-RU" dirty="0"/>
              <a:t>Лист белого картона складываем поперек пополам. Это будет основа открытки.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6A11FEF3-44CF-4D43-883A-4C05E205EB6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782150" y="2460330"/>
            <a:ext cx="2890030" cy="3135674"/>
          </a:xfrm>
          <a:prstGeom prst="rect">
            <a:avLst/>
          </a:prstGeom>
        </p:spPr>
      </p:pic>
      <p:sp>
        <p:nvSpPr>
          <p:cNvPr id="7" name="Текст 6">
            <a:extLst>
              <a:ext uri="{FF2B5EF4-FFF2-40B4-BE49-F238E27FC236}">
                <a16:creationId xmlns:a16="http://schemas.microsoft.com/office/drawing/2014/main" id="{87E0291C-6342-420C-99FF-21106AA132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6000" y="1573065"/>
            <a:ext cx="4864491" cy="679994"/>
          </a:xfrm>
        </p:spPr>
        <p:txBody>
          <a:bodyPr/>
          <a:lstStyle/>
          <a:p>
            <a:r>
              <a:rPr lang="ru-RU" dirty="0"/>
              <a:t>Берем лист голубого картона.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F9D6BB12-5F10-4A5F-9204-231E1FC586D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7118601" y="2460330"/>
            <a:ext cx="2651733" cy="3135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036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82881A1C-688B-468F-BEB0-1E73CE648F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2" y="693863"/>
            <a:ext cx="4856158" cy="679994"/>
          </a:xfrm>
        </p:spPr>
        <p:txBody>
          <a:bodyPr/>
          <a:lstStyle/>
          <a:p>
            <a:r>
              <a:rPr lang="ru-RU" dirty="0"/>
              <a:t>Переворачиваем и карандашом размечаем линии сгибов и надреза для </a:t>
            </a:r>
            <a:r>
              <a:rPr lang="ru-RU" dirty="0" err="1"/>
              <a:t>панорамки</a:t>
            </a:r>
            <a:r>
              <a:rPr lang="ru-RU" dirty="0"/>
              <a:t>.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DAFB38DA-2D1E-4AF4-B2FB-67B702761DF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109318" y="1457602"/>
            <a:ext cx="3305233" cy="4148067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8F519B32-5430-46A7-A7B7-1882496BF0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8191" y="702937"/>
            <a:ext cx="4864491" cy="679994"/>
          </a:xfrm>
        </p:spPr>
        <p:txBody>
          <a:bodyPr/>
          <a:lstStyle/>
          <a:p>
            <a:r>
              <a:rPr lang="ru-RU" dirty="0"/>
              <a:t>Делаем надрез и сгибаем лист по линиям чтобы получилась конструкция как на фото.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5689E65-1A9A-4353-A277-59147AE384BF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6760656" y="1373857"/>
            <a:ext cx="3779559" cy="4148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970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B12D1543-34AC-4C97-9D7F-DC10BF3809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8356" y="247849"/>
            <a:ext cx="4856158" cy="679994"/>
          </a:xfrm>
        </p:spPr>
        <p:txBody>
          <a:bodyPr/>
          <a:lstStyle/>
          <a:p>
            <a:r>
              <a:rPr lang="ru-RU" dirty="0"/>
              <a:t>Приклеиваем к основе верхний и нижний край </a:t>
            </a:r>
            <a:r>
              <a:rPr lang="ru-RU" dirty="0" err="1"/>
              <a:t>панорамки</a:t>
            </a:r>
            <a:r>
              <a:rPr lang="ru-RU" dirty="0"/>
              <a:t>.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EEA475DB-81F6-44DC-B906-437A911B1E9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918356" y="927843"/>
            <a:ext cx="4256318" cy="4660668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030859C6-3801-4647-8246-D228B5CD06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06079" y="247849"/>
            <a:ext cx="4864491" cy="679994"/>
          </a:xfrm>
        </p:spPr>
        <p:txBody>
          <a:bodyPr/>
          <a:lstStyle/>
          <a:p>
            <a:r>
              <a:rPr lang="ru-RU" dirty="0"/>
              <a:t>Вырезаем схему звезды из бумаги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3EBAB56C-53D1-45B7-B008-05B8C1CB3A33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6106079" y="953624"/>
            <a:ext cx="4864491" cy="4609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344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D3BC1A48-BBEC-4EA2-9823-9F5C78F84E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2" y="592405"/>
            <a:ext cx="4856158" cy="679994"/>
          </a:xfrm>
        </p:spPr>
        <p:txBody>
          <a:bodyPr/>
          <a:lstStyle/>
          <a:p>
            <a:r>
              <a:rPr lang="ru-RU" dirty="0"/>
              <a:t>Переносим на картон и вырезаем.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B02E55C0-ECEC-4C77-93F0-335DCE4AAE0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035939" y="2862263"/>
            <a:ext cx="2387659" cy="2513012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43838CC3-C075-46DD-9737-6395CB2E98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06079" y="592405"/>
            <a:ext cx="4864491" cy="679994"/>
          </a:xfrm>
        </p:spPr>
        <p:txBody>
          <a:bodyPr/>
          <a:lstStyle/>
          <a:p>
            <a:r>
              <a:rPr lang="ru-RU" dirty="0"/>
              <a:t>Складываем звезду по линиям.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A815EC80-3E4C-47FB-9A5C-C38289DF2636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7205206" y="2862263"/>
            <a:ext cx="2666325" cy="2513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1254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C3B69A12-9A88-4C6C-946D-A4D301253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2079" y="645414"/>
            <a:ext cx="4856158" cy="679994"/>
          </a:xfrm>
        </p:spPr>
        <p:txBody>
          <a:bodyPr/>
          <a:lstStyle/>
          <a:p>
            <a:r>
              <a:rPr lang="ru-RU" dirty="0"/>
              <a:t>Приклеиваем звезду на картонную основу и вырезаем.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360E3435-AA98-4C89-9078-7308D8EC778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733929" y="2862263"/>
            <a:ext cx="2991680" cy="2513012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C2148EED-993F-4CA3-A22A-69FD0965DE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6000" y="645414"/>
            <a:ext cx="4864491" cy="679994"/>
          </a:xfrm>
        </p:spPr>
        <p:txBody>
          <a:bodyPr/>
          <a:lstStyle/>
          <a:p>
            <a:r>
              <a:rPr lang="ru-RU" dirty="0"/>
              <a:t>Звезда обретет плотную основу и не будет деформироваться по краям.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182A0AE7-7647-4AAE-87E3-CBC0735EF021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7130519" y="2862263"/>
            <a:ext cx="2815699" cy="2513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58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AAE3907A-439A-422A-9CFD-CB6DC424BC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2079" y="353866"/>
            <a:ext cx="4856158" cy="679994"/>
          </a:xfrm>
        </p:spPr>
        <p:txBody>
          <a:bodyPr/>
          <a:lstStyle/>
          <a:p>
            <a:r>
              <a:rPr lang="ru-RU" dirty="0"/>
              <a:t>Приклеиваем Звезду на самую нижнюю ступеньки.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786151F9-6466-4057-BD6F-65D7AAFF053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802079" y="1376135"/>
            <a:ext cx="3862252" cy="4229166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A4AB44C0-547B-4738-8591-49E72B38F6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8191" y="693863"/>
            <a:ext cx="4864491" cy="679994"/>
          </a:xfrm>
        </p:spPr>
        <p:txBody>
          <a:bodyPr/>
          <a:lstStyle/>
          <a:p>
            <a:r>
              <a:rPr lang="ru-RU" dirty="0"/>
              <a:t>Над звездой красиво складываем и приклеиваем георгиевскую ленту.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46B14A82-2DE9-4228-A518-B85CC9AD1C11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6172066" y="1373857"/>
            <a:ext cx="3647795" cy="423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8578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57</TotalTime>
  <Words>346</Words>
  <Application>Microsoft Office PowerPoint</Application>
  <PresentationFormat>Широкоэкранный</PresentationFormat>
  <Paragraphs>44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Arial</vt:lpstr>
      <vt:lpstr>Impact</vt:lpstr>
      <vt:lpstr>Главное мероприятие</vt:lpstr>
      <vt:lpstr>Панорама на 9 мая своими руками</vt:lpstr>
      <vt:lpstr>Презентация PowerPoint</vt:lpstr>
      <vt:lpstr>Для изготовления открытки-панорамки понадобятся:</vt:lpstr>
      <vt:lpstr>Приступаем к работе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Шаблон</vt:lpstr>
      <vt:lpstr>Спасибо за внимание!</vt:lpstr>
      <vt:lpstr>Используемые ресурсы: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Панорама на 9 мая своими руками</dc:title>
  <dc:creator>Анастасия Игнатьева</dc:creator>
  <cp:lastModifiedBy>Анастасия Игнатьева</cp:lastModifiedBy>
  <cp:revision>1</cp:revision>
  <dcterms:created xsi:type="dcterms:W3CDTF">2022-04-30T10:17:59Z</dcterms:created>
  <dcterms:modified xsi:type="dcterms:W3CDTF">2022-04-30T11:15:40Z</dcterms:modified>
</cp:coreProperties>
</file>