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0"/>
    <p:restoredTop sz="95859"/>
  </p:normalViewPr>
  <p:slideViewPr>
    <p:cSldViewPr snapToGrid="0" snapToObjects="1">
      <p:cViewPr>
        <p:scale>
          <a:sx n="81" d="100"/>
          <a:sy n="81" d="100"/>
        </p:scale>
        <p:origin x="-246" y="2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5605510-2D13-0E42-B163-3168DB78AF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CE43F4BF-176A-1340-9A4E-4582B2BA7C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E2AA6BC-E0AB-154D-9B5B-168B17A77C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E3CCB-D811-2D42-A50B-B49E14F3952C}" type="datetimeFigureOut">
              <a:rPr lang="x-none" smtClean="0"/>
              <a:t>30.04.2022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C91BB0F-CDFD-824E-8960-DD6E35ACF4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2485E30-AF35-074F-86BF-503AA0A56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99221-680C-0144-A763-2A7548B7E86C}" type="slidenum">
              <a:rPr lang="x-none" smtClean="0"/>
              <a:t>‹#›</a:t>
            </a:fld>
            <a:endParaRPr lang="x-none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B6FF7223-ED51-3B40-9425-A9C770F373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352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1E347C1-39EA-2245-95C4-F324E69CE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38B5B0C8-7333-7541-AF69-F91282AE4E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038C09D-0DF2-5449-AE9C-B79CD6A22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E3CCB-D811-2D42-A50B-B49E14F3952C}" type="datetimeFigureOut">
              <a:rPr lang="x-none" smtClean="0"/>
              <a:t>30.04.2022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BE688DA-583C-4F45-A088-EB415C75D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CA5CB73-EB67-0F49-BB4C-A9266FB76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99221-680C-0144-A763-2A7548B7E86C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426841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D3D7774D-EC38-2A4E-9A89-1B022E6203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EB1C1206-5FB4-8B44-B67F-9977BF7694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8427380-9F6B-B447-BEDF-13D2ECFBFB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E3CCB-D811-2D42-A50B-B49E14F3952C}" type="datetimeFigureOut">
              <a:rPr lang="x-none" smtClean="0"/>
              <a:t>30.04.2022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A5155D6-986F-8746-97CD-B81D73E0C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7628532-CB7C-4F46-9449-43F8B9E2BF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99221-680C-0144-A763-2A7548B7E86C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087376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EF90DB2-3EA8-B049-8972-2606A7D274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380E769-6360-F643-A317-27535AE843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AC4133C-9214-2044-BC92-89DCDADEDE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E3CCB-D811-2D42-A50B-B49E14F3952C}" type="datetimeFigureOut">
              <a:rPr lang="x-none" smtClean="0"/>
              <a:t>30.04.2022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F0D22DC-9B71-4F49-B2D2-83A5FFEEDD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EECCF79-DE3B-394C-92F0-44E6F8CF1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99221-680C-0144-A763-2A7548B7E86C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256822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AE37663-89BB-784F-9F05-6C6D21C194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24BFF4B-52B7-5F49-ACDE-EFA1A89779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1EBB93C-E8C3-6C44-A41C-4D0D8963AA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E3CCB-D811-2D42-A50B-B49E14F3952C}" type="datetimeFigureOut">
              <a:rPr lang="x-none" smtClean="0"/>
              <a:t>30.04.2022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9833C14-1375-CD4F-BFB2-578E77A7D6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A42892D-10CA-B245-8C8F-1987C24674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99221-680C-0144-A763-2A7548B7E86C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61397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1EE8040-6D51-E748-92D9-A510661E2C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5EDC00D-7AF9-274C-B705-4C6233B5B6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117F82A1-E928-AF4B-9723-E977A95CF8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9716990-8B57-E049-A462-9B76B6740F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E3CCB-D811-2D42-A50B-B49E14F3952C}" type="datetimeFigureOut">
              <a:rPr lang="x-none" smtClean="0"/>
              <a:t>30.04.2022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9FCCBCE-AF79-7746-ABB1-D269F128E9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F6CEDB8-686F-0546-B543-D0C4268B7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99221-680C-0144-A763-2A7548B7E86C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941801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C8D69EE-3735-F042-B5BF-CD1CEB126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40F066D-19D8-754C-A11B-C356F9A0A5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F25ABEBF-20D2-CF47-BC9C-301F1C37D9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241D4D8F-11F4-C749-B9E3-81E3F70C7D6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7F7BE7FE-F906-4D47-AF76-6A1385AC19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FE5095C6-EDA7-6A4F-92B0-E13A5C1A9F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E3CCB-D811-2D42-A50B-B49E14F3952C}" type="datetimeFigureOut">
              <a:rPr lang="x-none" smtClean="0"/>
              <a:t>30.04.2022</a:t>
            </a:fld>
            <a:endParaRPr lang="x-non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40DD12B5-9931-EE42-A8CC-2A9EC43F75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FBDC60C7-DF3C-164A-8AC2-38AD1CCE7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99221-680C-0144-A763-2A7548B7E86C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043092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CAC604-2664-E64B-8E18-6235539D01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B5610520-0F8D-294A-A4F4-F0030BA4CC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E3CCB-D811-2D42-A50B-B49E14F3952C}" type="datetimeFigureOut">
              <a:rPr lang="x-none" smtClean="0"/>
              <a:t>30.04.2022</a:t>
            </a:fld>
            <a:endParaRPr lang="x-non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7FB32A5-0BE7-2E46-AEAF-F2240CD776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70AEFD4A-BCA1-6A49-B777-8C7914E39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99221-680C-0144-A763-2A7548B7E86C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1988444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3409A79E-0BBF-1B42-959A-18E136FDCC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E3CCB-D811-2D42-A50B-B49E14F3952C}" type="datetimeFigureOut">
              <a:rPr lang="x-none" smtClean="0"/>
              <a:t>30.04.2022</a:t>
            </a:fld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E2EDFDC7-1A6B-1040-A539-448AD5F67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085678C6-ADED-7049-9E91-4BFE286C9D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99221-680C-0144-A763-2A7548B7E86C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812570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2A68308-9070-BF46-BAF6-B1F83A65B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39EFEDD-63BD-2E47-9DEE-B9A3A4A4E8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056370C-576D-B64E-BEA2-CD4AC16054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45162CF-DD12-874C-B446-4DAC99D95A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E3CCB-D811-2D42-A50B-B49E14F3952C}" type="datetimeFigureOut">
              <a:rPr lang="x-none" smtClean="0"/>
              <a:t>30.04.2022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C69DCF7-58E5-174F-A510-F22C4A02C5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197F6715-9584-5843-BC68-3E1E63406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99221-680C-0144-A763-2A7548B7E86C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44654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D1EE2F4-251A-F04D-92B9-CC22CBC663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395116E4-378B-3345-BD01-5F40A74DA47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6D1DBFD-48C9-D44B-9820-5861174F31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77A358D6-1B35-1F4B-AEA5-0ABB9572EB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E3CCB-D811-2D42-A50B-B49E14F3952C}" type="datetimeFigureOut">
              <a:rPr lang="x-none" smtClean="0"/>
              <a:t>30.04.2022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EF7925C6-C3C8-0647-A9EC-1C608B483A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683A260-D875-CA43-ABB1-70582E6884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99221-680C-0144-A763-2A7548B7E86C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506446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D5ABA1B2-79D8-CB46-831C-327FE07DC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DB9C24F-F3A0-2142-948B-CCAC5B216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CFA2094-37D5-E741-8F5C-BD92A1D095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9E3CCB-D811-2D42-A50B-B49E14F3952C}" type="datetimeFigureOut">
              <a:rPr lang="x-none" smtClean="0"/>
              <a:t>30.04.2022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A9761B1-0DF2-1D43-BC63-65720BCC8F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AB0729E-9167-D048-968E-20D23CE9B3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B99221-680C-0144-A763-2A7548B7E86C}" type="slidenum">
              <a:rPr lang="x-none" smtClean="0"/>
              <a:t>‹#›</a:t>
            </a:fld>
            <a:endParaRPr lang="x-none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266DE6BD-E9E9-EA4D-898D-0373CF2376D9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491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3BC3BAF-64E6-C64C-AD4E-99F06ABD42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61412" y="1561750"/>
            <a:ext cx="5822868" cy="2387600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ПОНЯТИЕ  ОБ ЭКОЛОГИИ</a:t>
            </a:r>
            <a:endParaRPr lang="x-none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016D4C6-3032-7C43-B11D-460348EFCC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61412" y="4041425"/>
            <a:ext cx="5822868" cy="1655762"/>
          </a:xfrm>
        </p:spPr>
        <p:txBody>
          <a:bodyPr/>
          <a:lstStyle/>
          <a:p>
            <a:pPr algn="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Подготовил:</a:t>
            </a:r>
          </a:p>
          <a:p>
            <a:pPr algn="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педагог дополнительного образования</a:t>
            </a:r>
          </a:p>
          <a:p>
            <a:pPr algn="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Парамонов Александр Александрович</a:t>
            </a:r>
            <a:endParaRPr lang="x-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907148" y="964196"/>
            <a:ext cx="30273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МКОУ «Солдатская СОШ»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9464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8662" y="1971187"/>
            <a:ext cx="10515600" cy="1325563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4449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B6EFB5B-A8B7-904D-85ED-157672FDD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92923" y="189279"/>
            <a:ext cx="9882554" cy="1325563"/>
          </a:xfrm>
        </p:spPr>
        <p:txBody>
          <a:bodyPr/>
          <a:lstStyle/>
          <a:p>
            <a:r>
              <a:rPr lang="ru-RU" b="1" dirty="0"/>
              <a:t>Экология: что это такое и что она изучает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11814" y="1825625"/>
            <a:ext cx="4741985" cy="4351338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dirty="0" smtClean="0"/>
              <a:t> Экология </a:t>
            </a:r>
            <a:r>
              <a:rPr lang="ru-RU" dirty="0"/>
              <a:t>— это наука, изучающая взаимодействие живых организмов с окружающей средой. </a:t>
            </a: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Исходя </a:t>
            </a:r>
            <a:r>
              <a:rPr lang="ru-RU" dirty="0"/>
              <a:t>из перевода составного термина, это наука о доме. Но под словом «дом» в экологии понимают не то или, точнее, не только то жилище, в котором проживает конкретная семья, отдельный человек или даже группа людей. </a:t>
            </a:r>
            <a:r>
              <a:rPr lang="ru-RU" dirty="0" smtClean="0"/>
              <a:t>Под </a:t>
            </a:r>
            <a:r>
              <a:rPr lang="ru-RU" dirty="0"/>
              <a:t>словом «дом» здесь понимается целая планета, мир — дом, в котором живут все люди. </a:t>
            </a: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И</a:t>
            </a:r>
            <a:r>
              <a:rPr lang="ru-RU" dirty="0"/>
              <a:t>, конечно, в разных разделах экологии рассматриваются отдельные «комнаты» этого «дома».</a:t>
            </a:r>
            <a:endParaRPr lang="ru-RU" dirty="0"/>
          </a:p>
        </p:txBody>
      </p:sp>
      <p:pic>
        <p:nvPicPr>
          <p:cNvPr id="1026" name="Picture 2" descr="C:\Users\User\Downloads\kisspng-earth-planet-ecology-5ace2278c8eed6.89318123152345868082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6128" y="1311886"/>
            <a:ext cx="4887008" cy="4865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9224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08031" y="365125"/>
            <a:ext cx="9179168" cy="581183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Впервые термин «экология» произнёс учёный-философ и естествоиспытатель Эрнст Генрих Геккель. Этому же немецкому философу принадлежит авторство таких биологических терминов, как онтогенез, филогенез, которые также имеют прямое отношение к экологии.</a:t>
            </a:r>
            <a:endParaRPr lang="ru-RU" dirty="0"/>
          </a:p>
        </p:txBody>
      </p:sp>
      <p:pic>
        <p:nvPicPr>
          <p:cNvPr id="3074" name="Picture 2" descr="C:\Users\User\Downloads\Геккель-Эрнс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9580" y="2395217"/>
            <a:ext cx="6015344" cy="4228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6179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7754" y="365125"/>
            <a:ext cx="5586046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Экология </a:t>
            </a:r>
            <a:r>
              <a:rPr lang="ru-RU" dirty="0"/>
              <a:t>включает в себя множество различных разделов.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42892" y="1825625"/>
            <a:ext cx="5210908" cy="4351338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dirty="0"/>
              <a:t>экология биосферы </a:t>
            </a:r>
            <a:endParaRPr lang="ru-RU" dirty="0" smtClean="0"/>
          </a:p>
          <a:p>
            <a:pPr algn="ctr"/>
            <a:r>
              <a:rPr lang="ru-RU" dirty="0" smtClean="0"/>
              <a:t>промышленная </a:t>
            </a:r>
            <a:r>
              <a:rPr lang="ru-RU" dirty="0"/>
              <a:t>экология </a:t>
            </a:r>
            <a:endParaRPr lang="ru-RU" dirty="0" smtClean="0"/>
          </a:p>
          <a:p>
            <a:pPr algn="ctr"/>
            <a:r>
              <a:rPr lang="ru-RU" dirty="0" smtClean="0"/>
              <a:t>экология </a:t>
            </a:r>
            <a:r>
              <a:rPr lang="ru-RU" dirty="0"/>
              <a:t>отрасли </a:t>
            </a:r>
            <a:endParaRPr lang="ru-RU" dirty="0" smtClean="0"/>
          </a:p>
          <a:p>
            <a:pPr algn="ctr"/>
            <a:r>
              <a:rPr lang="ru-RU" dirty="0" smtClean="0"/>
              <a:t>сельхоз-экология </a:t>
            </a:r>
          </a:p>
          <a:p>
            <a:pPr algn="ctr"/>
            <a:r>
              <a:rPr lang="ru-RU" dirty="0" smtClean="0"/>
              <a:t>эволюционная </a:t>
            </a:r>
            <a:r>
              <a:rPr lang="ru-RU" dirty="0"/>
              <a:t>экология </a:t>
            </a:r>
            <a:endParaRPr lang="ru-RU" dirty="0" smtClean="0"/>
          </a:p>
          <a:p>
            <a:pPr algn="ctr"/>
            <a:r>
              <a:rPr lang="ru-RU" dirty="0" err="1" smtClean="0"/>
              <a:t>валеология</a:t>
            </a:r>
            <a:r>
              <a:rPr lang="ru-RU" dirty="0" smtClean="0"/>
              <a:t> </a:t>
            </a:r>
          </a:p>
          <a:p>
            <a:pPr algn="ctr"/>
            <a:r>
              <a:rPr lang="ru-RU" dirty="0" smtClean="0"/>
              <a:t>геоэкология </a:t>
            </a:r>
          </a:p>
          <a:p>
            <a:pPr algn="ctr"/>
            <a:r>
              <a:rPr lang="ru-RU" dirty="0" smtClean="0"/>
              <a:t>экология </a:t>
            </a:r>
            <a:r>
              <a:rPr lang="ru-RU" dirty="0"/>
              <a:t>морей и </a:t>
            </a:r>
            <a:r>
              <a:rPr lang="ru-RU" dirty="0" smtClean="0"/>
              <a:t>океанов</a:t>
            </a:r>
            <a:endParaRPr lang="ru-RU" dirty="0"/>
          </a:p>
          <a:p>
            <a:pPr algn="ctr"/>
            <a:r>
              <a:rPr lang="ru-RU" dirty="0"/>
              <a:t>социальная экология </a:t>
            </a:r>
            <a:endParaRPr lang="ru-RU" dirty="0" smtClean="0"/>
          </a:p>
          <a:p>
            <a:pPr algn="ctr"/>
            <a:r>
              <a:rPr lang="ru-RU" dirty="0" smtClean="0"/>
              <a:t>экономическая экология</a:t>
            </a:r>
            <a:endParaRPr lang="ru-RU" dirty="0"/>
          </a:p>
        </p:txBody>
      </p:sp>
      <p:pic>
        <p:nvPicPr>
          <p:cNvPr id="2050" name="Picture 2" descr="C:\Users\User\Downloads\kisspng-recycling-symbol-reuse-waste-minimisation-energy-and-environmental-protection-5a92ced8e34617.104989401519570648930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2292" y="902677"/>
            <a:ext cx="480060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2600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28800" y="82062"/>
            <a:ext cx="9525000" cy="6094901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      Эколог </a:t>
            </a:r>
            <a:r>
              <a:rPr lang="ru-RU" dirty="0"/>
              <a:t>— это человек, который изучает влияние любых процессов, веществ, вещей на мир окружающий и живые организмы. Поэтому, когда человек говорит «экология», он подразумевает чистоту окружающей среды. Когда мы произносим любое слово с приставкой «эко», то подразумеваем, что это нечто чистое, безопасное и полезное для нашего здоровья. </a:t>
            </a:r>
            <a:endParaRPr lang="ru-RU" dirty="0"/>
          </a:p>
        </p:txBody>
      </p:sp>
      <p:pic>
        <p:nvPicPr>
          <p:cNvPr id="4098" name="Picture 2" descr="C:\Users\User\Downloads\transparent-holding-hands-61b050bcaf29d4.038492401638944956717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8993" y="3036275"/>
            <a:ext cx="4650394" cy="5357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012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03784" y="820615"/>
            <a:ext cx="7450015" cy="535634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Исключением </a:t>
            </a:r>
            <a:r>
              <a:rPr lang="ru-RU" dirty="0"/>
              <a:t>являются специфические термины, употребляемые в научной среде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/>
          </a:p>
          <a:p>
            <a:r>
              <a:rPr lang="ru-RU" dirty="0" err="1"/>
              <a:t>Экотоп</a:t>
            </a:r>
            <a:r>
              <a:rPr lang="ru-RU" dirty="0"/>
              <a:t> — отдельный участок среды обитания живых организмов, претерпевший некоторые изменения в результате деятельности этих организмов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dirty="0"/>
              <a:t>Экосистема — среда взаимодействия группы живых организмов.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6004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6030" y="365125"/>
            <a:ext cx="9407769" cy="1325563"/>
          </a:xfrm>
        </p:spPr>
        <p:txBody>
          <a:bodyPr/>
          <a:lstStyle/>
          <a:p>
            <a:pPr algn="ctr"/>
            <a:r>
              <a:rPr lang="ru-RU" dirty="0"/>
              <a:t> Если есть наука, существуют и учёные, которые занимаются её развитием.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44308" y="1840524"/>
            <a:ext cx="5609492" cy="44899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Учёные-экологи </a:t>
            </a:r>
            <a:r>
              <a:rPr lang="ru-RU" dirty="0"/>
              <a:t>трудятся над изучением разных вопросов экологии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 По </a:t>
            </a:r>
            <a:r>
              <a:rPr lang="ru-RU" dirty="0"/>
              <a:t>всему миру создаются и успешно работают различные </a:t>
            </a:r>
            <a:r>
              <a:rPr lang="ru-RU" dirty="0" err="1"/>
              <a:t>экослужбы</a:t>
            </a:r>
            <a:r>
              <a:rPr lang="ru-RU" dirty="0"/>
              <a:t>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На </a:t>
            </a:r>
            <a:r>
              <a:rPr lang="ru-RU" dirty="0"/>
              <a:t>каждом предприятии есть собственный отдел, который контролирует влияние работы предприятия на окружающую среду и сдаёт отчётность по этому поводу высшим органам.</a:t>
            </a:r>
            <a:endParaRPr lang="ru-RU" dirty="0"/>
          </a:p>
        </p:txBody>
      </p:sp>
      <p:pic>
        <p:nvPicPr>
          <p:cNvPr id="5122" name="Picture 2" descr="C:\Users\User\Downloads\publications_53f4976654e63d1535d8daa72f53924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077" y="1957754"/>
            <a:ext cx="5138469" cy="3423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422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34308" y="820615"/>
            <a:ext cx="9419492" cy="1723293"/>
          </a:xfrm>
        </p:spPr>
        <p:txBody>
          <a:bodyPr>
            <a:noAutofit/>
          </a:bodyPr>
          <a:lstStyle/>
          <a:p>
            <a:pPr algn="ctr"/>
            <a:r>
              <a:rPr lang="ru-RU" sz="3200" dirty="0"/>
              <a:t>В масштабах мировой науки постоянно ведутся разработки, направленные на оптимизацию различных процессов, для снижения рисков развития экологических проблем и предупреждения возникновения катастроф. 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4337537"/>
            <a:ext cx="10873154" cy="183942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User\Downloads\wvMPrSS5Zf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9115" y="2910871"/>
            <a:ext cx="5037993" cy="3380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1803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9168" y="365125"/>
            <a:ext cx="9794631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От того, как живет, как думает, как действует каждый человек, тоже зависит очень многое.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User\Downloads\plas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2144" y="2172285"/>
            <a:ext cx="5579167" cy="3723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1016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386</Words>
  <Application>Microsoft Office PowerPoint</Application>
  <PresentationFormat>Произвольный</PresentationFormat>
  <Paragraphs>34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Office Theme</vt:lpstr>
      <vt:lpstr>ПОНЯТИЕ  ОБ ЭКОЛОГИИ</vt:lpstr>
      <vt:lpstr>Экология: что это такое и что она изучает</vt:lpstr>
      <vt:lpstr>Презентация PowerPoint</vt:lpstr>
      <vt:lpstr>Экология включает в себя множество различных разделов.</vt:lpstr>
      <vt:lpstr>Презентация PowerPoint</vt:lpstr>
      <vt:lpstr>Презентация PowerPoint</vt:lpstr>
      <vt:lpstr> Если есть наука, существуют и учёные, которые занимаются её развитием. </vt:lpstr>
      <vt:lpstr>В масштабах мировой науки постоянно ведутся разработки, направленные на оптимизацию различных процессов, для снижения рисков развития экологических проблем и предупреждения возникновения катастроф. </vt:lpstr>
      <vt:lpstr>От того, как живет, как думает, как действует каждый человек, тоже зависит очень многое.</vt:lpstr>
      <vt:lpstr>Спасибо за внимание!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PRESENTATON</dc:title>
  <dc:creator>Microsoft Office User</dc:creator>
  <cp:lastModifiedBy>Пользователь Windows</cp:lastModifiedBy>
  <cp:revision>4</cp:revision>
  <dcterms:created xsi:type="dcterms:W3CDTF">2022-01-31T14:49:08Z</dcterms:created>
  <dcterms:modified xsi:type="dcterms:W3CDTF">2022-04-30T11:47:42Z</dcterms:modified>
</cp:coreProperties>
</file>