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0"/>
    <p:restoredTop sz="95859"/>
  </p:normalViewPr>
  <p:slideViewPr>
    <p:cSldViewPr snapToGrid="0" snapToObjects="1">
      <p:cViewPr>
        <p:scale>
          <a:sx n="81" d="100"/>
          <a:sy n="81" d="100"/>
        </p:scale>
        <p:origin x="-246" y="2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CF9FB95-388A-BA4A-9135-144CE60A39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52273E0-FEE6-DB48-AF8A-44B3FF3E6C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5FB9AEB-ECFB-0B47-B28C-1BB924C0A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6035D-BDB9-464D-9775-2B01D10B8000}" type="datetimeFigureOut">
              <a:rPr lang="x-none" smtClean="0"/>
              <a:t>30.04.2022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0008DED-5C60-994C-B460-E693D12BA1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6434A1F-E21C-0B49-8F13-343E58192F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7E8A0-C3BA-6040-8BE2-143B3CF2C647}" type="slidenum">
              <a:rPr lang="x-none" smtClean="0"/>
              <a:t>‹#›</a:t>
            </a:fld>
            <a:endParaRPr lang="x-none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8008BCC4-1DDB-BE46-91E4-00764A42EBF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538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0965FE1-CAE0-FF42-AA31-1F8E26783B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461516AB-1990-2547-B882-B6D715BA5C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AEF200D-4500-5A42-B00E-BB85100D22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6035D-BDB9-464D-9775-2B01D10B8000}" type="datetimeFigureOut">
              <a:rPr lang="x-none" smtClean="0"/>
              <a:t>30.04.2022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65C44D7-CC27-7643-8A2A-EAFCAB6705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DD28F3F-68E5-284D-A76C-E2543C3BC9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7E8A0-C3BA-6040-8BE2-143B3CF2C64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7022576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2185EB3A-B092-0044-A1A2-44CEE8B9EB7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A0A84942-CDD1-B349-B2D6-BAE3DF45FF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1206FA1-0953-5140-8512-A823F7D916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6035D-BDB9-464D-9775-2B01D10B8000}" type="datetimeFigureOut">
              <a:rPr lang="x-none" smtClean="0"/>
              <a:t>30.04.2022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55A904B-A958-B34F-AC89-DD526E127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6100FAC-AEB9-8543-BC49-7931915A8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7E8A0-C3BA-6040-8BE2-143B3CF2C64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501553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CE085B6-96A0-0544-8BD5-249450A999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42F56FF-9495-3749-8FB1-2EEBAB43D6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921123C-4707-6D48-B357-315523ACE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6035D-BDB9-464D-9775-2B01D10B8000}" type="datetimeFigureOut">
              <a:rPr lang="x-none" smtClean="0"/>
              <a:t>30.04.2022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0532C91-C8AC-3D4B-AFC3-AA4FE15E3F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BAC2E70-E602-944D-B416-2436A00B9C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7E8A0-C3BA-6040-8BE2-143B3CF2C64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3778999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4836EF1-E8B4-8D4F-B134-AEBCD7079E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2E0B9E1-458D-8846-B446-4B036AAB8E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E1D2FE2-5020-334E-A258-5637538D00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6035D-BDB9-464D-9775-2B01D10B8000}" type="datetimeFigureOut">
              <a:rPr lang="x-none" smtClean="0"/>
              <a:t>30.04.2022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68A0B82-F2C3-1C42-ACA1-F3163112E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3A41486-5B95-954C-AF06-08DC7B036E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7E8A0-C3BA-6040-8BE2-143B3CF2C64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997649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F0785DC-3D8D-BE4E-ACB7-C7DA827CA0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A05F68A-92C2-384C-AC0B-9FBC959C00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74A7A9A2-16FA-A046-95F5-996B1EC3F7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6E41D4D4-3FB7-5B44-B312-6FAF9BF0E2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6035D-BDB9-464D-9775-2B01D10B8000}" type="datetimeFigureOut">
              <a:rPr lang="x-none" smtClean="0"/>
              <a:t>30.04.2022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144F03BE-CE38-A14F-BBA7-85A7F40663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10EDD91-54DF-BC4D-BCF2-B8F1738DC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7E8A0-C3BA-6040-8BE2-143B3CF2C64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0208189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7F3C533-83EA-B546-B29A-D804D96698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9CBEC126-DD82-1C4B-9B67-0F1CE4DCE3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27C139A1-FE16-EB44-BC12-8A552CB0CD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164F3BC6-F119-9B47-8184-EFFF3B702B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D826BFE7-E957-D245-BDA8-04B1A243A42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E605C0C6-C0C6-9049-8D50-51E5B7BA26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6035D-BDB9-464D-9775-2B01D10B8000}" type="datetimeFigureOut">
              <a:rPr lang="x-none" smtClean="0"/>
              <a:t>30.04.2022</a:t>
            </a:fld>
            <a:endParaRPr lang="x-non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2F6AD74A-4213-F142-974E-00AFA5F2C1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0416BE6F-6373-AB4C-910D-D44910136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7E8A0-C3BA-6040-8BE2-143B3CF2C64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0229643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092BD07-304C-E84C-82D7-45AD6FDC18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9C6312C4-9D7E-0F4B-97F3-089546172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6035D-BDB9-464D-9775-2B01D10B8000}" type="datetimeFigureOut">
              <a:rPr lang="x-none" smtClean="0"/>
              <a:t>30.04.2022</a:t>
            </a:fld>
            <a:endParaRPr lang="x-non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5A5429CD-A6A5-1048-AC48-2ECF13261B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96C405CE-F923-DE41-AE6A-4324253E10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7E8A0-C3BA-6040-8BE2-143B3CF2C64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911835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8A830423-F538-FB45-B002-A85BCBD2F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6035D-BDB9-464D-9775-2B01D10B8000}" type="datetimeFigureOut">
              <a:rPr lang="x-none" smtClean="0"/>
              <a:t>30.04.2022</a:t>
            </a:fld>
            <a:endParaRPr lang="x-non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6C3B6818-2FD6-8D4B-B4BE-24277E0C1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36EE3159-5369-404A-86DC-CCB6E94A56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7E8A0-C3BA-6040-8BE2-143B3CF2C64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783376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8D10C5E-FAAE-494A-8300-0957EC1C6A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7FD1C1E-C259-2A4E-BBCD-4C7C0ED216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125291D0-8517-3643-B889-A98AE9D8AA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AE7E1A0-41E6-D545-9F20-A1F7461607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6035D-BDB9-464D-9775-2B01D10B8000}" type="datetimeFigureOut">
              <a:rPr lang="x-none" smtClean="0"/>
              <a:t>30.04.2022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D696FA76-4EFE-3F40-A2D1-57C0B71303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EEF2095A-47AC-4D44-9F0C-1454B08762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7E8A0-C3BA-6040-8BE2-143B3CF2C64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8638333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9DE214E-D77B-E949-93D6-333EE41F92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DCF5D50E-AF1E-864E-9EE5-655D35BA57F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5F1B40B4-C70E-1941-9394-21540DB793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F83AE5B1-10ED-8E47-AFF4-FE077CAA2B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6035D-BDB9-464D-9775-2B01D10B8000}" type="datetimeFigureOut">
              <a:rPr lang="x-none" smtClean="0"/>
              <a:t>30.04.2022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867D1B64-5B94-974D-AB5A-159BF910DB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1E2075D-39A7-EA47-B0E3-755CBC2058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7E8A0-C3BA-6040-8BE2-143B3CF2C64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1342576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DDEDF7A0-46FE-1A40-9C40-BDD2C0D61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1FBFB0C-3D6A-0D46-B431-56C253FA03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40A32DB-C7EE-3641-8B45-BE63DE21763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56035D-BDB9-464D-9775-2B01D10B8000}" type="datetimeFigureOut">
              <a:rPr lang="x-none" smtClean="0"/>
              <a:t>30.04.2022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0C05E79-7C13-6546-89F0-263A307BE4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51C6089-65EF-194E-8520-5BB14D6867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37E8A0-C3BA-6040-8BE2-143B3CF2C647}" type="slidenum">
              <a:rPr lang="x-none" smtClean="0"/>
              <a:t>‹#›</a:t>
            </a:fld>
            <a:endParaRPr lang="x-none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40E4B1A8-96BE-474D-8F07-FEEA4B21A8E8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888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9B5330B-4ADE-3346-9AFF-B7E466D74B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0852" y="611723"/>
            <a:ext cx="6705600" cy="3010707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/>
              <a:t>Понятие о среде обитания и экологических факторах</a:t>
            </a:r>
            <a:endParaRPr lang="x-non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CF3F29CB-2039-4E4C-B364-6CA31815EB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0852" y="3845169"/>
            <a:ext cx="6705600" cy="901992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ru-RU" dirty="0" smtClean="0"/>
              <a:t>Подготовил:</a:t>
            </a:r>
          </a:p>
          <a:p>
            <a:pPr algn="l"/>
            <a:r>
              <a:rPr lang="ru-RU" dirty="0" smtClean="0"/>
              <a:t>Педагог дополнительного образования</a:t>
            </a:r>
          </a:p>
          <a:p>
            <a:pPr algn="l"/>
            <a:r>
              <a:rPr lang="ru-RU" dirty="0" smtClean="0"/>
              <a:t>Парамонов Александр Александрович</a:t>
            </a:r>
            <a:endParaRPr lang="x-none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79833" y="215987"/>
            <a:ext cx="26958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МКОУ «Солдатская СОШ»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6683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Почвенная среда</a:t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2032" y="1101969"/>
            <a:ext cx="4888522" cy="5074994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dirty="0" smtClean="0"/>
              <a:t>   В </a:t>
            </a:r>
            <a:r>
              <a:rPr lang="ru-RU" dirty="0"/>
              <a:t>почву свет почти не проникает, поэтому здесь нет зелёных частей растений, а многие животные лишены органов зрения (черви) либо имеют недоразвитые глаза (бурозубки, личинки насекомых). </a:t>
            </a:r>
          </a:p>
          <a:p>
            <a:pPr marL="0" indent="0" algn="ctr">
              <a:buNone/>
            </a:pPr>
            <a:r>
              <a:rPr lang="ru-RU" dirty="0" smtClean="0"/>
              <a:t>    Почва </a:t>
            </a:r>
            <a:r>
              <a:rPr lang="ru-RU" dirty="0"/>
              <a:t>богата минеральными и органическими веществами, здесь располагаются корни растений, грибницы грибов, обитает множество микроорганизмов. </a:t>
            </a:r>
          </a:p>
          <a:p>
            <a:endParaRPr lang="ru-RU" dirty="0"/>
          </a:p>
        </p:txBody>
      </p:sp>
      <p:pic>
        <p:nvPicPr>
          <p:cNvPr id="9218" name="Picture 2" descr="C:\Users\User\Downloads\slide-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5" t="4996" r="7369" b="8504"/>
          <a:stretch/>
        </p:blipFill>
        <p:spPr bwMode="auto">
          <a:xfrm>
            <a:off x="5673969" y="1230923"/>
            <a:ext cx="6156246" cy="4607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32488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1016" y="365125"/>
            <a:ext cx="6353908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Организм как среда обитания</a:t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1015" y="1207476"/>
            <a:ext cx="9566031" cy="552157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    На </a:t>
            </a:r>
            <a:r>
              <a:rPr lang="ru-RU" dirty="0"/>
              <a:t>поверхности и внутри живых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организмов </a:t>
            </a:r>
            <a:r>
              <a:rPr lang="ru-RU" dirty="0"/>
              <a:t>могут обитать вредные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или </a:t>
            </a:r>
            <a:r>
              <a:rPr lang="ru-RU" dirty="0"/>
              <a:t>полезные сожители — паразиты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или </a:t>
            </a:r>
            <a:r>
              <a:rPr lang="ru-RU" dirty="0"/>
              <a:t>симбионты. 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      Живой </a:t>
            </a:r>
            <a:r>
              <a:rPr lang="ru-RU" dirty="0"/>
              <a:t>организм как среда обитания отличается стабильностью условий и незначительными колебаниями экологических факторов — температуры, давления, химического состава. Паразитические организмы часто имеют разнообразные приспособления для закрепления в/на теле хозяина (присоски, крючки, коготки) и способны к быстрому размножению. Организмы, образующие симбиотические связи, часто обладают взаимной приспособленностью друг к другу.</a:t>
            </a:r>
          </a:p>
          <a:p>
            <a:endParaRPr lang="ru-RU" dirty="0"/>
          </a:p>
        </p:txBody>
      </p:sp>
      <p:pic>
        <p:nvPicPr>
          <p:cNvPr id="10242" name="Picture 2" descr="C:\Users\User\Downloads\99692931_2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2" t="3418" r="1832" b="8547"/>
          <a:stretch/>
        </p:blipFill>
        <p:spPr bwMode="auto">
          <a:xfrm>
            <a:off x="6260124" y="172549"/>
            <a:ext cx="4955344" cy="3036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08533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089644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72706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FB9F197-5845-0246-B0C6-2623488629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15814"/>
            <a:ext cx="10515600" cy="85578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Среда обитания</a:t>
            </a:r>
            <a:r>
              <a:rPr lang="ru-RU" dirty="0"/>
              <a:t> (среда жизни) — это часть природы, которая окружает живой организм и с которой он взаимодействует.</a:t>
            </a:r>
            <a:endParaRPr lang="x-none" dirty="0"/>
          </a:p>
        </p:txBody>
      </p:sp>
      <p:pic>
        <p:nvPicPr>
          <p:cNvPr id="1026" name="Picture 2" descr="C:\Users\User\Downloads\img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41"/>
          <a:stretch/>
        </p:blipFill>
        <p:spPr bwMode="auto">
          <a:xfrm>
            <a:off x="1934307" y="1863969"/>
            <a:ext cx="8510954" cy="4746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22228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dirty="0"/>
              <a:t>Отдельные свойства и компоненты среды, воздействующие на организмы, называют </a:t>
            </a:r>
            <a:r>
              <a:rPr lang="ru-RU" sz="3200" b="1" dirty="0"/>
              <a:t>экологическими факторами</a:t>
            </a:r>
            <a:r>
              <a:rPr lang="ru-RU" sz="3200" dirty="0"/>
              <a:t> (от лат. </a:t>
            </a:r>
            <a:r>
              <a:rPr lang="ru-RU" sz="3200" i="1" dirty="0" err="1"/>
              <a:t>factor</a:t>
            </a:r>
            <a:r>
              <a:rPr lang="ru-RU" sz="3200" dirty="0"/>
              <a:t> [фактор] — «делающий, производящий»).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User\Downloads\img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" t="24890" r="5394" b="16430"/>
          <a:stretch/>
        </p:blipFill>
        <p:spPr bwMode="auto">
          <a:xfrm>
            <a:off x="1629508" y="2366963"/>
            <a:ext cx="7983415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73080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   Абиотические </a:t>
            </a:r>
            <a:r>
              <a:rPr lang="ru-RU" b="1" dirty="0"/>
              <a:t>факторы</a:t>
            </a:r>
            <a:r>
              <a:rPr lang="ru-RU" dirty="0"/>
              <a:t> – это совокупность факторов неорганической среды, влияющих на жизнь и распространение организмов. Их делят на </a:t>
            </a:r>
            <a:r>
              <a:rPr lang="ru-RU" i="1" dirty="0"/>
              <a:t>физические, химические и эдафические</a:t>
            </a:r>
            <a:r>
              <a:rPr lang="ru-RU" dirty="0"/>
              <a:t>.</a:t>
            </a:r>
            <a:endParaRPr lang="ru-RU" dirty="0"/>
          </a:p>
        </p:txBody>
      </p:sp>
      <p:pic>
        <p:nvPicPr>
          <p:cNvPr id="3074" name="Picture 2" descr="C:\Users\User\Downloads\slide-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90" t="22546" r="6618" b="13268"/>
          <a:stretch/>
        </p:blipFill>
        <p:spPr bwMode="auto">
          <a:xfrm>
            <a:off x="2790091" y="1805353"/>
            <a:ext cx="5733439" cy="4254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72002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   Биотические </a:t>
            </a:r>
            <a:r>
              <a:rPr lang="ru-RU" b="1" dirty="0"/>
              <a:t>факторы</a:t>
            </a:r>
            <a:r>
              <a:rPr lang="ru-RU" dirty="0"/>
              <a:t> – совокупность влияний жизнедеятельности одних организмов на жизнедеятельность других (внутривидовые, и межвидовые взаимодействия), а также на неживую среду обитания. </a:t>
            </a:r>
            <a:endParaRPr lang="ru-RU" dirty="0"/>
          </a:p>
        </p:txBody>
      </p:sp>
      <p:pic>
        <p:nvPicPr>
          <p:cNvPr id="4098" name="Picture 2" descr="C:\Users\User\Downloads\0016-016-Bioticheskie-faktory-sredy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2" t="28033" r="5512" b="5129"/>
          <a:stretch/>
        </p:blipFill>
        <p:spPr bwMode="auto">
          <a:xfrm>
            <a:off x="1781907" y="1981200"/>
            <a:ext cx="8393723" cy="4583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12803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   Антропогенные </a:t>
            </a:r>
            <a:r>
              <a:rPr lang="ru-RU" b="1" dirty="0"/>
              <a:t>факторы</a:t>
            </a:r>
            <a:r>
              <a:rPr lang="ru-RU" dirty="0"/>
              <a:t> – факторы, порожденные человеком и воздействующие на окружающую среду (загрязнение, эрозия почв, уничтожение лесов и т. д.).</a:t>
            </a:r>
            <a:endParaRPr lang="ru-RU" dirty="0"/>
          </a:p>
        </p:txBody>
      </p:sp>
      <p:pic>
        <p:nvPicPr>
          <p:cNvPr id="5122" name="Picture 2" descr="C:\Users\User\Downloads\img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7" t="17778" r="4615" b="7009"/>
          <a:stretch/>
        </p:blipFill>
        <p:spPr bwMode="auto">
          <a:xfrm>
            <a:off x="1852246" y="1395047"/>
            <a:ext cx="8440615" cy="5158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50965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Выделяют</a:t>
            </a:r>
            <a:r>
              <a:rPr lang="ru-RU" dirty="0"/>
              <a:t> </a:t>
            </a:r>
            <a:r>
              <a:rPr lang="ru-RU" b="1" dirty="0"/>
              <a:t>четыре основные среды жизни</a:t>
            </a:r>
            <a:r>
              <a:rPr lang="ru-RU" dirty="0"/>
              <a:t>, отличающиеся друг от друга по свойствам и условиям обитания.</a:t>
            </a:r>
          </a:p>
          <a:p>
            <a:pPr marL="0" indent="0">
              <a:buNone/>
            </a:pPr>
            <a:r>
              <a:rPr lang="ru-RU" dirty="0" smtClean="0"/>
              <a:t>    Первой </a:t>
            </a:r>
            <a:r>
              <a:rPr lang="ru-RU" dirty="0"/>
              <a:t>средой, в которой возникла и распространилась жизнь на нашей планете, была </a:t>
            </a:r>
            <a:r>
              <a:rPr lang="ru-RU" b="1" dirty="0"/>
              <a:t>водная</a:t>
            </a:r>
            <a:r>
              <a:rPr lang="ru-RU" dirty="0"/>
              <a:t> </a:t>
            </a:r>
            <a:r>
              <a:rPr lang="ru-RU" b="1" dirty="0"/>
              <a:t>среда</a:t>
            </a:r>
            <a:r>
              <a:rPr lang="ru-RU" dirty="0"/>
              <a:t>. Впоследствии организмы освоили </a:t>
            </a:r>
            <a:r>
              <a:rPr lang="ru-RU" b="1" dirty="0"/>
              <a:t>наземно-воздушную среду</a:t>
            </a:r>
            <a:r>
              <a:rPr lang="ru-RU" dirty="0"/>
              <a:t> и заселили </a:t>
            </a:r>
            <a:r>
              <a:rPr lang="ru-RU" b="1" dirty="0"/>
              <a:t>почвенную среду</a:t>
            </a:r>
            <a:r>
              <a:rPr lang="ru-RU" dirty="0"/>
              <a:t>. Сами живые существа представляют собой среду обитания для паразитов и симбионтов: таким образом, можно выделить </a:t>
            </a:r>
            <a:r>
              <a:rPr lang="ru-RU" b="1" dirty="0"/>
              <a:t>организменную среду </a:t>
            </a:r>
            <a:r>
              <a:rPr lang="ru-RU" dirty="0"/>
              <a:t>жизни.</a:t>
            </a:r>
          </a:p>
          <a:p>
            <a:endParaRPr lang="ru-RU" dirty="0"/>
          </a:p>
        </p:txBody>
      </p:sp>
      <p:pic>
        <p:nvPicPr>
          <p:cNvPr id="6146" name="Picture 2" descr="C:\Users\User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0421" y="3605702"/>
            <a:ext cx="9154502" cy="1966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3731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2031" y="164123"/>
            <a:ext cx="6424245" cy="1526565"/>
          </a:xfrm>
        </p:spPr>
        <p:txBody>
          <a:bodyPr/>
          <a:lstStyle/>
          <a:p>
            <a:r>
              <a:rPr lang="ru-RU" b="1" dirty="0"/>
              <a:t>Наземно-воздушная среда</a:t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6276" y="445478"/>
            <a:ext cx="4923693" cy="5731486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dirty="0" smtClean="0"/>
              <a:t>   Наземно-воздушная </a:t>
            </a:r>
            <a:r>
              <a:rPr lang="ru-RU" dirty="0"/>
              <a:t>среда отличается большим разнообразием экологических условий. Для этой среды характерно обилие света, поэтому её населяет множество видов зелёных растений. Но в наземно-воздушной среде почти повсеместно наблюдается недостаток влаги, в связи с этим наземные организмы имеют специальные приспособления для добывания, запасания и экономного использования воды.</a:t>
            </a:r>
          </a:p>
          <a:p>
            <a:endParaRPr lang="ru-RU" dirty="0"/>
          </a:p>
        </p:txBody>
      </p:sp>
      <p:pic>
        <p:nvPicPr>
          <p:cNvPr id="7170" name="Picture 2" descr="C:\Users\User\Downloads\00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05" t="23249" r="15127" b="4102"/>
          <a:stretch/>
        </p:blipFill>
        <p:spPr bwMode="auto">
          <a:xfrm>
            <a:off x="293076" y="1194655"/>
            <a:ext cx="6553200" cy="4982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33013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4738" y="105509"/>
            <a:ext cx="10369062" cy="1585180"/>
          </a:xfrm>
        </p:spPr>
        <p:txBody>
          <a:bodyPr/>
          <a:lstStyle/>
          <a:p>
            <a:r>
              <a:rPr lang="ru-RU" b="1" dirty="0"/>
              <a:t>Водная среда</a:t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68462" y="1101969"/>
            <a:ext cx="5785338" cy="507499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    Толща </a:t>
            </a:r>
            <a:r>
              <a:rPr lang="ru-RU" dirty="0"/>
              <a:t>воды поглощает свет гораздо сильнее, чем слой воздуха, поэтому в водной среде растения встречаются только до глубин, куда проникают солнечные лучи (50–150 м). Глубоководные водоросли приспособились к недостатку освещения: они окрашены в бурые и красные цвета и способны улавливать даже слабые, проникающие на глубину лучи синего цвета. </a:t>
            </a:r>
          </a:p>
          <a:p>
            <a:endParaRPr lang="ru-RU" dirty="0"/>
          </a:p>
        </p:txBody>
      </p:sp>
      <p:pic>
        <p:nvPicPr>
          <p:cNvPr id="8194" name="Picture 2" descr="C:\Users\User\Downloads\9_6_22_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8" t="1524" r="2477" b="6362"/>
          <a:stretch/>
        </p:blipFill>
        <p:spPr bwMode="auto">
          <a:xfrm>
            <a:off x="433754" y="926123"/>
            <a:ext cx="4982309" cy="5580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23544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207</Words>
  <Application>Microsoft Office PowerPoint</Application>
  <PresentationFormat>Произвольный</PresentationFormat>
  <Paragraphs>24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Office Theme</vt:lpstr>
      <vt:lpstr>Понятие о среде обитания и экологических факторах</vt:lpstr>
      <vt:lpstr>Среда обитания (среда жизни) — это часть природы, которая окружает живой организм и с которой он взаимодействует.</vt:lpstr>
      <vt:lpstr>Отдельные свойства и компоненты среды, воздействующие на организмы, называют экологическими факторами (от лат. factor [фактор] — «делающий, производящий»).</vt:lpstr>
      <vt:lpstr>Презентация PowerPoint</vt:lpstr>
      <vt:lpstr>Презентация PowerPoint</vt:lpstr>
      <vt:lpstr>Презентация PowerPoint</vt:lpstr>
      <vt:lpstr>Презентация PowerPoint</vt:lpstr>
      <vt:lpstr>Наземно-воздушная среда </vt:lpstr>
      <vt:lpstr>Водная среда </vt:lpstr>
      <vt:lpstr>Почвенная среда </vt:lpstr>
      <vt:lpstr>Организм как среда обитания </vt:lpstr>
      <vt:lpstr>Спасибо за внимание!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Microsoft Office User</dc:creator>
  <cp:lastModifiedBy>Пользователь Windows</cp:lastModifiedBy>
  <cp:revision>4</cp:revision>
  <dcterms:created xsi:type="dcterms:W3CDTF">2022-01-31T14:44:07Z</dcterms:created>
  <dcterms:modified xsi:type="dcterms:W3CDTF">2022-04-30T12:13:23Z</dcterms:modified>
</cp:coreProperties>
</file>