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96" d="100"/>
          <a:sy n="96" d="100"/>
        </p:scale>
        <p:origin x="-178" y="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49D3309-FB5F-4371-97B7-33D7FFE04B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CE0EFD-F020-42B5-9D9E-99FC43111E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5CE5AD2-92E0-48F9-A44B-34538CEE78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68698AC-1F65-4F86-BB26-1816BF336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1B80337-0C76-48E5-BD7E-12F8B2E3B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A9B08F-217A-42F8-9139-D3FA8A5D5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174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EF4299-E865-4BC1-ABEE-EBF4BD368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B0D69E7-E834-480B-89E9-2367A2154E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F53DDCE-143C-4D2F-B3EF-F788B5204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B565FDF-176C-451B-B18D-80BE5F053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5B47DD8-CA59-464C-A504-6AD6E3F1D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24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877AC521-08FB-4505-ACF8-E86A1EFE49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73BA98B-3C67-4A6E-A6D2-1ED6FF992D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1CBDA9C-9268-4BF3-B43E-AB0A7673D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9C7AB7B-6EC7-499C-9A59-9A4EB67C8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214AFD8-74B7-46E1-A95E-10B16DC3C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92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FD5DA9-E882-42FE-A49E-B49CE42D0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FE1B8A1-060C-40A6-9B3E-1E7515BE2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F6DE875-1C69-4768-9F18-6BEB89A98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3C8FB6D-4771-4733-B8D7-1B403173F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87A3C66-59E5-4E43-816D-F824BFF0A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103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323A6A-E3F2-44D7-B677-B3C74B60C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C228BED-674E-4EA4-90DB-BD2DE0945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A766689-F681-4DE9-8CF0-98F658755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D7E08E7-A96E-4026-802E-C123B661F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E38144E-E165-4324-B375-C6E68B971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448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23CF1D-A1DD-4BAE-82ED-99551F490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F44CE7B-3BEE-4B4D-924A-F7EAF8B150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A2A49DA-3C7A-479E-8DE5-328575A1E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A4BC1A3-9E00-4904-8F1C-022822429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9B9FBAE-AF5C-4489-95D4-035ABF84E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164045F-11FB-43C8-A0FE-87A59F15F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04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1E4CC8-F93D-4EA4-8069-D7CC1A4C2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D0AC2A1-4F31-4FC1-BC9C-B4A4BE87E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69F0B81-BD6D-4772-A25A-744F53DAA4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9B7A9A8-1670-4D22-A3D2-0F87FE2D5B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3711E92-E5FA-48A2-85E4-F97922F680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D8F0AA6-E0A4-4CD5-BCAA-31EDE4469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1253ECC-8E3A-4990-B38D-39EDBAD31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8AD3A1AD-CCC7-41A7-9C26-A0FF84089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318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2B85F5-7D5F-42DF-88B3-1E31C92B1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711EC1E8-AA33-4BC0-B66B-FD94BFF6D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C0070AD-545F-4A52-9FD6-C3A1AE939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210B37E4-9193-4CE0-BC99-223802C2E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268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E977721-BCED-4272-BFD5-016BE73D5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C3E075F1-B0A1-4B7F-845A-00970A9DB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8056F16-E3BA-4799-A5FE-3F03CDBA7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675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33AD51-C120-4980-9808-8F1EA740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613EF98-649B-4ED0-AAAB-D9DAA8B86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CB6544F-8444-4E6D-B8A7-24E03BD2EA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F16CEEB-AAE1-4843-865A-373CF483B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B891E46-AA87-4656-81EA-FEBCC6AFC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CECBFB6-BA63-4F1A-A8B6-B319CF369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908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24FEC6-C90B-41C4-8561-F6F2BF2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8FADBB8-9AF7-4D48-8BE4-C8F7ECB15A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51EFD8B-6258-4C6B-8992-F77C365B0B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BFCE8A7-E214-4FBF-8112-5DB8851AA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59583-7489-4193-B835-FF69BB42DEC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61880DC-8EF9-4C2C-A23C-6A2AD0603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9C04F86-E220-48D6-83B8-5CA59D38E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F17C6-6A3C-4596-8574-544E8821E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773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85C92AA-8093-4039-8EAA-7173550C775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3D3D00-E3E3-4B1F-993B-DB3368F13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1B851B4-86CD-44E4-82BF-2291418ADC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EDF3415-4600-4C26-B663-FA116AD31E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59583-7489-4193-B835-FF69BB42DEC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A753825-75E0-4A00-9DA9-0E859030C1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C601F6-BFF4-476A-9105-B4BBF603B6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F17C6-6A3C-4596-8574-544E8821EF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469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3A468B6-B08D-4AF1-A7B3-DD35F3E69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8417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Экологический след современного человека</a:t>
            </a:r>
            <a:endParaRPr lang="ru-RU" sz="7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F62829B-A604-4136-AF64-5BAFE6BFA9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63852"/>
            <a:ext cx="9144000" cy="1655762"/>
          </a:xfrm>
        </p:spPr>
        <p:txBody>
          <a:bodyPr/>
          <a:lstStyle/>
          <a:p>
            <a:r>
              <a:rPr lang="ru-RU" dirty="0" smtClean="0"/>
              <a:t>Подготовил:</a:t>
            </a:r>
          </a:p>
          <a:p>
            <a:r>
              <a:rPr lang="ru-RU" dirty="0" smtClean="0"/>
              <a:t>Педагог дополнительного образования</a:t>
            </a:r>
          </a:p>
          <a:p>
            <a:r>
              <a:rPr lang="ru-RU" dirty="0" smtClean="0"/>
              <a:t>Парамонов Александр Александрович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57104" y="1169043"/>
            <a:ext cx="35259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МКОУ «Солдатская СОШ»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49955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F33B5F-51AD-452C-A771-E96DE0FE9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3141" y="189634"/>
            <a:ext cx="8627165" cy="1996975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Экологический след — это площадь биологически продуктивной территории и акватории, необходимой для производства потребляемых человеком ресурсов и поглощения отходов.</a:t>
            </a:r>
            <a:endParaRPr lang="ru-RU" sz="2400" b="1" dirty="0"/>
          </a:p>
        </p:txBody>
      </p:sp>
      <p:pic>
        <p:nvPicPr>
          <p:cNvPr id="1026" name="Picture 2" descr="C:\Users\trein\Downloads\kisspng-ecological-footprint-ecology-stock-photography-sus-sea-buckthorn-5abb6e04b7eaa8.57275652152223283675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486" y="1855382"/>
            <a:ext cx="4213529" cy="422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568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7381" y="246490"/>
            <a:ext cx="9946419" cy="593047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Экологический </a:t>
            </a:r>
            <a:r>
              <a:rPr lang="ru-RU" dirty="0"/>
              <a:t>след рассчитывает Глобальная сеть экологического следа (</a:t>
            </a:r>
            <a:r>
              <a:rPr lang="ru-RU" dirty="0" err="1"/>
              <a:t>Global</a:t>
            </a:r>
            <a:r>
              <a:rPr lang="ru-RU" dirty="0"/>
              <a:t> </a:t>
            </a:r>
            <a:r>
              <a:rPr lang="ru-RU" dirty="0" err="1"/>
              <a:t>Footprint</a:t>
            </a:r>
            <a:r>
              <a:rPr lang="ru-RU" dirty="0"/>
              <a:t> </a:t>
            </a:r>
            <a:r>
              <a:rPr lang="ru-RU" dirty="0" err="1"/>
              <a:t>Network</a:t>
            </a:r>
            <a:r>
              <a:rPr lang="ru-RU" dirty="0"/>
              <a:t>, GFN) — международный </a:t>
            </a:r>
            <a:r>
              <a:rPr lang="ru-RU" dirty="0"/>
              <a:t>научно-исследовательский</a:t>
            </a:r>
            <a:r>
              <a:rPr lang="ru-RU" dirty="0"/>
              <a:t> институт с филиалами в Северной Америке, Европе и Азии. В ряде стран, в том числе и в России, эта работа ведется совместно с WWF.</a:t>
            </a:r>
            <a:endParaRPr lang="ru-RU" dirty="0"/>
          </a:p>
        </p:txBody>
      </p:sp>
      <p:pic>
        <p:nvPicPr>
          <p:cNvPr id="2050" name="Picture 2" descr="C:\Users\trein\Desktop\Global-Footprint-network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45" y="3034634"/>
            <a:ext cx="6146358" cy="252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trein\Desktop\img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46" y="3034634"/>
            <a:ext cx="3361091" cy="252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3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0102" y="1510749"/>
            <a:ext cx="3904090" cy="5270514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de-DE" dirty="0" smtClean="0"/>
              <a:t>   </a:t>
            </a:r>
            <a:r>
              <a:rPr lang="ru-RU" dirty="0" smtClean="0"/>
              <a:t>Повседневная </a:t>
            </a:r>
            <a:r>
              <a:rPr lang="ru-RU" dirty="0"/>
              <a:t>жизнь людей является основным источником экологического следа. Почти 70% (68%, если быть точным) следа — результат потребления домохозяйств. </a:t>
            </a:r>
            <a:r>
              <a:rPr lang="ru-RU" dirty="0"/>
              <a:t>Социально-экономические</a:t>
            </a:r>
            <a:r>
              <a:rPr lang="ru-RU" dirty="0"/>
              <a:t> факторы, уровень доходов, продукты питания, потребляемые товары и услуги, а также образующиеся отходы — все это становится частью экологического следа страны.</a:t>
            </a:r>
            <a:endParaRPr lang="ru-RU" dirty="0"/>
          </a:p>
        </p:txBody>
      </p:sp>
      <p:pic>
        <p:nvPicPr>
          <p:cNvPr id="3074" name="Picture 2" descr="C:\Users\trein\Desktop\bb9cb83ffeac35040d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" t="10202" r="1687" b="2145"/>
          <a:stretch/>
        </p:blipFill>
        <p:spPr bwMode="auto">
          <a:xfrm>
            <a:off x="4301656" y="699713"/>
            <a:ext cx="7752522" cy="601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003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999505"/>
            <a:ext cx="10515600" cy="217745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   От</a:t>
            </a:r>
            <a:r>
              <a:rPr lang="ru-RU" dirty="0"/>
              <a:t> того, как много энергии и воды мы расходуем, сколько выбрасываем мусора, какую еду (и в какой упаковке) мы едим, какую выбираем мебель и одежду, зависит степень воздействия человечества на планету. Без изменения привычек и поведения людей никакие стандарты, запреты и законы не помогут людям остановить разрушение окружающей среды и достичь гармонии с природой.</a:t>
            </a:r>
            <a:endParaRPr lang="ru-RU" dirty="0"/>
          </a:p>
        </p:txBody>
      </p:sp>
      <p:pic>
        <p:nvPicPr>
          <p:cNvPr id="4098" name="Picture 2" descr="C:\Users\trein\Desktop\a5f547337195cca3e5431914ec39f9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252" y="600323"/>
            <a:ext cx="5693134" cy="320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956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387255"/>
            <a:ext cx="10515600" cy="314871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По результатам доклада </a:t>
            </a:r>
            <a:r>
              <a:rPr lang="en-US" dirty="0" smtClean="0"/>
              <a:t>WWF </a:t>
            </a:r>
            <a:r>
              <a:rPr lang="ru-RU" dirty="0" smtClean="0"/>
              <a:t>за 2014 год, на протяжении более 40 лет люди потребляли ресурсов больше, чем Земля может воспроизвести. Это привело к дефициту экосистем.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Впервые люди стали «должниками» планеты в 1970 году. То есть именно в это время люди израсходовали все ресурсы, которые Земля способна воспроизвести за год. Оставшееся время расходуются ресурсы будущих поколений.</a:t>
            </a:r>
            <a:endParaRPr lang="ru-RU" dirty="0"/>
          </a:p>
        </p:txBody>
      </p:sp>
      <p:pic>
        <p:nvPicPr>
          <p:cNvPr id="5122" name="Picture 2" descr="C:\Users\trein\Desktop\7b59a14b8d868c291cd1bbfd267b12c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934" y="411729"/>
            <a:ext cx="5793111" cy="288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9116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30303"/>
            <a:ext cx="10515600" cy="1049572"/>
          </a:xfrm>
        </p:spPr>
        <p:txBody>
          <a:bodyPr>
            <a:normAutofit fontScale="90000"/>
          </a:bodyPr>
          <a:lstStyle/>
          <a:p>
            <a:r>
              <a:rPr lang="ru-RU" sz="2800" b="1" dirty="0"/>
              <a:t> Проводимая в настоящее время экологическая политика предусматривает снижение негативного воздействия на окружающую среду и улучшение ее качественного состояния посредством: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3859" y="2421973"/>
            <a:ext cx="10515600" cy="435133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перестройки </a:t>
            </a:r>
            <a:r>
              <a:rPr lang="ru-RU" sz="2400" dirty="0"/>
              <a:t>экономики, </a:t>
            </a:r>
            <a:endParaRPr lang="ru-RU" sz="2400" dirty="0" smtClean="0"/>
          </a:p>
          <a:p>
            <a:r>
              <a:rPr lang="ru-RU" sz="2400" dirty="0" smtClean="0"/>
              <a:t>совершенствования </a:t>
            </a:r>
            <a:r>
              <a:rPr lang="ru-RU" sz="2400" dirty="0"/>
              <a:t>технологического уровня производства, включающего ресурсосбережение, </a:t>
            </a:r>
            <a:endParaRPr lang="ru-RU" sz="2400" dirty="0" smtClean="0"/>
          </a:p>
          <a:p>
            <a:r>
              <a:rPr lang="ru-RU" sz="2400" dirty="0" smtClean="0"/>
              <a:t>применение </a:t>
            </a:r>
            <a:r>
              <a:rPr lang="ru-RU" sz="2400" dirty="0"/>
              <a:t>малоотходных и безотходных технологий и производств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сокращение объемов выбросов и сбросов загрязняющих веществ в окружающую среду, </a:t>
            </a:r>
            <a:endParaRPr lang="ru-RU" sz="2400" dirty="0" smtClean="0"/>
          </a:p>
          <a:p>
            <a:r>
              <a:rPr lang="ru-RU" sz="2400" dirty="0" smtClean="0"/>
              <a:t>утилизацию </a:t>
            </a:r>
            <a:r>
              <a:rPr lang="ru-RU" sz="2400" dirty="0"/>
              <a:t>и переработку отходов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 сохранение </a:t>
            </a:r>
            <a:r>
              <a:rPr lang="ru-RU" sz="2400" dirty="0"/>
              <a:t>биоразнообразия, расширение сети особо охраняемых территорий.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1773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759103"/>
            <a:ext cx="10515600" cy="341785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3254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181</Words>
  <Application>Microsoft Office PowerPoint</Application>
  <PresentationFormat>Произвольный</PresentationFormat>
  <Paragraphs>20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Экологический след современного человека</vt:lpstr>
      <vt:lpstr>Экологический след — это площадь биологически продуктивной территории и акватории, необходимой для производства потребляемых человеком ресурсов и поглощения отходов.</vt:lpstr>
      <vt:lpstr>Презентация PowerPoint</vt:lpstr>
      <vt:lpstr>Презентация PowerPoint</vt:lpstr>
      <vt:lpstr>Презентация PowerPoint</vt:lpstr>
      <vt:lpstr>Презентация PowerPoint</vt:lpstr>
      <vt:lpstr> Проводимая в настоящее время экологическая политика предусматривает снижение негативного воздействия на окружающую среду и улучшение ее качественного состояния посредством: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user</dc:creator>
  <cp:lastModifiedBy>Пользователь Windows</cp:lastModifiedBy>
  <cp:revision>6</cp:revision>
  <dcterms:created xsi:type="dcterms:W3CDTF">2021-04-10T07:14:29Z</dcterms:created>
  <dcterms:modified xsi:type="dcterms:W3CDTF">2022-04-30T12:48:10Z</dcterms:modified>
</cp:coreProperties>
</file>