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8" r:id="rId15"/>
    <p:sldId id="269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055E9C-5B65-4438-967A-57D0D21D926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F6B992EE-E4F8-40C2-A07F-25B9FC096C13}">
      <dgm:prSet/>
      <dgm:spPr/>
      <dgm:t>
        <a:bodyPr/>
        <a:lstStyle/>
        <a:p>
          <a:pPr rtl="0"/>
          <a:r>
            <a:rPr lang="ru-RU" baseline="0" dirty="0" smtClean="0"/>
            <a:t>Характер революции</a:t>
          </a:r>
          <a:endParaRPr lang="ru-RU" dirty="0"/>
        </a:p>
      </dgm:t>
    </dgm:pt>
    <dgm:pt modelId="{654BA500-1408-4EEA-B147-39F4CF5D5069}" type="parTrans" cxnId="{471DCCB1-4106-4840-9D1A-674B9A12D797}">
      <dgm:prSet/>
      <dgm:spPr/>
      <dgm:t>
        <a:bodyPr/>
        <a:lstStyle/>
        <a:p>
          <a:endParaRPr lang="ru-RU"/>
        </a:p>
      </dgm:t>
    </dgm:pt>
    <dgm:pt modelId="{B4724D4F-C4DB-4BD8-96F7-A086675348CF}" type="sibTrans" cxnId="{471DCCB1-4106-4840-9D1A-674B9A12D797}">
      <dgm:prSet/>
      <dgm:spPr/>
      <dgm:t>
        <a:bodyPr/>
        <a:lstStyle/>
        <a:p>
          <a:endParaRPr lang="ru-RU"/>
        </a:p>
      </dgm:t>
    </dgm:pt>
    <dgm:pt modelId="{B62FFBC4-C213-44EB-8CC0-DCA188E32D48}">
      <dgm:prSet custT="1"/>
      <dgm:spPr/>
      <dgm:t>
        <a:bodyPr/>
        <a:lstStyle/>
        <a:p>
          <a:pPr rtl="0"/>
          <a:r>
            <a:rPr lang="ru-RU" sz="1500" baseline="0" dirty="0" smtClean="0"/>
            <a:t>Буржуазно-демократическая</a:t>
          </a:r>
          <a:endParaRPr lang="ru-RU" sz="1500" baseline="0" dirty="0"/>
        </a:p>
      </dgm:t>
    </dgm:pt>
    <dgm:pt modelId="{A68CD52D-5AE2-49A0-A388-A38627BD2B54}" type="parTrans" cxnId="{5CC812B4-1DDE-46CB-943D-1520977F22D9}">
      <dgm:prSet/>
      <dgm:spPr/>
      <dgm:t>
        <a:bodyPr/>
        <a:lstStyle/>
        <a:p>
          <a:endParaRPr lang="ru-RU"/>
        </a:p>
      </dgm:t>
    </dgm:pt>
    <dgm:pt modelId="{36B0DFA5-14D9-488C-94C5-F56C0B3DBA48}" type="sibTrans" cxnId="{5CC812B4-1DDE-46CB-943D-1520977F22D9}">
      <dgm:prSet/>
      <dgm:spPr/>
      <dgm:t>
        <a:bodyPr/>
        <a:lstStyle/>
        <a:p>
          <a:endParaRPr lang="ru-RU"/>
        </a:p>
      </dgm:t>
    </dgm:pt>
    <dgm:pt modelId="{A176E2C0-8901-4460-803E-CE41625DFAF6}">
      <dgm:prSet/>
      <dgm:spPr/>
      <dgm:t>
        <a:bodyPr/>
        <a:lstStyle/>
        <a:p>
          <a:pPr rtl="0"/>
          <a:r>
            <a:rPr lang="ru-RU" baseline="0" dirty="0" smtClean="0"/>
            <a:t>Крестьянская</a:t>
          </a:r>
          <a:endParaRPr lang="ru-RU" dirty="0"/>
        </a:p>
      </dgm:t>
    </dgm:pt>
    <dgm:pt modelId="{38D3C02C-2CD2-4C5C-89B1-9BF86B34B2C0}" type="parTrans" cxnId="{B560C311-81E3-4265-AB42-2F442BA780A5}">
      <dgm:prSet/>
      <dgm:spPr/>
      <dgm:t>
        <a:bodyPr/>
        <a:lstStyle/>
        <a:p>
          <a:endParaRPr lang="ru-RU"/>
        </a:p>
      </dgm:t>
    </dgm:pt>
    <dgm:pt modelId="{A5C63EF7-CBC9-49D6-B435-985A7740909D}" type="sibTrans" cxnId="{B560C311-81E3-4265-AB42-2F442BA780A5}">
      <dgm:prSet/>
      <dgm:spPr/>
      <dgm:t>
        <a:bodyPr/>
        <a:lstStyle/>
        <a:p>
          <a:endParaRPr lang="ru-RU"/>
        </a:p>
      </dgm:t>
    </dgm:pt>
    <dgm:pt modelId="{DCA18B61-B271-4740-9968-17DBA059C45E}">
      <dgm:prSet/>
      <dgm:spPr/>
      <dgm:t>
        <a:bodyPr/>
        <a:lstStyle/>
        <a:p>
          <a:pPr rtl="0"/>
          <a:r>
            <a:rPr lang="ru-RU" baseline="0" dirty="0" smtClean="0"/>
            <a:t>Народная</a:t>
          </a:r>
          <a:endParaRPr lang="ru-RU" baseline="0" dirty="0"/>
        </a:p>
      </dgm:t>
    </dgm:pt>
    <dgm:pt modelId="{5419B019-7B43-4796-B739-C603277AF570}" type="parTrans" cxnId="{6DB63ACE-0023-4B12-AEDA-07FFC2BD7CF5}">
      <dgm:prSet/>
      <dgm:spPr/>
      <dgm:t>
        <a:bodyPr/>
        <a:lstStyle/>
        <a:p>
          <a:endParaRPr lang="ru-RU"/>
        </a:p>
      </dgm:t>
    </dgm:pt>
    <dgm:pt modelId="{BED54BE8-4F6A-4195-9176-CB7AF557A15A}" type="sibTrans" cxnId="{6DB63ACE-0023-4B12-AEDA-07FFC2BD7CF5}">
      <dgm:prSet/>
      <dgm:spPr/>
      <dgm:t>
        <a:bodyPr/>
        <a:lstStyle/>
        <a:p>
          <a:endParaRPr lang="ru-RU"/>
        </a:p>
      </dgm:t>
    </dgm:pt>
    <dgm:pt modelId="{4FF09F8D-E7E0-4BF1-9263-41BAF35EE539}" type="pres">
      <dgm:prSet presAssocID="{33055E9C-5B65-4438-967A-57D0D21D926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B2C92D1-E21B-4D6F-BFF9-1D35ADCA5611}" type="pres">
      <dgm:prSet presAssocID="{F6B992EE-E4F8-40C2-A07F-25B9FC096C13}" presName="hierRoot1" presStyleCnt="0">
        <dgm:presLayoutVars>
          <dgm:hierBranch val="init"/>
        </dgm:presLayoutVars>
      </dgm:prSet>
      <dgm:spPr/>
    </dgm:pt>
    <dgm:pt modelId="{2B431A23-6A62-43A7-A62D-C6C6E7251D97}" type="pres">
      <dgm:prSet presAssocID="{F6B992EE-E4F8-40C2-A07F-25B9FC096C13}" presName="rootComposite1" presStyleCnt="0"/>
      <dgm:spPr/>
    </dgm:pt>
    <dgm:pt modelId="{2098CF9B-9FFC-43A5-8D22-40201897D393}" type="pres">
      <dgm:prSet presAssocID="{F6B992EE-E4F8-40C2-A07F-25B9FC096C13}" presName="rootText1" presStyleLbl="node0" presStyleIdx="0" presStyleCnt="4" custLinFactX="76309" custLinFactY="-100000" custLinFactNeighborX="100000" custLinFactNeighborY="-1559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86A93A-AAC0-41F2-8713-8931AA0E0D64}" type="pres">
      <dgm:prSet presAssocID="{F6B992EE-E4F8-40C2-A07F-25B9FC096C1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8767BBF-2C00-41F0-8337-4F9BC6E414C4}" type="pres">
      <dgm:prSet presAssocID="{F6B992EE-E4F8-40C2-A07F-25B9FC096C13}" presName="hierChild2" presStyleCnt="0"/>
      <dgm:spPr/>
    </dgm:pt>
    <dgm:pt modelId="{F16B493B-4A86-4D17-84EA-CCAACF6FF14A}" type="pres">
      <dgm:prSet presAssocID="{F6B992EE-E4F8-40C2-A07F-25B9FC096C13}" presName="hierChild3" presStyleCnt="0"/>
      <dgm:spPr/>
    </dgm:pt>
    <dgm:pt modelId="{9926B5A5-DC22-4AF9-BB94-E52A52A80A75}" type="pres">
      <dgm:prSet presAssocID="{B62FFBC4-C213-44EB-8CC0-DCA188E32D48}" presName="hierRoot1" presStyleCnt="0">
        <dgm:presLayoutVars>
          <dgm:hierBranch val="init"/>
        </dgm:presLayoutVars>
      </dgm:prSet>
      <dgm:spPr/>
    </dgm:pt>
    <dgm:pt modelId="{68355D0B-D2AF-4666-9BCF-38CC970666BD}" type="pres">
      <dgm:prSet presAssocID="{B62FFBC4-C213-44EB-8CC0-DCA188E32D48}" presName="rootComposite1" presStyleCnt="0"/>
      <dgm:spPr/>
    </dgm:pt>
    <dgm:pt modelId="{1F3B7CFF-130E-4B6C-BCB7-E5BA501E1AE7}" type="pres">
      <dgm:prSet presAssocID="{B62FFBC4-C213-44EB-8CC0-DCA188E32D48}" presName="rootText1" presStyleLbl="node0" presStyleIdx="1" presStyleCnt="4" custLinFactY="-18765" custLinFactNeighborX="-8648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BA9D00-52C9-47E3-BD35-530E626719E4}" type="pres">
      <dgm:prSet presAssocID="{B62FFBC4-C213-44EB-8CC0-DCA188E32D4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47DDE5A-D242-41DD-8E7E-41CB49A34789}" type="pres">
      <dgm:prSet presAssocID="{B62FFBC4-C213-44EB-8CC0-DCA188E32D48}" presName="hierChild2" presStyleCnt="0"/>
      <dgm:spPr/>
    </dgm:pt>
    <dgm:pt modelId="{E90F29BC-F107-4B0B-997A-8F6B48F4E6D6}" type="pres">
      <dgm:prSet presAssocID="{B62FFBC4-C213-44EB-8CC0-DCA188E32D48}" presName="hierChild3" presStyleCnt="0"/>
      <dgm:spPr/>
    </dgm:pt>
    <dgm:pt modelId="{9AD4DEF7-4678-4383-8A0B-2CBCFCC140F1}" type="pres">
      <dgm:prSet presAssocID="{A176E2C0-8901-4460-803E-CE41625DFAF6}" presName="hierRoot1" presStyleCnt="0">
        <dgm:presLayoutVars>
          <dgm:hierBranch val="init"/>
        </dgm:presLayoutVars>
      </dgm:prSet>
      <dgm:spPr/>
    </dgm:pt>
    <dgm:pt modelId="{6D6D53EB-C361-42C6-8356-91C2F6AFDD7C}" type="pres">
      <dgm:prSet presAssocID="{A176E2C0-8901-4460-803E-CE41625DFAF6}" presName="rootComposite1" presStyleCnt="0"/>
      <dgm:spPr/>
    </dgm:pt>
    <dgm:pt modelId="{76571782-F076-4C03-9C60-A40BBECBC0E5}" type="pres">
      <dgm:prSet presAssocID="{A176E2C0-8901-4460-803E-CE41625DFAF6}" presName="rootText1" presStyleLbl="node0" presStyleIdx="2" presStyleCnt="4" custLinFactY="-18765" custLinFactNeighborX="-65691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2F7E75-83EE-48F2-8C43-CB5D8350E1FE}" type="pres">
      <dgm:prSet presAssocID="{A176E2C0-8901-4460-803E-CE41625DFAF6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3C18EAD-19AB-4281-B254-DD2479BD33DB}" type="pres">
      <dgm:prSet presAssocID="{A176E2C0-8901-4460-803E-CE41625DFAF6}" presName="hierChild2" presStyleCnt="0"/>
      <dgm:spPr/>
    </dgm:pt>
    <dgm:pt modelId="{119F22C9-12D9-46AF-9774-2E4A19124969}" type="pres">
      <dgm:prSet presAssocID="{A176E2C0-8901-4460-803E-CE41625DFAF6}" presName="hierChild3" presStyleCnt="0"/>
      <dgm:spPr/>
    </dgm:pt>
    <dgm:pt modelId="{2B6CC6BC-1024-4544-8E34-8E46A610EF82}" type="pres">
      <dgm:prSet presAssocID="{DCA18B61-B271-4740-9968-17DBA059C45E}" presName="hierRoot1" presStyleCnt="0">
        <dgm:presLayoutVars>
          <dgm:hierBranch val="init"/>
        </dgm:presLayoutVars>
      </dgm:prSet>
      <dgm:spPr/>
    </dgm:pt>
    <dgm:pt modelId="{CB94526D-106B-415E-B414-18AE26D2E0E0}" type="pres">
      <dgm:prSet presAssocID="{DCA18B61-B271-4740-9968-17DBA059C45E}" presName="rootComposite1" presStyleCnt="0"/>
      <dgm:spPr/>
    </dgm:pt>
    <dgm:pt modelId="{5E9A5C7C-03F5-43BC-B64B-071176727CC7}" type="pres">
      <dgm:prSet presAssocID="{DCA18B61-B271-4740-9968-17DBA059C45E}" presName="rootText1" presStyleLbl="node0" presStyleIdx="3" presStyleCnt="4" custLinFactY="-18765" custLinFactNeighborX="-58624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5A5782-F04F-4957-9C63-8F5D02142461}" type="pres">
      <dgm:prSet presAssocID="{DCA18B61-B271-4740-9968-17DBA059C45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A733617-47CC-4139-B13C-C1C2C94B8EED}" type="pres">
      <dgm:prSet presAssocID="{DCA18B61-B271-4740-9968-17DBA059C45E}" presName="hierChild2" presStyleCnt="0"/>
      <dgm:spPr/>
    </dgm:pt>
    <dgm:pt modelId="{B27B95C3-6AFE-4B90-8489-ADE7ABE02EA3}" type="pres">
      <dgm:prSet presAssocID="{DCA18B61-B271-4740-9968-17DBA059C45E}" presName="hierChild3" presStyleCnt="0"/>
      <dgm:spPr/>
    </dgm:pt>
  </dgm:ptLst>
  <dgm:cxnLst>
    <dgm:cxn modelId="{39019C89-68DC-4390-9975-E105EA497B69}" type="presOf" srcId="{DCA18B61-B271-4740-9968-17DBA059C45E}" destId="{5E9A5C7C-03F5-43BC-B64B-071176727CC7}" srcOrd="0" destOrd="0" presId="urn:microsoft.com/office/officeart/2005/8/layout/orgChart1"/>
    <dgm:cxn modelId="{5CC812B4-1DDE-46CB-943D-1520977F22D9}" srcId="{33055E9C-5B65-4438-967A-57D0D21D926A}" destId="{B62FFBC4-C213-44EB-8CC0-DCA188E32D48}" srcOrd="1" destOrd="0" parTransId="{A68CD52D-5AE2-49A0-A388-A38627BD2B54}" sibTransId="{36B0DFA5-14D9-488C-94C5-F56C0B3DBA48}"/>
    <dgm:cxn modelId="{3CF2D465-2710-41A1-B5F2-998BBB13220C}" type="presOf" srcId="{DCA18B61-B271-4740-9968-17DBA059C45E}" destId="{465A5782-F04F-4957-9C63-8F5D02142461}" srcOrd="1" destOrd="0" presId="urn:microsoft.com/office/officeart/2005/8/layout/orgChart1"/>
    <dgm:cxn modelId="{C2EC536A-77EA-4BAA-A9CA-5AAA9B07387D}" type="presOf" srcId="{A176E2C0-8901-4460-803E-CE41625DFAF6}" destId="{76571782-F076-4C03-9C60-A40BBECBC0E5}" srcOrd="0" destOrd="0" presId="urn:microsoft.com/office/officeart/2005/8/layout/orgChart1"/>
    <dgm:cxn modelId="{B560C311-81E3-4265-AB42-2F442BA780A5}" srcId="{33055E9C-5B65-4438-967A-57D0D21D926A}" destId="{A176E2C0-8901-4460-803E-CE41625DFAF6}" srcOrd="2" destOrd="0" parTransId="{38D3C02C-2CD2-4C5C-89B1-9BF86B34B2C0}" sibTransId="{A5C63EF7-CBC9-49D6-B435-985A7740909D}"/>
    <dgm:cxn modelId="{471DCCB1-4106-4840-9D1A-674B9A12D797}" srcId="{33055E9C-5B65-4438-967A-57D0D21D926A}" destId="{F6B992EE-E4F8-40C2-A07F-25B9FC096C13}" srcOrd="0" destOrd="0" parTransId="{654BA500-1408-4EEA-B147-39F4CF5D5069}" sibTransId="{B4724D4F-C4DB-4BD8-96F7-A086675348CF}"/>
    <dgm:cxn modelId="{9986399E-27A3-40C9-B809-42EC61D66C22}" type="presOf" srcId="{F6B992EE-E4F8-40C2-A07F-25B9FC096C13}" destId="{2098CF9B-9FFC-43A5-8D22-40201897D393}" srcOrd="0" destOrd="0" presId="urn:microsoft.com/office/officeart/2005/8/layout/orgChart1"/>
    <dgm:cxn modelId="{B78C6A91-B363-4F30-9F63-7D2EC1DE9AFA}" type="presOf" srcId="{F6B992EE-E4F8-40C2-A07F-25B9FC096C13}" destId="{7686A93A-AAC0-41F2-8713-8931AA0E0D64}" srcOrd="1" destOrd="0" presId="urn:microsoft.com/office/officeart/2005/8/layout/orgChart1"/>
    <dgm:cxn modelId="{4BF1DAE5-0DE8-488D-8BB3-85C8A0787199}" type="presOf" srcId="{B62FFBC4-C213-44EB-8CC0-DCA188E32D48}" destId="{A8BA9D00-52C9-47E3-BD35-530E626719E4}" srcOrd="1" destOrd="0" presId="urn:microsoft.com/office/officeart/2005/8/layout/orgChart1"/>
    <dgm:cxn modelId="{6DB63ACE-0023-4B12-AEDA-07FFC2BD7CF5}" srcId="{33055E9C-5B65-4438-967A-57D0D21D926A}" destId="{DCA18B61-B271-4740-9968-17DBA059C45E}" srcOrd="3" destOrd="0" parTransId="{5419B019-7B43-4796-B739-C603277AF570}" sibTransId="{BED54BE8-4F6A-4195-9176-CB7AF557A15A}"/>
    <dgm:cxn modelId="{2AB9741C-A0F6-4A94-BA5D-55FAC2E3F464}" type="presOf" srcId="{A176E2C0-8901-4460-803E-CE41625DFAF6}" destId="{142F7E75-83EE-48F2-8C43-CB5D8350E1FE}" srcOrd="1" destOrd="0" presId="urn:microsoft.com/office/officeart/2005/8/layout/orgChart1"/>
    <dgm:cxn modelId="{F76E0826-612C-4622-9E5A-29521E343BB5}" type="presOf" srcId="{33055E9C-5B65-4438-967A-57D0D21D926A}" destId="{4FF09F8D-E7E0-4BF1-9263-41BAF35EE539}" srcOrd="0" destOrd="0" presId="urn:microsoft.com/office/officeart/2005/8/layout/orgChart1"/>
    <dgm:cxn modelId="{8053918F-2F97-412C-98D6-09C116073D96}" type="presOf" srcId="{B62FFBC4-C213-44EB-8CC0-DCA188E32D48}" destId="{1F3B7CFF-130E-4B6C-BCB7-E5BA501E1AE7}" srcOrd="0" destOrd="0" presId="urn:microsoft.com/office/officeart/2005/8/layout/orgChart1"/>
    <dgm:cxn modelId="{BB578EA3-5BD8-48E4-AFA4-744DDAA51E0C}" type="presParOf" srcId="{4FF09F8D-E7E0-4BF1-9263-41BAF35EE539}" destId="{6B2C92D1-E21B-4D6F-BFF9-1D35ADCA5611}" srcOrd="0" destOrd="0" presId="urn:microsoft.com/office/officeart/2005/8/layout/orgChart1"/>
    <dgm:cxn modelId="{2E38A95A-45B7-41EF-8632-B3152EC1F434}" type="presParOf" srcId="{6B2C92D1-E21B-4D6F-BFF9-1D35ADCA5611}" destId="{2B431A23-6A62-43A7-A62D-C6C6E7251D97}" srcOrd="0" destOrd="0" presId="urn:microsoft.com/office/officeart/2005/8/layout/orgChart1"/>
    <dgm:cxn modelId="{BD6FC1F9-8806-4789-89B7-028BAE56646B}" type="presParOf" srcId="{2B431A23-6A62-43A7-A62D-C6C6E7251D97}" destId="{2098CF9B-9FFC-43A5-8D22-40201897D393}" srcOrd="0" destOrd="0" presId="urn:microsoft.com/office/officeart/2005/8/layout/orgChart1"/>
    <dgm:cxn modelId="{6CB504F6-0FF1-4B20-B30F-40123021315F}" type="presParOf" srcId="{2B431A23-6A62-43A7-A62D-C6C6E7251D97}" destId="{7686A93A-AAC0-41F2-8713-8931AA0E0D64}" srcOrd="1" destOrd="0" presId="urn:microsoft.com/office/officeart/2005/8/layout/orgChart1"/>
    <dgm:cxn modelId="{C0501392-38D6-4E19-8BA2-BC1FCF9D8F5B}" type="presParOf" srcId="{6B2C92D1-E21B-4D6F-BFF9-1D35ADCA5611}" destId="{08767BBF-2C00-41F0-8337-4F9BC6E414C4}" srcOrd="1" destOrd="0" presId="urn:microsoft.com/office/officeart/2005/8/layout/orgChart1"/>
    <dgm:cxn modelId="{EA9739E3-F9AB-4D40-A888-BBBCB34752E0}" type="presParOf" srcId="{6B2C92D1-E21B-4D6F-BFF9-1D35ADCA5611}" destId="{F16B493B-4A86-4D17-84EA-CCAACF6FF14A}" srcOrd="2" destOrd="0" presId="urn:microsoft.com/office/officeart/2005/8/layout/orgChart1"/>
    <dgm:cxn modelId="{30FDF004-95D5-411C-90CC-434A1A3F2F0F}" type="presParOf" srcId="{4FF09F8D-E7E0-4BF1-9263-41BAF35EE539}" destId="{9926B5A5-DC22-4AF9-BB94-E52A52A80A75}" srcOrd="1" destOrd="0" presId="urn:microsoft.com/office/officeart/2005/8/layout/orgChart1"/>
    <dgm:cxn modelId="{27EF35CC-CEC2-439E-ACE5-5F86F24D99E2}" type="presParOf" srcId="{9926B5A5-DC22-4AF9-BB94-E52A52A80A75}" destId="{68355D0B-D2AF-4666-9BCF-38CC970666BD}" srcOrd="0" destOrd="0" presId="urn:microsoft.com/office/officeart/2005/8/layout/orgChart1"/>
    <dgm:cxn modelId="{2DC2D271-F974-4275-AEF1-E34C034E67C7}" type="presParOf" srcId="{68355D0B-D2AF-4666-9BCF-38CC970666BD}" destId="{1F3B7CFF-130E-4B6C-BCB7-E5BA501E1AE7}" srcOrd="0" destOrd="0" presId="urn:microsoft.com/office/officeart/2005/8/layout/orgChart1"/>
    <dgm:cxn modelId="{DB03DFFB-C969-4BFE-8413-078C21C25548}" type="presParOf" srcId="{68355D0B-D2AF-4666-9BCF-38CC970666BD}" destId="{A8BA9D00-52C9-47E3-BD35-530E626719E4}" srcOrd="1" destOrd="0" presId="urn:microsoft.com/office/officeart/2005/8/layout/orgChart1"/>
    <dgm:cxn modelId="{7D7B00B8-0DFE-4836-BEEC-39C4473D5B17}" type="presParOf" srcId="{9926B5A5-DC22-4AF9-BB94-E52A52A80A75}" destId="{D47DDE5A-D242-41DD-8E7E-41CB49A34789}" srcOrd="1" destOrd="0" presId="urn:microsoft.com/office/officeart/2005/8/layout/orgChart1"/>
    <dgm:cxn modelId="{0A5A750D-9B7D-428A-98D7-6CAC872CB7BA}" type="presParOf" srcId="{9926B5A5-DC22-4AF9-BB94-E52A52A80A75}" destId="{E90F29BC-F107-4B0B-997A-8F6B48F4E6D6}" srcOrd="2" destOrd="0" presId="urn:microsoft.com/office/officeart/2005/8/layout/orgChart1"/>
    <dgm:cxn modelId="{C0B3BB61-2E62-43C1-9D2E-7488D3BAF224}" type="presParOf" srcId="{4FF09F8D-E7E0-4BF1-9263-41BAF35EE539}" destId="{9AD4DEF7-4678-4383-8A0B-2CBCFCC140F1}" srcOrd="2" destOrd="0" presId="urn:microsoft.com/office/officeart/2005/8/layout/orgChart1"/>
    <dgm:cxn modelId="{B295FE20-E716-4C77-B64E-8452F074EE0E}" type="presParOf" srcId="{9AD4DEF7-4678-4383-8A0B-2CBCFCC140F1}" destId="{6D6D53EB-C361-42C6-8356-91C2F6AFDD7C}" srcOrd="0" destOrd="0" presId="urn:microsoft.com/office/officeart/2005/8/layout/orgChart1"/>
    <dgm:cxn modelId="{879B2A46-D93A-467A-A964-2DEDCAD689DA}" type="presParOf" srcId="{6D6D53EB-C361-42C6-8356-91C2F6AFDD7C}" destId="{76571782-F076-4C03-9C60-A40BBECBC0E5}" srcOrd="0" destOrd="0" presId="urn:microsoft.com/office/officeart/2005/8/layout/orgChart1"/>
    <dgm:cxn modelId="{D9F86FEB-4BB5-4B62-B26D-2942B82A1B92}" type="presParOf" srcId="{6D6D53EB-C361-42C6-8356-91C2F6AFDD7C}" destId="{142F7E75-83EE-48F2-8C43-CB5D8350E1FE}" srcOrd="1" destOrd="0" presId="urn:microsoft.com/office/officeart/2005/8/layout/orgChart1"/>
    <dgm:cxn modelId="{0E9EBD86-25A4-455F-AE31-FD4DBCA9C85D}" type="presParOf" srcId="{9AD4DEF7-4678-4383-8A0B-2CBCFCC140F1}" destId="{83C18EAD-19AB-4281-B254-DD2479BD33DB}" srcOrd="1" destOrd="0" presId="urn:microsoft.com/office/officeart/2005/8/layout/orgChart1"/>
    <dgm:cxn modelId="{0916C571-C379-4E5E-B461-012D9648BBAA}" type="presParOf" srcId="{9AD4DEF7-4678-4383-8A0B-2CBCFCC140F1}" destId="{119F22C9-12D9-46AF-9774-2E4A19124969}" srcOrd="2" destOrd="0" presId="urn:microsoft.com/office/officeart/2005/8/layout/orgChart1"/>
    <dgm:cxn modelId="{439548A5-63D1-4C7B-A114-8532A4198E5B}" type="presParOf" srcId="{4FF09F8D-E7E0-4BF1-9263-41BAF35EE539}" destId="{2B6CC6BC-1024-4544-8E34-8E46A610EF82}" srcOrd="3" destOrd="0" presId="urn:microsoft.com/office/officeart/2005/8/layout/orgChart1"/>
    <dgm:cxn modelId="{48425673-7B6B-47C6-8F47-AEB115368468}" type="presParOf" srcId="{2B6CC6BC-1024-4544-8E34-8E46A610EF82}" destId="{CB94526D-106B-415E-B414-18AE26D2E0E0}" srcOrd="0" destOrd="0" presId="urn:microsoft.com/office/officeart/2005/8/layout/orgChart1"/>
    <dgm:cxn modelId="{13A1C5E9-938D-44A2-9DDA-328DA8342274}" type="presParOf" srcId="{CB94526D-106B-415E-B414-18AE26D2E0E0}" destId="{5E9A5C7C-03F5-43BC-B64B-071176727CC7}" srcOrd="0" destOrd="0" presId="urn:microsoft.com/office/officeart/2005/8/layout/orgChart1"/>
    <dgm:cxn modelId="{11E786FE-3606-4CC9-854E-3A7EB769C774}" type="presParOf" srcId="{CB94526D-106B-415E-B414-18AE26D2E0E0}" destId="{465A5782-F04F-4957-9C63-8F5D02142461}" srcOrd="1" destOrd="0" presId="urn:microsoft.com/office/officeart/2005/8/layout/orgChart1"/>
    <dgm:cxn modelId="{9A6CA11B-09D8-461D-BB01-6DBA533087F8}" type="presParOf" srcId="{2B6CC6BC-1024-4544-8E34-8E46A610EF82}" destId="{4A733617-47CC-4139-B13C-C1C2C94B8EED}" srcOrd="1" destOrd="0" presId="urn:microsoft.com/office/officeart/2005/8/layout/orgChart1"/>
    <dgm:cxn modelId="{2B252CA7-E6FC-4EDA-994C-3A8C9D5C3655}" type="presParOf" srcId="{2B6CC6BC-1024-4544-8E34-8E46A610EF82}" destId="{B27B95C3-6AFE-4B90-8489-ADE7ABE02EA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2CD6A1D-A5CB-4376-B1D4-A0F27DBD5E7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83373F9-A872-4B50-BB87-2AC2D846081E}">
      <dgm:prSet custT="1"/>
      <dgm:spPr/>
      <dgm:t>
        <a:bodyPr/>
        <a:lstStyle/>
        <a:p>
          <a:pPr rtl="0"/>
          <a:r>
            <a:rPr lang="ru-RU" sz="1600" b="1" i="1" u="sng" baseline="0" dirty="0" smtClean="0"/>
            <a:t>Декабрь 1905</a:t>
          </a:r>
          <a:endParaRPr lang="ru-RU" sz="1600" b="1" i="1" u="sng" dirty="0"/>
        </a:p>
      </dgm:t>
    </dgm:pt>
    <dgm:pt modelId="{2A6C578A-F76D-428C-BB76-ED9D640603AF}" type="parTrans" cxnId="{E1D09148-F1D8-4E6D-9882-C2BA17AA991B}">
      <dgm:prSet/>
      <dgm:spPr/>
      <dgm:t>
        <a:bodyPr/>
        <a:lstStyle/>
        <a:p>
          <a:endParaRPr lang="ru-RU"/>
        </a:p>
      </dgm:t>
    </dgm:pt>
    <dgm:pt modelId="{995E2EA9-55E0-41F3-AF0E-412C11356AED}" type="sibTrans" cxnId="{E1D09148-F1D8-4E6D-9882-C2BA17AA991B}">
      <dgm:prSet/>
      <dgm:spPr/>
      <dgm:t>
        <a:bodyPr/>
        <a:lstStyle/>
        <a:p>
          <a:endParaRPr lang="ru-RU"/>
        </a:p>
      </dgm:t>
    </dgm:pt>
    <dgm:pt modelId="{70887D1C-40EE-42D8-92DA-CBB1C32A9A58}">
      <dgm:prSet custT="1"/>
      <dgm:spPr/>
      <dgm:t>
        <a:bodyPr/>
        <a:lstStyle/>
        <a:p>
          <a:pPr rtl="0"/>
          <a:r>
            <a:rPr lang="ru-RU" sz="1600" baseline="0" dirty="0" smtClean="0"/>
            <a:t>Вооруженное восстание в Москве. Начало спада революции.</a:t>
          </a:r>
          <a:endParaRPr lang="ru-RU" sz="1600" dirty="0"/>
        </a:p>
      </dgm:t>
    </dgm:pt>
    <dgm:pt modelId="{175D3E85-B23A-4866-882C-7368F8ED088C}" type="parTrans" cxnId="{16F1C97E-1CDB-4964-9E55-E505776723FA}">
      <dgm:prSet/>
      <dgm:spPr/>
      <dgm:t>
        <a:bodyPr/>
        <a:lstStyle/>
        <a:p>
          <a:endParaRPr lang="ru-RU"/>
        </a:p>
      </dgm:t>
    </dgm:pt>
    <dgm:pt modelId="{8E1FA8BA-A29D-4492-82E3-C17D267C98FC}" type="sibTrans" cxnId="{16F1C97E-1CDB-4964-9E55-E505776723FA}">
      <dgm:prSet/>
      <dgm:spPr/>
      <dgm:t>
        <a:bodyPr/>
        <a:lstStyle/>
        <a:p>
          <a:endParaRPr lang="ru-RU"/>
        </a:p>
      </dgm:t>
    </dgm:pt>
    <dgm:pt modelId="{A0E3F351-DDAA-4831-A08D-E2259C4F517D}">
      <dgm:prSet custT="1"/>
      <dgm:spPr/>
      <dgm:t>
        <a:bodyPr/>
        <a:lstStyle/>
        <a:p>
          <a:pPr rtl="0"/>
          <a:r>
            <a:rPr lang="ru-RU" sz="1600" b="1" i="1" u="sng" baseline="0" dirty="0" smtClean="0"/>
            <a:t>Весна – лето 1906</a:t>
          </a:r>
          <a:endParaRPr lang="ru-RU" sz="1600" b="1" i="1" u="sng" dirty="0"/>
        </a:p>
      </dgm:t>
    </dgm:pt>
    <dgm:pt modelId="{FD845FB7-66A8-4B1A-A043-82FE2008C751}" type="parTrans" cxnId="{E1B30FDA-46E3-4FA2-8F09-F520160D8C20}">
      <dgm:prSet/>
      <dgm:spPr/>
      <dgm:t>
        <a:bodyPr/>
        <a:lstStyle/>
        <a:p>
          <a:endParaRPr lang="ru-RU"/>
        </a:p>
      </dgm:t>
    </dgm:pt>
    <dgm:pt modelId="{58AF3634-6F1D-42AE-95F5-9992A812B9B6}" type="sibTrans" cxnId="{E1B30FDA-46E3-4FA2-8F09-F520160D8C20}">
      <dgm:prSet/>
      <dgm:spPr/>
      <dgm:t>
        <a:bodyPr/>
        <a:lstStyle/>
        <a:p>
          <a:endParaRPr lang="ru-RU"/>
        </a:p>
      </dgm:t>
    </dgm:pt>
    <dgm:pt modelId="{56682178-FC06-4F25-8E5A-574729515696}">
      <dgm:prSet custT="1"/>
      <dgm:spPr/>
      <dgm:t>
        <a:bodyPr/>
        <a:lstStyle/>
        <a:p>
          <a:pPr rtl="0"/>
          <a:r>
            <a:rPr lang="ru-RU" sz="1600" baseline="0" dirty="0" smtClean="0"/>
            <a:t>Подъем крестьянских восстаний, сопровождавшихся погромами помещичьих усадеб.</a:t>
          </a:r>
          <a:endParaRPr lang="ru-RU" sz="1600" baseline="0" dirty="0"/>
        </a:p>
      </dgm:t>
    </dgm:pt>
    <dgm:pt modelId="{47B84F37-CF9B-4884-BDBB-EF67629973B1}" type="parTrans" cxnId="{7B1C3FBA-6099-467F-A1C7-4BF990509B7F}">
      <dgm:prSet/>
      <dgm:spPr/>
      <dgm:t>
        <a:bodyPr/>
        <a:lstStyle/>
        <a:p>
          <a:endParaRPr lang="ru-RU"/>
        </a:p>
      </dgm:t>
    </dgm:pt>
    <dgm:pt modelId="{6B504F20-C9A8-4AFE-AD60-54CC0401F0D3}" type="sibTrans" cxnId="{7B1C3FBA-6099-467F-A1C7-4BF990509B7F}">
      <dgm:prSet/>
      <dgm:spPr/>
      <dgm:t>
        <a:bodyPr/>
        <a:lstStyle/>
        <a:p>
          <a:endParaRPr lang="ru-RU"/>
        </a:p>
      </dgm:t>
    </dgm:pt>
    <dgm:pt modelId="{BF187A08-60CD-44EB-9849-556BDD914891}" type="pres">
      <dgm:prSet presAssocID="{62CD6A1D-A5CB-4376-B1D4-A0F27DBD5E7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2FE91C-58A6-450B-B1FE-DB3EA7C3CF71}" type="pres">
      <dgm:prSet presAssocID="{B83373F9-A872-4B50-BB87-2AC2D846081E}" presName="linNode" presStyleCnt="0"/>
      <dgm:spPr/>
    </dgm:pt>
    <dgm:pt modelId="{E7B83F79-6419-48B0-B709-700D9F354580}" type="pres">
      <dgm:prSet presAssocID="{B83373F9-A872-4B50-BB87-2AC2D846081E}" presName="parentText" presStyleLbl="node1" presStyleIdx="0" presStyleCnt="4" custLinFactNeighborX="-87245" custLinFactNeighborY="2104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E6A4B5-8242-4311-88CC-A395F1606F88}" type="pres">
      <dgm:prSet presAssocID="{995E2EA9-55E0-41F3-AF0E-412C11356AED}" presName="sp" presStyleCnt="0"/>
      <dgm:spPr/>
    </dgm:pt>
    <dgm:pt modelId="{E8EC97B6-1F5A-4662-9C39-8A78596DB441}" type="pres">
      <dgm:prSet presAssocID="{70887D1C-40EE-42D8-92DA-CBB1C32A9A58}" presName="linNode" presStyleCnt="0"/>
      <dgm:spPr/>
    </dgm:pt>
    <dgm:pt modelId="{4CD77828-27F5-4A3B-A725-8FF0C8B73F13}" type="pres">
      <dgm:prSet presAssocID="{70887D1C-40EE-42D8-92DA-CBB1C32A9A58}" presName="parentText" presStyleLbl="node1" presStyleIdx="1" presStyleCnt="4" custLinFactNeighborX="85453" custLinFactNeighborY="-839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67754C-45AE-4A30-9FEA-FDB79EAFB8B5}" type="pres">
      <dgm:prSet presAssocID="{8E1FA8BA-A29D-4492-82E3-C17D267C98FC}" presName="sp" presStyleCnt="0"/>
      <dgm:spPr/>
    </dgm:pt>
    <dgm:pt modelId="{E0471706-D03C-4CD3-85D0-BFCFA0101E50}" type="pres">
      <dgm:prSet presAssocID="{A0E3F351-DDAA-4831-A08D-E2259C4F517D}" presName="linNode" presStyleCnt="0"/>
      <dgm:spPr/>
    </dgm:pt>
    <dgm:pt modelId="{09934370-9930-4149-9E23-1D4294F3D7FF}" type="pres">
      <dgm:prSet presAssocID="{A0E3F351-DDAA-4831-A08D-E2259C4F517D}" presName="parentText" presStyleLbl="node1" presStyleIdx="2" presStyleCnt="4" custLinFactNeighborX="-87245" custLinFactNeighborY="-524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B6E4F5-0FC6-4BC2-B3A2-A2A8F72A8DE7}" type="pres">
      <dgm:prSet presAssocID="{58AF3634-6F1D-42AE-95F5-9992A812B9B6}" presName="sp" presStyleCnt="0"/>
      <dgm:spPr/>
    </dgm:pt>
    <dgm:pt modelId="{B6CC12D8-83B4-4623-8EC9-73A35053A751}" type="pres">
      <dgm:prSet presAssocID="{56682178-FC06-4F25-8E5A-574729515696}" presName="linNode" presStyleCnt="0"/>
      <dgm:spPr/>
    </dgm:pt>
    <dgm:pt modelId="{4149A3FC-4689-42CD-8309-A4DD2FACA63C}" type="pres">
      <dgm:prSet presAssocID="{56682178-FC06-4F25-8E5A-574729515696}" presName="parentText" presStyleLbl="node1" presStyleIdx="3" presStyleCnt="4" custLinFactY="-10249" custLinFactNeighborX="85453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511777-6A7C-4E93-B23D-A7FDBA0BC6EA}" type="presOf" srcId="{56682178-FC06-4F25-8E5A-574729515696}" destId="{4149A3FC-4689-42CD-8309-A4DD2FACA63C}" srcOrd="0" destOrd="0" presId="urn:microsoft.com/office/officeart/2005/8/layout/vList5"/>
    <dgm:cxn modelId="{7B1C3FBA-6099-467F-A1C7-4BF990509B7F}" srcId="{62CD6A1D-A5CB-4376-B1D4-A0F27DBD5E72}" destId="{56682178-FC06-4F25-8E5A-574729515696}" srcOrd="3" destOrd="0" parTransId="{47B84F37-CF9B-4884-BDBB-EF67629973B1}" sibTransId="{6B504F20-C9A8-4AFE-AD60-54CC0401F0D3}"/>
    <dgm:cxn modelId="{E1B30FDA-46E3-4FA2-8F09-F520160D8C20}" srcId="{62CD6A1D-A5CB-4376-B1D4-A0F27DBD5E72}" destId="{A0E3F351-DDAA-4831-A08D-E2259C4F517D}" srcOrd="2" destOrd="0" parTransId="{FD845FB7-66A8-4B1A-A043-82FE2008C751}" sibTransId="{58AF3634-6F1D-42AE-95F5-9992A812B9B6}"/>
    <dgm:cxn modelId="{BB43182D-0D0D-43A4-A155-62923891BC97}" type="presOf" srcId="{70887D1C-40EE-42D8-92DA-CBB1C32A9A58}" destId="{4CD77828-27F5-4A3B-A725-8FF0C8B73F13}" srcOrd="0" destOrd="0" presId="urn:microsoft.com/office/officeart/2005/8/layout/vList5"/>
    <dgm:cxn modelId="{E1D09148-F1D8-4E6D-9882-C2BA17AA991B}" srcId="{62CD6A1D-A5CB-4376-B1D4-A0F27DBD5E72}" destId="{B83373F9-A872-4B50-BB87-2AC2D846081E}" srcOrd="0" destOrd="0" parTransId="{2A6C578A-F76D-428C-BB76-ED9D640603AF}" sibTransId="{995E2EA9-55E0-41F3-AF0E-412C11356AED}"/>
    <dgm:cxn modelId="{4B4ADE2A-57F8-4104-A119-AE41152EDF8B}" type="presOf" srcId="{B83373F9-A872-4B50-BB87-2AC2D846081E}" destId="{E7B83F79-6419-48B0-B709-700D9F354580}" srcOrd="0" destOrd="0" presId="urn:microsoft.com/office/officeart/2005/8/layout/vList5"/>
    <dgm:cxn modelId="{803433AB-CB52-49A0-A578-98CB73BF26BC}" type="presOf" srcId="{A0E3F351-DDAA-4831-A08D-E2259C4F517D}" destId="{09934370-9930-4149-9E23-1D4294F3D7FF}" srcOrd="0" destOrd="0" presId="urn:microsoft.com/office/officeart/2005/8/layout/vList5"/>
    <dgm:cxn modelId="{16F1C97E-1CDB-4964-9E55-E505776723FA}" srcId="{62CD6A1D-A5CB-4376-B1D4-A0F27DBD5E72}" destId="{70887D1C-40EE-42D8-92DA-CBB1C32A9A58}" srcOrd="1" destOrd="0" parTransId="{175D3E85-B23A-4866-882C-7368F8ED088C}" sibTransId="{8E1FA8BA-A29D-4492-82E3-C17D267C98FC}"/>
    <dgm:cxn modelId="{779E5E21-473A-46AB-91A7-E987F6D40D42}" type="presOf" srcId="{62CD6A1D-A5CB-4376-B1D4-A0F27DBD5E72}" destId="{BF187A08-60CD-44EB-9849-556BDD914891}" srcOrd="0" destOrd="0" presId="urn:microsoft.com/office/officeart/2005/8/layout/vList5"/>
    <dgm:cxn modelId="{7F3C53D3-F732-4EA8-9C4F-55C7A6319C43}" type="presParOf" srcId="{BF187A08-60CD-44EB-9849-556BDD914891}" destId="{6C2FE91C-58A6-450B-B1FE-DB3EA7C3CF71}" srcOrd="0" destOrd="0" presId="urn:microsoft.com/office/officeart/2005/8/layout/vList5"/>
    <dgm:cxn modelId="{89973BE4-7F26-48AC-BBB2-A2421EBEB349}" type="presParOf" srcId="{6C2FE91C-58A6-450B-B1FE-DB3EA7C3CF71}" destId="{E7B83F79-6419-48B0-B709-700D9F354580}" srcOrd="0" destOrd="0" presId="urn:microsoft.com/office/officeart/2005/8/layout/vList5"/>
    <dgm:cxn modelId="{201B212D-D019-48F6-B7BE-E9E012EA1C8C}" type="presParOf" srcId="{BF187A08-60CD-44EB-9849-556BDD914891}" destId="{78E6A4B5-8242-4311-88CC-A395F1606F88}" srcOrd="1" destOrd="0" presId="urn:microsoft.com/office/officeart/2005/8/layout/vList5"/>
    <dgm:cxn modelId="{4B75B844-B1BB-4141-AFA5-D05DBA4EF3E3}" type="presParOf" srcId="{BF187A08-60CD-44EB-9849-556BDD914891}" destId="{E8EC97B6-1F5A-4662-9C39-8A78596DB441}" srcOrd="2" destOrd="0" presId="urn:microsoft.com/office/officeart/2005/8/layout/vList5"/>
    <dgm:cxn modelId="{E9E99AE3-3209-4A7F-BDB7-F9A17D125381}" type="presParOf" srcId="{E8EC97B6-1F5A-4662-9C39-8A78596DB441}" destId="{4CD77828-27F5-4A3B-A725-8FF0C8B73F13}" srcOrd="0" destOrd="0" presId="urn:microsoft.com/office/officeart/2005/8/layout/vList5"/>
    <dgm:cxn modelId="{68935E28-EF24-470E-9AEC-E99E5871114C}" type="presParOf" srcId="{BF187A08-60CD-44EB-9849-556BDD914891}" destId="{F267754C-45AE-4A30-9FEA-FDB79EAFB8B5}" srcOrd="3" destOrd="0" presId="urn:microsoft.com/office/officeart/2005/8/layout/vList5"/>
    <dgm:cxn modelId="{F2032194-1BBE-4B1A-808B-B0E4044F5DF4}" type="presParOf" srcId="{BF187A08-60CD-44EB-9849-556BDD914891}" destId="{E0471706-D03C-4CD3-85D0-BFCFA0101E50}" srcOrd="4" destOrd="0" presId="urn:microsoft.com/office/officeart/2005/8/layout/vList5"/>
    <dgm:cxn modelId="{E147E86D-ED29-4D3F-AC91-CB0D45075A8D}" type="presParOf" srcId="{E0471706-D03C-4CD3-85D0-BFCFA0101E50}" destId="{09934370-9930-4149-9E23-1D4294F3D7FF}" srcOrd="0" destOrd="0" presId="urn:microsoft.com/office/officeart/2005/8/layout/vList5"/>
    <dgm:cxn modelId="{E0686D99-F532-4538-A742-EF997AEBA6D5}" type="presParOf" srcId="{BF187A08-60CD-44EB-9849-556BDD914891}" destId="{88B6E4F5-0FC6-4BC2-B3A2-A2A8F72A8DE7}" srcOrd="5" destOrd="0" presId="urn:microsoft.com/office/officeart/2005/8/layout/vList5"/>
    <dgm:cxn modelId="{0AD3F321-AA52-4F6B-9537-162FAA58ACA4}" type="presParOf" srcId="{BF187A08-60CD-44EB-9849-556BDD914891}" destId="{B6CC12D8-83B4-4623-8EC9-73A35053A751}" srcOrd="6" destOrd="0" presId="urn:microsoft.com/office/officeart/2005/8/layout/vList5"/>
    <dgm:cxn modelId="{B515DFDA-03B2-429C-BD83-A4F2FB3617ED}" type="presParOf" srcId="{B6CC12D8-83B4-4623-8EC9-73A35053A751}" destId="{4149A3FC-4689-42CD-8309-A4DD2FACA63C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D8DB1D-9D33-4428-81E9-98DEF6D505A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C22EF56-AC88-4177-84F7-4CF6AD7DB056}">
      <dgm:prSet custT="1"/>
      <dgm:spPr/>
      <dgm:t>
        <a:bodyPr/>
        <a:lstStyle/>
        <a:p>
          <a:pPr rtl="0"/>
          <a:r>
            <a:rPr lang="ru-RU" sz="1800" dirty="0" smtClean="0"/>
            <a:t>Задачи революции</a:t>
          </a:r>
          <a:endParaRPr lang="ru-RU" sz="1800" dirty="0"/>
        </a:p>
      </dgm:t>
    </dgm:pt>
    <dgm:pt modelId="{7842AB9F-EAC4-4960-98D6-8A237704E9E7}" type="parTrans" cxnId="{DE14214C-91A0-4AA4-A5F3-6B39F6715D28}">
      <dgm:prSet/>
      <dgm:spPr/>
      <dgm:t>
        <a:bodyPr/>
        <a:lstStyle/>
        <a:p>
          <a:endParaRPr lang="ru-RU" sz="1600"/>
        </a:p>
      </dgm:t>
    </dgm:pt>
    <dgm:pt modelId="{626F0F35-0201-4465-9DA9-42A8CA451305}" type="sibTrans" cxnId="{DE14214C-91A0-4AA4-A5F3-6B39F6715D28}">
      <dgm:prSet/>
      <dgm:spPr/>
      <dgm:t>
        <a:bodyPr/>
        <a:lstStyle/>
        <a:p>
          <a:endParaRPr lang="ru-RU" sz="1600"/>
        </a:p>
      </dgm:t>
    </dgm:pt>
    <dgm:pt modelId="{32302C7F-41F9-4F21-B411-F9F826C49F5D}">
      <dgm:prSet custT="1"/>
      <dgm:spPr/>
      <dgm:t>
        <a:bodyPr/>
        <a:lstStyle/>
        <a:p>
          <a:pPr rtl="0"/>
          <a:r>
            <a:rPr lang="ru-RU" sz="1600" dirty="0" smtClean="0"/>
            <a:t>Ликвидация феодально-крепостнических пережитков</a:t>
          </a:r>
          <a:endParaRPr lang="ru-RU" sz="1600" dirty="0"/>
        </a:p>
      </dgm:t>
    </dgm:pt>
    <dgm:pt modelId="{A552ED2F-D925-4B64-9241-8D94C7996C9E}" type="parTrans" cxnId="{F0057368-D513-4535-A9A9-D42C1A4D3A2C}">
      <dgm:prSet/>
      <dgm:spPr/>
      <dgm:t>
        <a:bodyPr/>
        <a:lstStyle/>
        <a:p>
          <a:endParaRPr lang="ru-RU" sz="1600"/>
        </a:p>
      </dgm:t>
    </dgm:pt>
    <dgm:pt modelId="{CD4E3C1E-1BDD-44B4-A594-D803D07BCC33}" type="sibTrans" cxnId="{F0057368-D513-4535-A9A9-D42C1A4D3A2C}">
      <dgm:prSet/>
      <dgm:spPr/>
      <dgm:t>
        <a:bodyPr/>
        <a:lstStyle/>
        <a:p>
          <a:endParaRPr lang="ru-RU" sz="1600"/>
        </a:p>
      </dgm:t>
    </dgm:pt>
    <dgm:pt modelId="{00873116-CB3F-47C6-BC53-6B04820049A3}">
      <dgm:prSet custT="1"/>
      <dgm:spPr/>
      <dgm:t>
        <a:bodyPr/>
        <a:lstStyle/>
        <a:p>
          <a:pPr rtl="0"/>
          <a:r>
            <a:rPr lang="ru-RU" sz="1600" dirty="0" smtClean="0"/>
            <a:t>Решение аграрного вопроса – основного вопроса революции</a:t>
          </a:r>
          <a:endParaRPr lang="ru-RU" sz="1600" dirty="0"/>
        </a:p>
      </dgm:t>
    </dgm:pt>
    <dgm:pt modelId="{91E261A0-1F72-4494-8037-9A9CFB0F22AB}" type="parTrans" cxnId="{615BF4E2-4D68-47F0-9D1D-E1E738552B96}">
      <dgm:prSet/>
      <dgm:spPr/>
      <dgm:t>
        <a:bodyPr/>
        <a:lstStyle/>
        <a:p>
          <a:endParaRPr lang="ru-RU" sz="1600"/>
        </a:p>
      </dgm:t>
    </dgm:pt>
    <dgm:pt modelId="{18D5ACD2-689A-4DA3-9656-F9E5E95F6926}" type="sibTrans" cxnId="{615BF4E2-4D68-47F0-9D1D-E1E738552B96}">
      <dgm:prSet/>
      <dgm:spPr/>
      <dgm:t>
        <a:bodyPr/>
        <a:lstStyle/>
        <a:p>
          <a:endParaRPr lang="ru-RU" sz="1600"/>
        </a:p>
      </dgm:t>
    </dgm:pt>
    <dgm:pt modelId="{17E87EA7-A695-47AF-8131-8DC7E60A36CF}">
      <dgm:prSet custT="1"/>
      <dgm:spPr/>
      <dgm:t>
        <a:bodyPr/>
        <a:lstStyle/>
        <a:p>
          <a:pPr rtl="0"/>
          <a:r>
            <a:rPr lang="ru-RU" sz="1600" dirty="0" smtClean="0"/>
            <a:t>Решение </a:t>
          </a:r>
        </a:p>
        <a:p>
          <a:pPr rtl="0"/>
          <a:r>
            <a:rPr lang="ru-RU" sz="1600" dirty="0" smtClean="0"/>
            <a:t>национального </a:t>
          </a:r>
        </a:p>
        <a:p>
          <a:pPr rtl="0"/>
          <a:r>
            <a:rPr lang="ru-RU" sz="1600" dirty="0" smtClean="0"/>
            <a:t>вопроса</a:t>
          </a:r>
          <a:endParaRPr lang="ru-RU" sz="1600" dirty="0"/>
        </a:p>
      </dgm:t>
    </dgm:pt>
    <dgm:pt modelId="{887173E0-9907-4A4B-95B5-057BA2415FAE}" type="parTrans" cxnId="{31E01DC2-EE8D-48D9-A4DF-31F9088F4FBF}">
      <dgm:prSet/>
      <dgm:spPr/>
      <dgm:t>
        <a:bodyPr/>
        <a:lstStyle/>
        <a:p>
          <a:endParaRPr lang="ru-RU" sz="1600"/>
        </a:p>
      </dgm:t>
    </dgm:pt>
    <dgm:pt modelId="{08536149-C142-4F3A-BF85-8375B347CBF8}" type="sibTrans" cxnId="{31E01DC2-EE8D-48D9-A4DF-31F9088F4FBF}">
      <dgm:prSet/>
      <dgm:spPr/>
      <dgm:t>
        <a:bodyPr/>
        <a:lstStyle/>
        <a:p>
          <a:endParaRPr lang="ru-RU" sz="1600"/>
        </a:p>
      </dgm:t>
    </dgm:pt>
    <dgm:pt modelId="{E1862F31-4F07-4E71-9F46-996FEAFE27DF}" type="pres">
      <dgm:prSet presAssocID="{67D8DB1D-9D33-4428-81E9-98DEF6D505A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A43AFB-2882-4628-971F-9BBD473C3E08}" type="pres">
      <dgm:prSet presAssocID="{7C22EF56-AC88-4177-84F7-4CF6AD7DB056}" presName="linNode" presStyleCnt="0"/>
      <dgm:spPr/>
    </dgm:pt>
    <dgm:pt modelId="{A430312A-813C-4B45-9008-57E4E99373AF}" type="pres">
      <dgm:prSet presAssocID="{7C22EF56-AC88-4177-84F7-4CF6AD7DB056}" presName="parentText" presStyleLbl="node1" presStyleIdx="0" presStyleCnt="4" custScaleX="99887" custScaleY="398256" custLinFactNeighborX="-288" custLinFactNeighborY="-136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7E60C6-7631-4C10-B70B-D86F7553000B}" type="pres">
      <dgm:prSet presAssocID="{626F0F35-0201-4465-9DA9-42A8CA451305}" presName="sp" presStyleCnt="0"/>
      <dgm:spPr/>
    </dgm:pt>
    <dgm:pt modelId="{7D11BF1D-9AC5-477B-9608-709F8FED498E}" type="pres">
      <dgm:prSet presAssocID="{32302C7F-41F9-4F21-B411-F9F826C49F5D}" presName="linNode" presStyleCnt="0"/>
      <dgm:spPr/>
    </dgm:pt>
    <dgm:pt modelId="{2A0CB810-A323-43AD-BCD2-9E3FAA8CBBC4}" type="pres">
      <dgm:prSet presAssocID="{32302C7F-41F9-4F21-B411-F9F826C49F5D}" presName="parentText" presStyleLbl="node1" presStyleIdx="1" presStyleCnt="4" custScaleY="369367" custLinFactY="770" custLinFactNeighborX="-89025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A459AD-82E7-4710-8BA4-07AA4EAEB9E7}" type="pres">
      <dgm:prSet presAssocID="{CD4E3C1E-1BDD-44B4-A594-D803D07BCC33}" presName="sp" presStyleCnt="0"/>
      <dgm:spPr/>
    </dgm:pt>
    <dgm:pt modelId="{75E1F787-1F01-401B-B8C3-8EC07A7EF1E2}" type="pres">
      <dgm:prSet presAssocID="{00873116-CB3F-47C6-BC53-6B04820049A3}" presName="linNode" presStyleCnt="0"/>
      <dgm:spPr/>
    </dgm:pt>
    <dgm:pt modelId="{0471D3E4-B9F6-4540-95F3-0D75D2A1975F}" type="pres">
      <dgm:prSet presAssocID="{00873116-CB3F-47C6-BC53-6B04820049A3}" presName="parentText" presStyleLbl="node1" presStyleIdx="2" presStyleCnt="4" custScaleY="453931" custLinFactNeighborX="11697" custLinFactNeighborY="-970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DA19C6-3750-4E7A-93AE-4D30D68F7583}" type="pres">
      <dgm:prSet presAssocID="{18D5ACD2-689A-4DA3-9656-F9E5E95F6926}" presName="sp" presStyleCnt="0"/>
      <dgm:spPr/>
    </dgm:pt>
    <dgm:pt modelId="{47285364-BBE0-4720-96B8-DB5ADAFA5A13}" type="pres">
      <dgm:prSet presAssocID="{17E87EA7-A695-47AF-8131-8DC7E60A36CF}" presName="linNode" presStyleCnt="0"/>
      <dgm:spPr/>
    </dgm:pt>
    <dgm:pt modelId="{C9BF6D20-37EE-4718-B956-1E713E213D0E}" type="pres">
      <dgm:prSet presAssocID="{17E87EA7-A695-47AF-8131-8DC7E60A36CF}" presName="parentText" presStyleLbl="node1" presStyleIdx="3" presStyleCnt="4" custScaleX="67561" custScaleY="644060" custLinFactX="14927" custLinFactY="-100000" custLinFactNeighborX="100000" custLinFactNeighborY="-1982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E01DC2-EE8D-48D9-A4DF-31F9088F4FBF}" srcId="{67D8DB1D-9D33-4428-81E9-98DEF6D505A1}" destId="{17E87EA7-A695-47AF-8131-8DC7E60A36CF}" srcOrd="3" destOrd="0" parTransId="{887173E0-9907-4A4B-95B5-057BA2415FAE}" sibTransId="{08536149-C142-4F3A-BF85-8375B347CBF8}"/>
    <dgm:cxn modelId="{A0814CFC-5EEF-4E6F-BF83-E5A2AA79272A}" type="presOf" srcId="{67D8DB1D-9D33-4428-81E9-98DEF6D505A1}" destId="{E1862F31-4F07-4E71-9F46-996FEAFE27DF}" srcOrd="0" destOrd="0" presId="urn:microsoft.com/office/officeart/2005/8/layout/vList5"/>
    <dgm:cxn modelId="{9FD82EA4-D2C5-4AB4-9B97-C8DD069275C8}" type="presOf" srcId="{17E87EA7-A695-47AF-8131-8DC7E60A36CF}" destId="{C9BF6D20-37EE-4718-B956-1E713E213D0E}" srcOrd="0" destOrd="0" presId="urn:microsoft.com/office/officeart/2005/8/layout/vList5"/>
    <dgm:cxn modelId="{7A4C6DD1-B5BA-43C3-8C00-E4E34A3B8BB5}" type="presOf" srcId="{7C22EF56-AC88-4177-84F7-4CF6AD7DB056}" destId="{A430312A-813C-4B45-9008-57E4E99373AF}" srcOrd="0" destOrd="0" presId="urn:microsoft.com/office/officeart/2005/8/layout/vList5"/>
    <dgm:cxn modelId="{8E92086D-6B4D-4EAB-85DC-B6CD5F2D44EE}" type="presOf" srcId="{00873116-CB3F-47C6-BC53-6B04820049A3}" destId="{0471D3E4-B9F6-4540-95F3-0D75D2A1975F}" srcOrd="0" destOrd="0" presId="urn:microsoft.com/office/officeart/2005/8/layout/vList5"/>
    <dgm:cxn modelId="{615BF4E2-4D68-47F0-9D1D-E1E738552B96}" srcId="{67D8DB1D-9D33-4428-81E9-98DEF6D505A1}" destId="{00873116-CB3F-47C6-BC53-6B04820049A3}" srcOrd="2" destOrd="0" parTransId="{91E261A0-1F72-4494-8037-9A9CFB0F22AB}" sibTransId="{18D5ACD2-689A-4DA3-9656-F9E5E95F6926}"/>
    <dgm:cxn modelId="{DE14214C-91A0-4AA4-A5F3-6B39F6715D28}" srcId="{67D8DB1D-9D33-4428-81E9-98DEF6D505A1}" destId="{7C22EF56-AC88-4177-84F7-4CF6AD7DB056}" srcOrd="0" destOrd="0" parTransId="{7842AB9F-EAC4-4960-98D6-8A237704E9E7}" sibTransId="{626F0F35-0201-4465-9DA9-42A8CA451305}"/>
    <dgm:cxn modelId="{EA3EC07E-A813-46F3-9113-D161FFA60F26}" type="presOf" srcId="{32302C7F-41F9-4F21-B411-F9F826C49F5D}" destId="{2A0CB810-A323-43AD-BCD2-9E3FAA8CBBC4}" srcOrd="0" destOrd="0" presId="urn:microsoft.com/office/officeart/2005/8/layout/vList5"/>
    <dgm:cxn modelId="{F0057368-D513-4535-A9A9-D42C1A4D3A2C}" srcId="{67D8DB1D-9D33-4428-81E9-98DEF6D505A1}" destId="{32302C7F-41F9-4F21-B411-F9F826C49F5D}" srcOrd="1" destOrd="0" parTransId="{A552ED2F-D925-4B64-9241-8D94C7996C9E}" sibTransId="{CD4E3C1E-1BDD-44B4-A594-D803D07BCC33}"/>
    <dgm:cxn modelId="{08F3B596-66CA-49AA-A0C2-B4CF2CE97E3A}" type="presParOf" srcId="{E1862F31-4F07-4E71-9F46-996FEAFE27DF}" destId="{31A43AFB-2882-4628-971F-9BBD473C3E08}" srcOrd="0" destOrd="0" presId="urn:microsoft.com/office/officeart/2005/8/layout/vList5"/>
    <dgm:cxn modelId="{6170B82D-B4EE-4B28-BC27-B16CE64C0D48}" type="presParOf" srcId="{31A43AFB-2882-4628-971F-9BBD473C3E08}" destId="{A430312A-813C-4B45-9008-57E4E99373AF}" srcOrd="0" destOrd="0" presId="urn:microsoft.com/office/officeart/2005/8/layout/vList5"/>
    <dgm:cxn modelId="{40B7C393-DCAA-4AEF-9B5B-A71E68D7CFFC}" type="presParOf" srcId="{E1862F31-4F07-4E71-9F46-996FEAFE27DF}" destId="{7A7E60C6-7631-4C10-B70B-D86F7553000B}" srcOrd="1" destOrd="0" presId="urn:microsoft.com/office/officeart/2005/8/layout/vList5"/>
    <dgm:cxn modelId="{AAF24999-B820-4857-BD59-A98571FA6108}" type="presParOf" srcId="{E1862F31-4F07-4E71-9F46-996FEAFE27DF}" destId="{7D11BF1D-9AC5-477B-9608-709F8FED498E}" srcOrd="2" destOrd="0" presId="urn:microsoft.com/office/officeart/2005/8/layout/vList5"/>
    <dgm:cxn modelId="{92FD143C-DCE8-4213-A557-889BFDCC611D}" type="presParOf" srcId="{7D11BF1D-9AC5-477B-9608-709F8FED498E}" destId="{2A0CB810-A323-43AD-BCD2-9E3FAA8CBBC4}" srcOrd="0" destOrd="0" presId="urn:microsoft.com/office/officeart/2005/8/layout/vList5"/>
    <dgm:cxn modelId="{6FDDF4E9-3039-4206-9675-A0D94885BCF2}" type="presParOf" srcId="{E1862F31-4F07-4E71-9F46-996FEAFE27DF}" destId="{EAA459AD-82E7-4710-8BA4-07AA4EAEB9E7}" srcOrd="3" destOrd="0" presId="urn:microsoft.com/office/officeart/2005/8/layout/vList5"/>
    <dgm:cxn modelId="{DFCD55B2-4A65-4DC5-9B87-71CE2AF156DF}" type="presParOf" srcId="{E1862F31-4F07-4E71-9F46-996FEAFE27DF}" destId="{75E1F787-1F01-401B-B8C3-8EC07A7EF1E2}" srcOrd="4" destOrd="0" presId="urn:microsoft.com/office/officeart/2005/8/layout/vList5"/>
    <dgm:cxn modelId="{2119E5D8-6DFB-4758-8CCA-6DD243A98564}" type="presParOf" srcId="{75E1F787-1F01-401B-B8C3-8EC07A7EF1E2}" destId="{0471D3E4-B9F6-4540-95F3-0D75D2A1975F}" srcOrd="0" destOrd="0" presId="urn:microsoft.com/office/officeart/2005/8/layout/vList5"/>
    <dgm:cxn modelId="{934EA77E-D25B-46D9-B817-D13B8734A527}" type="presParOf" srcId="{E1862F31-4F07-4E71-9F46-996FEAFE27DF}" destId="{5FDA19C6-3750-4E7A-93AE-4D30D68F7583}" srcOrd="5" destOrd="0" presId="urn:microsoft.com/office/officeart/2005/8/layout/vList5"/>
    <dgm:cxn modelId="{920DFD8C-838F-4F94-87DB-36FAB71A51B0}" type="presParOf" srcId="{E1862F31-4F07-4E71-9F46-996FEAFE27DF}" destId="{47285364-BBE0-4720-96B8-DB5ADAFA5A13}" srcOrd="6" destOrd="0" presId="urn:microsoft.com/office/officeart/2005/8/layout/vList5"/>
    <dgm:cxn modelId="{08D87BC4-EE72-41BA-A90C-C277D95E511A}" type="presParOf" srcId="{47285364-BBE0-4720-96B8-DB5ADAFA5A13}" destId="{C9BF6D20-37EE-4718-B956-1E713E213D0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7F65CE5-6290-4122-8259-1EFF87A67A6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F80FA14-51D1-47A6-91BA-45141B8855B9}">
      <dgm:prSet/>
      <dgm:spPr/>
      <dgm:t>
        <a:bodyPr/>
        <a:lstStyle/>
        <a:p>
          <a:pPr rtl="0"/>
          <a:r>
            <a:rPr lang="ru-RU" b="1" i="1" u="sng" baseline="0" dirty="0" smtClean="0"/>
            <a:t>Социальные силы революции</a:t>
          </a:r>
          <a:endParaRPr lang="ru-RU" b="1" i="1" u="sng" dirty="0"/>
        </a:p>
      </dgm:t>
    </dgm:pt>
    <dgm:pt modelId="{EEF98488-7BC8-4283-AACA-1F8AFB98F849}" type="parTrans" cxnId="{E70EFAF2-2AB4-4A49-A529-5101C94B7DF4}">
      <dgm:prSet/>
      <dgm:spPr/>
      <dgm:t>
        <a:bodyPr/>
        <a:lstStyle/>
        <a:p>
          <a:endParaRPr lang="ru-RU"/>
        </a:p>
      </dgm:t>
    </dgm:pt>
    <dgm:pt modelId="{2919BCA3-5E69-4467-A138-D63B9D8AFACE}" type="sibTrans" cxnId="{E70EFAF2-2AB4-4A49-A529-5101C94B7DF4}">
      <dgm:prSet/>
      <dgm:spPr/>
      <dgm:t>
        <a:bodyPr/>
        <a:lstStyle/>
        <a:p>
          <a:endParaRPr lang="ru-RU"/>
        </a:p>
      </dgm:t>
    </dgm:pt>
    <dgm:pt modelId="{4D856A50-9774-4B49-B5AA-8940BD5E2086}">
      <dgm:prSet/>
      <dgm:spPr/>
      <dgm:t>
        <a:bodyPr/>
        <a:lstStyle/>
        <a:p>
          <a:pPr rtl="0"/>
          <a:r>
            <a:rPr lang="ru-RU" baseline="0" dirty="0" smtClean="0"/>
            <a:t>Рабочие, крестьяне, мелкая буржуазия</a:t>
          </a:r>
          <a:endParaRPr lang="ru-RU" dirty="0"/>
        </a:p>
      </dgm:t>
    </dgm:pt>
    <dgm:pt modelId="{10B47AEC-B4DF-43B4-A4A1-D5835F2C51D6}" type="parTrans" cxnId="{751ED3D6-4721-412A-99D1-90945139AF27}">
      <dgm:prSet/>
      <dgm:spPr/>
      <dgm:t>
        <a:bodyPr/>
        <a:lstStyle/>
        <a:p>
          <a:endParaRPr lang="ru-RU"/>
        </a:p>
      </dgm:t>
    </dgm:pt>
    <dgm:pt modelId="{FA541B2E-73E7-41FE-AB16-55C282B21EF3}" type="sibTrans" cxnId="{751ED3D6-4721-412A-99D1-90945139AF27}">
      <dgm:prSet/>
      <dgm:spPr/>
      <dgm:t>
        <a:bodyPr/>
        <a:lstStyle/>
        <a:p>
          <a:endParaRPr lang="ru-RU"/>
        </a:p>
      </dgm:t>
    </dgm:pt>
    <dgm:pt modelId="{0E04CE8B-D1EC-419F-9EA1-89F0AA51F2EB}">
      <dgm:prSet/>
      <dgm:spPr/>
      <dgm:t>
        <a:bodyPr/>
        <a:lstStyle/>
        <a:p>
          <a:pPr rtl="0"/>
          <a:r>
            <a:rPr lang="ru-RU" b="1" i="1" u="sng" baseline="0" dirty="0" smtClean="0"/>
            <a:t>Движущая сила</a:t>
          </a:r>
          <a:endParaRPr lang="ru-RU" b="1" i="1" u="sng" dirty="0"/>
        </a:p>
      </dgm:t>
    </dgm:pt>
    <dgm:pt modelId="{93D3F401-EB51-4F7D-86A7-6AEE85AE3954}" type="parTrans" cxnId="{6D3BC5E1-AAFF-429C-B1A8-5FFCB612E070}">
      <dgm:prSet/>
      <dgm:spPr/>
      <dgm:t>
        <a:bodyPr/>
        <a:lstStyle/>
        <a:p>
          <a:endParaRPr lang="ru-RU"/>
        </a:p>
      </dgm:t>
    </dgm:pt>
    <dgm:pt modelId="{85825772-EED1-4D17-80B4-DDCCF2CBD278}" type="sibTrans" cxnId="{6D3BC5E1-AAFF-429C-B1A8-5FFCB612E070}">
      <dgm:prSet/>
      <dgm:spPr/>
      <dgm:t>
        <a:bodyPr/>
        <a:lstStyle/>
        <a:p>
          <a:endParaRPr lang="ru-RU"/>
        </a:p>
      </dgm:t>
    </dgm:pt>
    <dgm:pt modelId="{0AA6394D-D037-49AE-AC86-BDD9DFA3AF16}">
      <dgm:prSet/>
      <dgm:spPr/>
      <dgm:t>
        <a:bodyPr/>
        <a:lstStyle/>
        <a:p>
          <a:pPr rtl="0"/>
          <a:r>
            <a:rPr lang="ru-RU" baseline="0" dirty="0" smtClean="0"/>
            <a:t>Рабочий класс</a:t>
          </a:r>
          <a:endParaRPr lang="ru-RU" baseline="0" dirty="0"/>
        </a:p>
      </dgm:t>
    </dgm:pt>
    <dgm:pt modelId="{9D605BD6-E3BA-4780-89D8-4A379C633F7C}" type="parTrans" cxnId="{B8B97B3E-EBAD-4E91-A783-DCA7EAF87B33}">
      <dgm:prSet/>
      <dgm:spPr/>
      <dgm:t>
        <a:bodyPr/>
        <a:lstStyle/>
        <a:p>
          <a:endParaRPr lang="ru-RU"/>
        </a:p>
      </dgm:t>
    </dgm:pt>
    <dgm:pt modelId="{20444EDE-3EBC-4404-B4BE-66F01BBE80E9}" type="sibTrans" cxnId="{B8B97B3E-EBAD-4E91-A783-DCA7EAF87B33}">
      <dgm:prSet/>
      <dgm:spPr/>
      <dgm:t>
        <a:bodyPr/>
        <a:lstStyle/>
        <a:p>
          <a:endParaRPr lang="ru-RU"/>
        </a:p>
      </dgm:t>
    </dgm:pt>
    <dgm:pt modelId="{57D23AA3-0128-47B9-8110-417A7C3183FB}" type="pres">
      <dgm:prSet presAssocID="{77F65CE5-6290-4122-8259-1EFF87A67A6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2F609D-F93D-4C46-9B4B-6A975E1546EC}" type="pres">
      <dgm:prSet presAssocID="{9F80FA14-51D1-47A6-91BA-45141B8855B9}" presName="linNode" presStyleCnt="0"/>
      <dgm:spPr/>
    </dgm:pt>
    <dgm:pt modelId="{DCE29D71-5BA6-4A9B-94E4-40471E1FB925}" type="pres">
      <dgm:prSet presAssocID="{9F80FA14-51D1-47A6-91BA-45141B8855B9}" presName="parentText" presStyleLbl="node1" presStyleIdx="0" presStyleCnt="4" custLinFactNeighborX="-87245" custLinFactNeighborY="267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6E09EE-C46E-42B2-B2D9-BF197B33D370}" type="pres">
      <dgm:prSet presAssocID="{2919BCA3-5E69-4467-A138-D63B9D8AFACE}" presName="sp" presStyleCnt="0"/>
      <dgm:spPr/>
    </dgm:pt>
    <dgm:pt modelId="{895FD290-6C88-44E8-918C-CDAF80386C04}" type="pres">
      <dgm:prSet presAssocID="{4D856A50-9774-4B49-B5AA-8940BD5E2086}" presName="linNode" presStyleCnt="0"/>
      <dgm:spPr/>
    </dgm:pt>
    <dgm:pt modelId="{BEC36813-8EB7-4827-A2B4-DB7924E0C446}" type="pres">
      <dgm:prSet presAssocID="{4D856A50-9774-4B49-B5AA-8940BD5E2086}" presName="parentText" presStyleLbl="node1" presStyleIdx="1" presStyleCnt="4" custLinFactY="-2325" custLinFactNeighborX="85453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7050C4-A3AE-4F2D-B02E-407D9D775CB8}" type="pres">
      <dgm:prSet presAssocID="{FA541B2E-73E7-41FE-AB16-55C282B21EF3}" presName="sp" presStyleCnt="0"/>
      <dgm:spPr/>
    </dgm:pt>
    <dgm:pt modelId="{89D0D9CC-AF30-485D-B875-652E88B6447F}" type="pres">
      <dgm:prSet presAssocID="{0E04CE8B-D1EC-419F-9EA1-89F0AA51F2EB}" presName="linNode" presStyleCnt="0"/>
      <dgm:spPr/>
    </dgm:pt>
    <dgm:pt modelId="{FF335DC6-97B0-4447-8160-25743C31D572}" type="pres">
      <dgm:prSet presAssocID="{0E04CE8B-D1EC-419F-9EA1-89F0AA51F2EB}" presName="parentText" presStyleLbl="node1" presStyleIdx="2" presStyleCnt="4" custLinFactNeighborX="-87245" custLinFactNeighborY="-9710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4AD045-8873-4375-9C26-C57FB33D4804}" type="pres">
      <dgm:prSet presAssocID="{85825772-EED1-4D17-80B4-DDCCF2CBD278}" presName="sp" presStyleCnt="0"/>
      <dgm:spPr/>
    </dgm:pt>
    <dgm:pt modelId="{23B0A9D1-80ED-49CD-8B47-C26B1FE08C6A}" type="pres">
      <dgm:prSet presAssocID="{0AA6394D-D037-49AE-AC86-BDD9DFA3AF16}" presName="linNode" presStyleCnt="0"/>
      <dgm:spPr/>
    </dgm:pt>
    <dgm:pt modelId="{3346914A-A580-4FDC-959E-F7323858EA08}" type="pres">
      <dgm:prSet presAssocID="{0AA6394D-D037-49AE-AC86-BDD9DFA3AF16}" presName="parentText" presStyleLbl="node1" presStyleIdx="3" presStyleCnt="4" custLinFactY="-95978" custLinFactNeighborX="85453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C2BE4E-E694-4309-AE93-B2AA2E983CDF}" type="presOf" srcId="{0E04CE8B-D1EC-419F-9EA1-89F0AA51F2EB}" destId="{FF335DC6-97B0-4447-8160-25743C31D572}" srcOrd="0" destOrd="0" presId="urn:microsoft.com/office/officeart/2005/8/layout/vList5"/>
    <dgm:cxn modelId="{B8B97B3E-EBAD-4E91-A783-DCA7EAF87B33}" srcId="{77F65CE5-6290-4122-8259-1EFF87A67A6C}" destId="{0AA6394D-D037-49AE-AC86-BDD9DFA3AF16}" srcOrd="3" destOrd="0" parTransId="{9D605BD6-E3BA-4780-89D8-4A379C633F7C}" sibTransId="{20444EDE-3EBC-4404-B4BE-66F01BBE80E9}"/>
    <dgm:cxn modelId="{116C6605-5DB2-4639-AF39-7D3611B3B061}" type="presOf" srcId="{0AA6394D-D037-49AE-AC86-BDD9DFA3AF16}" destId="{3346914A-A580-4FDC-959E-F7323858EA08}" srcOrd="0" destOrd="0" presId="urn:microsoft.com/office/officeart/2005/8/layout/vList5"/>
    <dgm:cxn modelId="{CA043985-F6CE-41A3-B138-957EF62E069B}" type="presOf" srcId="{4D856A50-9774-4B49-B5AA-8940BD5E2086}" destId="{BEC36813-8EB7-4827-A2B4-DB7924E0C446}" srcOrd="0" destOrd="0" presId="urn:microsoft.com/office/officeart/2005/8/layout/vList5"/>
    <dgm:cxn modelId="{A260822B-FF7B-4224-BE43-3EA50844979F}" type="presOf" srcId="{9F80FA14-51D1-47A6-91BA-45141B8855B9}" destId="{DCE29D71-5BA6-4A9B-94E4-40471E1FB925}" srcOrd="0" destOrd="0" presId="urn:microsoft.com/office/officeart/2005/8/layout/vList5"/>
    <dgm:cxn modelId="{751ED3D6-4721-412A-99D1-90945139AF27}" srcId="{77F65CE5-6290-4122-8259-1EFF87A67A6C}" destId="{4D856A50-9774-4B49-B5AA-8940BD5E2086}" srcOrd="1" destOrd="0" parTransId="{10B47AEC-B4DF-43B4-A4A1-D5835F2C51D6}" sibTransId="{FA541B2E-73E7-41FE-AB16-55C282B21EF3}"/>
    <dgm:cxn modelId="{E70EFAF2-2AB4-4A49-A529-5101C94B7DF4}" srcId="{77F65CE5-6290-4122-8259-1EFF87A67A6C}" destId="{9F80FA14-51D1-47A6-91BA-45141B8855B9}" srcOrd="0" destOrd="0" parTransId="{EEF98488-7BC8-4283-AACA-1F8AFB98F849}" sibTransId="{2919BCA3-5E69-4467-A138-D63B9D8AFACE}"/>
    <dgm:cxn modelId="{6D3BC5E1-AAFF-429C-B1A8-5FFCB612E070}" srcId="{77F65CE5-6290-4122-8259-1EFF87A67A6C}" destId="{0E04CE8B-D1EC-419F-9EA1-89F0AA51F2EB}" srcOrd="2" destOrd="0" parTransId="{93D3F401-EB51-4F7D-86A7-6AEE85AE3954}" sibTransId="{85825772-EED1-4D17-80B4-DDCCF2CBD278}"/>
    <dgm:cxn modelId="{E34C15BA-F87B-4D8B-997E-38F68EE72BF1}" type="presOf" srcId="{77F65CE5-6290-4122-8259-1EFF87A67A6C}" destId="{57D23AA3-0128-47B9-8110-417A7C3183FB}" srcOrd="0" destOrd="0" presId="urn:microsoft.com/office/officeart/2005/8/layout/vList5"/>
    <dgm:cxn modelId="{C57327CD-A1F8-428D-B1D3-C73082CE69E4}" type="presParOf" srcId="{57D23AA3-0128-47B9-8110-417A7C3183FB}" destId="{F02F609D-F93D-4C46-9B4B-6A975E1546EC}" srcOrd="0" destOrd="0" presId="urn:microsoft.com/office/officeart/2005/8/layout/vList5"/>
    <dgm:cxn modelId="{8F594928-C4C5-4325-AB79-AB4134941A6A}" type="presParOf" srcId="{F02F609D-F93D-4C46-9B4B-6A975E1546EC}" destId="{DCE29D71-5BA6-4A9B-94E4-40471E1FB925}" srcOrd="0" destOrd="0" presId="urn:microsoft.com/office/officeart/2005/8/layout/vList5"/>
    <dgm:cxn modelId="{352A4D77-7B8C-4349-BF8D-B820273306DF}" type="presParOf" srcId="{57D23AA3-0128-47B9-8110-417A7C3183FB}" destId="{5B6E09EE-C46E-42B2-B2D9-BF197B33D370}" srcOrd="1" destOrd="0" presId="urn:microsoft.com/office/officeart/2005/8/layout/vList5"/>
    <dgm:cxn modelId="{9D7D6B34-505D-43DB-91A6-115F3C79842E}" type="presParOf" srcId="{57D23AA3-0128-47B9-8110-417A7C3183FB}" destId="{895FD290-6C88-44E8-918C-CDAF80386C04}" srcOrd="2" destOrd="0" presId="urn:microsoft.com/office/officeart/2005/8/layout/vList5"/>
    <dgm:cxn modelId="{4FE190F4-7483-4276-BA01-75D23F35713E}" type="presParOf" srcId="{895FD290-6C88-44E8-918C-CDAF80386C04}" destId="{BEC36813-8EB7-4827-A2B4-DB7924E0C446}" srcOrd="0" destOrd="0" presId="urn:microsoft.com/office/officeart/2005/8/layout/vList5"/>
    <dgm:cxn modelId="{5C2C728A-CB5E-4CC0-B95B-F71ED8346599}" type="presParOf" srcId="{57D23AA3-0128-47B9-8110-417A7C3183FB}" destId="{617050C4-A3AE-4F2D-B02E-407D9D775CB8}" srcOrd="3" destOrd="0" presId="urn:microsoft.com/office/officeart/2005/8/layout/vList5"/>
    <dgm:cxn modelId="{9704C43B-AFA0-462E-9E84-52C008CB0299}" type="presParOf" srcId="{57D23AA3-0128-47B9-8110-417A7C3183FB}" destId="{89D0D9CC-AF30-485D-B875-652E88B6447F}" srcOrd="4" destOrd="0" presId="urn:microsoft.com/office/officeart/2005/8/layout/vList5"/>
    <dgm:cxn modelId="{54AD5842-0136-425C-8A00-281DFCE6EDD3}" type="presParOf" srcId="{89D0D9CC-AF30-485D-B875-652E88B6447F}" destId="{FF335DC6-97B0-4447-8160-25743C31D572}" srcOrd="0" destOrd="0" presId="urn:microsoft.com/office/officeart/2005/8/layout/vList5"/>
    <dgm:cxn modelId="{9C82AAFE-8688-479D-8FAA-375CE78A6533}" type="presParOf" srcId="{57D23AA3-0128-47B9-8110-417A7C3183FB}" destId="{134AD045-8873-4375-9C26-C57FB33D4804}" srcOrd="5" destOrd="0" presId="urn:microsoft.com/office/officeart/2005/8/layout/vList5"/>
    <dgm:cxn modelId="{CFC7D48D-9368-48EE-B3AF-2319EFBE2D28}" type="presParOf" srcId="{57D23AA3-0128-47B9-8110-417A7C3183FB}" destId="{23B0A9D1-80ED-49CD-8B47-C26B1FE08C6A}" srcOrd="6" destOrd="0" presId="urn:microsoft.com/office/officeart/2005/8/layout/vList5"/>
    <dgm:cxn modelId="{E21C765A-8F80-44B9-8531-700CAE651213}" type="presParOf" srcId="{23B0A9D1-80ED-49CD-8B47-C26B1FE08C6A}" destId="{3346914A-A580-4FDC-959E-F7323858EA08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4DC367C-BB9C-4793-BCD3-8953495DD9D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D70C89-D7FE-4AEA-A83F-D37AF672F6A5}">
      <dgm:prSet custT="1"/>
      <dgm:spPr/>
      <dgm:t>
        <a:bodyPr/>
        <a:lstStyle/>
        <a:p>
          <a:pPr rtl="0"/>
          <a:r>
            <a:rPr lang="ru-RU" sz="1600" baseline="0" dirty="0" smtClean="0"/>
            <a:t>Основное средство борьбы</a:t>
          </a:r>
          <a:endParaRPr lang="ru-RU" sz="1600" dirty="0"/>
        </a:p>
      </dgm:t>
    </dgm:pt>
    <dgm:pt modelId="{4AE1FC46-672B-4E62-95E9-C72C544A5877}" type="parTrans" cxnId="{4F61F928-F221-41D2-80B9-F40AC7C558D6}">
      <dgm:prSet/>
      <dgm:spPr/>
      <dgm:t>
        <a:bodyPr/>
        <a:lstStyle/>
        <a:p>
          <a:endParaRPr lang="ru-RU"/>
        </a:p>
      </dgm:t>
    </dgm:pt>
    <dgm:pt modelId="{9C6C7BC5-ADF6-4A90-86FA-9F69439553C8}" type="sibTrans" cxnId="{4F61F928-F221-41D2-80B9-F40AC7C558D6}">
      <dgm:prSet/>
      <dgm:spPr/>
      <dgm:t>
        <a:bodyPr/>
        <a:lstStyle/>
        <a:p>
          <a:endParaRPr lang="ru-RU"/>
        </a:p>
      </dgm:t>
    </dgm:pt>
    <dgm:pt modelId="{12BE6683-B156-40D2-A936-087FEEDEBDC9}">
      <dgm:prSet custT="1"/>
      <dgm:spPr/>
      <dgm:t>
        <a:bodyPr/>
        <a:lstStyle/>
        <a:p>
          <a:pPr rtl="0"/>
          <a:r>
            <a:rPr lang="ru-RU" sz="1600" baseline="0" dirty="0" smtClean="0"/>
            <a:t>Стачки</a:t>
          </a:r>
          <a:endParaRPr lang="ru-RU" sz="1600" dirty="0"/>
        </a:p>
      </dgm:t>
    </dgm:pt>
    <dgm:pt modelId="{63B5FB6A-2FCD-411A-B7D3-4C539202D759}" type="parTrans" cxnId="{869AC980-B393-4549-B302-26EDD4E1AFC6}">
      <dgm:prSet/>
      <dgm:spPr/>
      <dgm:t>
        <a:bodyPr/>
        <a:lstStyle/>
        <a:p>
          <a:endParaRPr lang="ru-RU"/>
        </a:p>
      </dgm:t>
    </dgm:pt>
    <dgm:pt modelId="{86D74E2F-5547-4025-B408-CFF3C8BB1AF1}" type="sibTrans" cxnId="{869AC980-B393-4549-B302-26EDD4E1AFC6}">
      <dgm:prSet/>
      <dgm:spPr/>
      <dgm:t>
        <a:bodyPr/>
        <a:lstStyle/>
        <a:p>
          <a:endParaRPr lang="ru-RU"/>
        </a:p>
      </dgm:t>
    </dgm:pt>
    <dgm:pt modelId="{45104A2E-4B12-478D-9F0F-877C4004E0BF}">
      <dgm:prSet custT="1"/>
      <dgm:spPr/>
      <dgm:t>
        <a:bodyPr/>
        <a:lstStyle/>
        <a:p>
          <a:pPr rtl="0"/>
          <a:r>
            <a:rPr lang="ru-RU" sz="1600" b="1" i="1" u="sng" baseline="0" dirty="0" smtClean="0"/>
            <a:t>Январь 1905. </a:t>
          </a:r>
          <a:r>
            <a:rPr lang="ru-RU" sz="1400" baseline="0" dirty="0" smtClean="0"/>
            <a:t>Петербург (40 тыс. рабочих)</a:t>
          </a:r>
          <a:endParaRPr lang="ru-RU" sz="1400" dirty="0"/>
        </a:p>
      </dgm:t>
    </dgm:pt>
    <dgm:pt modelId="{6B4289C0-CC01-4504-A9FF-AEB003C26148}" type="parTrans" cxnId="{DBFB26FB-BEE6-4F48-B2BD-C4356A3C583D}">
      <dgm:prSet/>
      <dgm:spPr/>
      <dgm:t>
        <a:bodyPr/>
        <a:lstStyle/>
        <a:p>
          <a:endParaRPr lang="ru-RU"/>
        </a:p>
      </dgm:t>
    </dgm:pt>
    <dgm:pt modelId="{25E6AB5D-9384-4035-A233-32C0BA342FAA}" type="sibTrans" cxnId="{DBFB26FB-BEE6-4F48-B2BD-C4356A3C583D}">
      <dgm:prSet/>
      <dgm:spPr/>
      <dgm:t>
        <a:bodyPr/>
        <a:lstStyle/>
        <a:p>
          <a:endParaRPr lang="ru-RU"/>
        </a:p>
      </dgm:t>
    </dgm:pt>
    <dgm:pt modelId="{2B681E4C-A183-478C-A189-E8F9162509B4}">
      <dgm:prSet custT="1"/>
      <dgm:spPr/>
      <dgm:t>
        <a:bodyPr/>
        <a:lstStyle/>
        <a:p>
          <a:pPr rtl="0"/>
          <a:r>
            <a:rPr lang="ru-RU" sz="1600" b="1" i="1" u="sng" baseline="0" dirty="0" smtClean="0"/>
            <a:t>Май 1905. </a:t>
          </a:r>
          <a:r>
            <a:rPr lang="ru-RU" sz="1400" baseline="0" dirty="0" smtClean="0"/>
            <a:t>Всеобщая стачка текстильщиков (Иваново-Вознесенск. </a:t>
          </a:r>
          <a:r>
            <a:rPr lang="ru-RU" sz="1400" baseline="0" dirty="0" err="1" smtClean="0"/>
            <a:t>ок</a:t>
          </a:r>
          <a:r>
            <a:rPr lang="ru-RU" sz="1400" baseline="0" dirty="0" smtClean="0"/>
            <a:t>. 200 тыс. чел.)</a:t>
          </a:r>
          <a:endParaRPr lang="ru-RU" sz="1400" dirty="0"/>
        </a:p>
      </dgm:t>
    </dgm:pt>
    <dgm:pt modelId="{7A6E2AB0-E132-41A8-B360-5172709BA29F}" type="parTrans" cxnId="{34AEF459-2DB9-4613-8389-0F32E5FE7F42}">
      <dgm:prSet/>
      <dgm:spPr/>
      <dgm:t>
        <a:bodyPr/>
        <a:lstStyle/>
        <a:p>
          <a:endParaRPr lang="ru-RU"/>
        </a:p>
      </dgm:t>
    </dgm:pt>
    <dgm:pt modelId="{B2BD75D3-6096-4CF3-B9E3-88764BDCDBF8}" type="sibTrans" cxnId="{34AEF459-2DB9-4613-8389-0F32E5FE7F42}">
      <dgm:prSet/>
      <dgm:spPr/>
      <dgm:t>
        <a:bodyPr/>
        <a:lstStyle/>
        <a:p>
          <a:endParaRPr lang="ru-RU"/>
        </a:p>
      </dgm:t>
    </dgm:pt>
    <dgm:pt modelId="{83677DE1-3C2A-423D-BD0F-D60F7D6795CA}">
      <dgm:prSet custT="1"/>
      <dgm:spPr/>
      <dgm:t>
        <a:bodyPr/>
        <a:lstStyle/>
        <a:p>
          <a:pPr rtl="0"/>
          <a:r>
            <a:rPr lang="ru-RU" sz="1600" b="1" i="1" u="sng" baseline="0" dirty="0" smtClean="0"/>
            <a:t>Октябрь 1905. </a:t>
          </a:r>
          <a:r>
            <a:rPr lang="ru-RU" sz="1400" baseline="0" dirty="0" smtClean="0"/>
            <a:t>Всероссийская политическая стачка – вершина революции</a:t>
          </a:r>
          <a:endParaRPr lang="ru-RU" sz="1400" dirty="0"/>
        </a:p>
      </dgm:t>
    </dgm:pt>
    <dgm:pt modelId="{F03A8628-B1ED-477A-BE91-0ED31E62DB2E}" type="parTrans" cxnId="{C381EF78-1C60-4574-97D4-D61EC96CFDC3}">
      <dgm:prSet/>
      <dgm:spPr/>
      <dgm:t>
        <a:bodyPr/>
        <a:lstStyle/>
        <a:p>
          <a:endParaRPr lang="ru-RU"/>
        </a:p>
      </dgm:t>
    </dgm:pt>
    <dgm:pt modelId="{D2FD7C5A-D091-42A6-8B8B-70E38DFC51E4}" type="sibTrans" cxnId="{C381EF78-1C60-4574-97D4-D61EC96CFDC3}">
      <dgm:prSet/>
      <dgm:spPr/>
      <dgm:t>
        <a:bodyPr/>
        <a:lstStyle/>
        <a:p>
          <a:endParaRPr lang="ru-RU"/>
        </a:p>
      </dgm:t>
    </dgm:pt>
    <dgm:pt modelId="{FE63592D-94A2-4EB5-A6D6-B385EC51549B}" type="pres">
      <dgm:prSet presAssocID="{04DC367C-BB9C-4793-BCD3-8953495DD9D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6B8D3ED-A509-46FB-B357-FE8F6680B5FC}" type="pres">
      <dgm:prSet presAssocID="{FBD70C89-D7FE-4AEA-A83F-D37AF672F6A5}" presName="hierRoot1" presStyleCnt="0">
        <dgm:presLayoutVars>
          <dgm:hierBranch val="init"/>
        </dgm:presLayoutVars>
      </dgm:prSet>
      <dgm:spPr/>
    </dgm:pt>
    <dgm:pt modelId="{E92DCF37-F92D-49E1-B4D9-8C49FAC5E369}" type="pres">
      <dgm:prSet presAssocID="{FBD70C89-D7FE-4AEA-A83F-D37AF672F6A5}" presName="rootComposite1" presStyleCnt="0"/>
      <dgm:spPr/>
    </dgm:pt>
    <dgm:pt modelId="{24F6B3F0-5AFE-4BDD-B5C5-7234A4D5D775}" type="pres">
      <dgm:prSet presAssocID="{FBD70C89-D7FE-4AEA-A83F-D37AF672F6A5}" presName="rootText1" presStyleLbl="node0" presStyleIdx="0" presStyleCnt="5" custScaleX="155521" custScaleY="243803" custLinFactX="200000" custLinFactY="-200000" custLinFactNeighborX="207867" custLinFactNeighborY="-2218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CD60441-47C3-417E-B551-BDAC1936557B}" type="pres">
      <dgm:prSet presAssocID="{FBD70C89-D7FE-4AEA-A83F-D37AF672F6A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61E4FE2-30B0-4462-8B11-7E10B5C5F51D}" type="pres">
      <dgm:prSet presAssocID="{FBD70C89-D7FE-4AEA-A83F-D37AF672F6A5}" presName="hierChild2" presStyleCnt="0"/>
      <dgm:spPr/>
    </dgm:pt>
    <dgm:pt modelId="{280072B5-DE82-42B2-8CE3-E5191A0D680E}" type="pres">
      <dgm:prSet presAssocID="{FBD70C89-D7FE-4AEA-A83F-D37AF672F6A5}" presName="hierChild3" presStyleCnt="0"/>
      <dgm:spPr/>
    </dgm:pt>
    <dgm:pt modelId="{08AA2A37-B1DF-4D8D-A372-2ECDDE8362CC}" type="pres">
      <dgm:prSet presAssocID="{12BE6683-B156-40D2-A936-087FEEDEBDC9}" presName="hierRoot1" presStyleCnt="0">
        <dgm:presLayoutVars>
          <dgm:hierBranch val="init"/>
        </dgm:presLayoutVars>
      </dgm:prSet>
      <dgm:spPr/>
    </dgm:pt>
    <dgm:pt modelId="{4D46BEAF-C6B1-47A6-AD22-850A1A1A3D6D}" type="pres">
      <dgm:prSet presAssocID="{12BE6683-B156-40D2-A936-087FEEDEBDC9}" presName="rootComposite1" presStyleCnt="0"/>
      <dgm:spPr/>
    </dgm:pt>
    <dgm:pt modelId="{52310654-CFB7-4723-AFE4-6124FBC2CADE}" type="pres">
      <dgm:prSet presAssocID="{12BE6683-B156-40D2-A936-087FEEDEBDC9}" presName="rootText1" presStyleLbl="node0" presStyleIdx="1" presStyleCnt="5" custScaleX="148747" custScaleY="184282" custLinFactX="100000" custLinFactY="-22358" custLinFactNeighborX="131346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6D8F2B-8241-499F-ABCE-849F3AC25366}" type="pres">
      <dgm:prSet presAssocID="{12BE6683-B156-40D2-A936-087FEEDEBDC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D860F8B-B7FC-46C2-809F-E659F06989E2}" type="pres">
      <dgm:prSet presAssocID="{12BE6683-B156-40D2-A936-087FEEDEBDC9}" presName="hierChild2" presStyleCnt="0"/>
      <dgm:spPr/>
    </dgm:pt>
    <dgm:pt modelId="{8F7889F5-EA2B-499D-AF70-A7EBE41E2A3F}" type="pres">
      <dgm:prSet presAssocID="{12BE6683-B156-40D2-A936-087FEEDEBDC9}" presName="hierChild3" presStyleCnt="0"/>
      <dgm:spPr/>
    </dgm:pt>
    <dgm:pt modelId="{07022879-937A-4D5C-B56A-BF3AFFCFFC3B}" type="pres">
      <dgm:prSet presAssocID="{45104A2E-4B12-478D-9F0F-877C4004E0BF}" presName="hierRoot1" presStyleCnt="0">
        <dgm:presLayoutVars>
          <dgm:hierBranch val="init"/>
        </dgm:presLayoutVars>
      </dgm:prSet>
      <dgm:spPr/>
    </dgm:pt>
    <dgm:pt modelId="{2F0F957F-E730-4423-B409-C79929C3FC94}" type="pres">
      <dgm:prSet presAssocID="{45104A2E-4B12-478D-9F0F-877C4004E0BF}" presName="rootComposite1" presStyleCnt="0"/>
      <dgm:spPr/>
    </dgm:pt>
    <dgm:pt modelId="{10A79525-0DC8-4DE3-81DE-DEA69A27A30E}" type="pres">
      <dgm:prSet presAssocID="{45104A2E-4B12-478D-9F0F-877C4004E0BF}" presName="rootText1" presStyleLbl="node0" presStyleIdx="2" presStyleCnt="5" custScaleX="209218" custScaleY="308275" custLinFactX="-111711" custLinFactY="18465" custLinFactNeighborX="-200000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796EDF-6F0C-460F-90C0-C0BDA2FBFFAB}" type="pres">
      <dgm:prSet presAssocID="{45104A2E-4B12-478D-9F0F-877C4004E0B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CEDC110-10C0-4BAE-BB70-D651A5889375}" type="pres">
      <dgm:prSet presAssocID="{45104A2E-4B12-478D-9F0F-877C4004E0BF}" presName="hierChild2" presStyleCnt="0"/>
      <dgm:spPr/>
    </dgm:pt>
    <dgm:pt modelId="{98653A8E-4712-46C4-8B99-239B5E9CC630}" type="pres">
      <dgm:prSet presAssocID="{45104A2E-4B12-478D-9F0F-877C4004E0BF}" presName="hierChild3" presStyleCnt="0"/>
      <dgm:spPr/>
    </dgm:pt>
    <dgm:pt modelId="{7CC2C0C9-EF27-49B8-AFA8-7C4EAB3FD1D5}" type="pres">
      <dgm:prSet presAssocID="{2B681E4C-A183-478C-A189-E8F9162509B4}" presName="hierRoot1" presStyleCnt="0">
        <dgm:presLayoutVars>
          <dgm:hierBranch val="init"/>
        </dgm:presLayoutVars>
      </dgm:prSet>
      <dgm:spPr/>
    </dgm:pt>
    <dgm:pt modelId="{C2FC7FAC-6D53-4864-B861-0F42A97AC69B}" type="pres">
      <dgm:prSet presAssocID="{2B681E4C-A183-478C-A189-E8F9162509B4}" presName="rootComposite1" presStyleCnt="0"/>
      <dgm:spPr/>
    </dgm:pt>
    <dgm:pt modelId="{7A2BB593-8366-43A8-967C-04C16D756A30}" type="pres">
      <dgm:prSet presAssocID="{2B681E4C-A183-478C-A189-E8F9162509B4}" presName="rootText1" presStyleLbl="node0" presStyleIdx="3" presStyleCnt="5" custScaleX="210221" custScaleY="476494" custLinFactX="-88359" custLinFactY="28463" custLinFactNeighborX="-100000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3E6A09-8CD0-4F10-B3C8-CE5B589E21B8}" type="pres">
      <dgm:prSet presAssocID="{2B681E4C-A183-478C-A189-E8F9162509B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7221203-91F5-475A-8696-D0E18F10BA7E}" type="pres">
      <dgm:prSet presAssocID="{2B681E4C-A183-478C-A189-E8F9162509B4}" presName="hierChild2" presStyleCnt="0"/>
      <dgm:spPr/>
    </dgm:pt>
    <dgm:pt modelId="{965452D1-D453-48F9-8852-0397FA963E6F}" type="pres">
      <dgm:prSet presAssocID="{2B681E4C-A183-478C-A189-E8F9162509B4}" presName="hierChild3" presStyleCnt="0"/>
      <dgm:spPr/>
    </dgm:pt>
    <dgm:pt modelId="{EB8061A5-782E-4ABE-AFCE-2BEB6273571C}" type="pres">
      <dgm:prSet presAssocID="{83677DE1-3C2A-423D-BD0F-D60F7D6795CA}" presName="hierRoot1" presStyleCnt="0">
        <dgm:presLayoutVars>
          <dgm:hierBranch val="init"/>
        </dgm:presLayoutVars>
      </dgm:prSet>
      <dgm:spPr/>
    </dgm:pt>
    <dgm:pt modelId="{0BA1B507-9A05-41DE-9FB1-8B1591EDE33B}" type="pres">
      <dgm:prSet presAssocID="{83677DE1-3C2A-423D-BD0F-D60F7D6795CA}" presName="rootComposite1" presStyleCnt="0"/>
      <dgm:spPr/>
    </dgm:pt>
    <dgm:pt modelId="{6EA24FA4-449F-450F-B328-7A99DDC0F1C8}" type="pres">
      <dgm:prSet presAssocID="{83677DE1-3C2A-423D-BD0F-D60F7D6795CA}" presName="rootText1" presStyleLbl="node0" presStyleIdx="4" presStyleCnt="5" custScaleX="257714" custScaleY="405858" custLinFactY="23644" custLinFactNeighborX="-86408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3123EB-20E8-4CB4-8EB5-D452458EF07C}" type="pres">
      <dgm:prSet presAssocID="{83677DE1-3C2A-423D-BD0F-D60F7D6795C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FEFD4BE-EC4F-4C81-AF4C-537A180FD30B}" type="pres">
      <dgm:prSet presAssocID="{83677DE1-3C2A-423D-BD0F-D60F7D6795CA}" presName="hierChild2" presStyleCnt="0"/>
      <dgm:spPr/>
    </dgm:pt>
    <dgm:pt modelId="{BAD8DC51-8D36-497A-90DD-3214ABF01DAE}" type="pres">
      <dgm:prSet presAssocID="{83677DE1-3C2A-423D-BD0F-D60F7D6795CA}" presName="hierChild3" presStyleCnt="0"/>
      <dgm:spPr/>
    </dgm:pt>
  </dgm:ptLst>
  <dgm:cxnLst>
    <dgm:cxn modelId="{4F61F928-F221-41D2-80B9-F40AC7C558D6}" srcId="{04DC367C-BB9C-4793-BCD3-8953495DD9D5}" destId="{FBD70C89-D7FE-4AEA-A83F-D37AF672F6A5}" srcOrd="0" destOrd="0" parTransId="{4AE1FC46-672B-4E62-95E9-C72C544A5877}" sibTransId="{9C6C7BC5-ADF6-4A90-86FA-9F69439553C8}"/>
    <dgm:cxn modelId="{5A80C654-EE59-45AC-9C3E-427E9359C8CE}" type="presOf" srcId="{12BE6683-B156-40D2-A936-087FEEDEBDC9}" destId="{416D8F2B-8241-499F-ABCE-849F3AC25366}" srcOrd="1" destOrd="0" presId="urn:microsoft.com/office/officeart/2005/8/layout/orgChart1"/>
    <dgm:cxn modelId="{8673DBDB-DCBD-498E-B7E2-17BEA441661E}" type="presOf" srcId="{83677DE1-3C2A-423D-BD0F-D60F7D6795CA}" destId="{6EA24FA4-449F-450F-B328-7A99DDC0F1C8}" srcOrd="0" destOrd="0" presId="urn:microsoft.com/office/officeart/2005/8/layout/orgChart1"/>
    <dgm:cxn modelId="{DBFB26FB-BEE6-4F48-B2BD-C4356A3C583D}" srcId="{04DC367C-BB9C-4793-BCD3-8953495DD9D5}" destId="{45104A2E-4B12-478D-9F0F-877C4004E0BF}" srcOrd="2" destOrd="0" parTransId="{6B4289C0-CC01-4504-A9FF-AEB003C26148}" sibTransId="{25E6AB5D-9384-4035-A233-32C0BA342FAA}"/>
    <dgm:cxn modelId="{C381EF78-1C60-4574-97D4-D61EC96CFDC3}" srcId="{04DC367C-BB9C-4793-BCD3-8953495DD9D5}" destId="{83677DE1-3C2A-423D-BD0F-D60F7D6795CA}" srcOrd="4" destOrd="0" parTransId="{F03A8628-B1ED-477A-BE91-0ED31E62DB2E}" sibTransId="{D2FD7C5A-D091-42A6-8B8B-70E38DFC51E4}"/>
    <dgm:cxn modelId="{89DF00CF-7962-425A-BE42-4B6D90B67706}" type="presOf" srcId="{12BE6683-B156-40D2-A936-087FEEDEBDC9}" destId="{52310654-CFB7-4723-AFE4-6124FBC2CADE}" srcOrd="0" destOrd="0" presId="urn:microsoft.com/office/officeart/2005/8/layout/orgChart1"/>
    <dgm:cxn modelId="{29EA2F28-BC19-4A92-B72E-BABC42C9C6CD}" type="presOf" srcId="{2B681E4C-A183-478C-A189-E8F9162509B4}" destId="{BB3E6A09-8CD0-4F10-B3C8-CE5B589E21B8}" srcOrd="1" destOrd="0" presId="urn:microsoft.com/office/officeart/2005/8/layout/orgChart1"/>
    <dgm:cxn modelId="{887EFB8F-9B16-4812-B2CA-58B49B8A5664}" type="presOf" srcId="{2B681E4C-A183-478C-A189-E8F9162509B4}" destId="{7A2BB593-8366-43A8-967C-04C16D756A30}" srcOrd="0" destOrd="0" presId="urn:microsoft.com/office/officeart/2005/8/layout/orgChart1"/>
    <dgm:cxn modelId="{869AC980-B393-4549-B302-26EDD4E1AFC6}" srcId="{04DC367C-BB9C-4793-BCD3-8953495DD9D5}" destId="{12BE6683-B156-40D2-A936-087FEEDEBDC9}" srcOrd="1" destOrd="0" parTransId="{63B5FB6A-2FCD-411A-B7D3-4C539202D759}" sibTransId="{86D74E2F-5547-4025-B408-CFF3C8BB1AF1}"/>
    <dgm:cxn modelId="{85F49442-4E21-4005-9C25-468BC7544A97}" type="presOf" srcId="{83677DE1-3C2A-423D-BD0F-D60F7D6795CA}" destId="{4A3123EB-20E8-4CB4-8EB5-D452458EF07C}" srcOrd="1" destOrd="0" presId="urn:microsoft.com/office/officeart/2005/8/layout/orgChart1"/>
    <dgm:cxn modelId="{CA0BEC97-1C68-49D8-8C79-5F8535826EF5}" type="presOf" srcId="{45104A2E-4B12-478D-9F0F-877C4004E0BF}" destId="{74796EDF-6F0C-460F-90C0-C0BDA2FBFFAB}" srcOrd="1" destOrd="0" presId="urn:microsoft.com/office/officeart/2005/8/layout/orgChart1"/>
    <dgm:cxn modelId="{08ACAD45-4DFC-4C39-B30E-E675B6674810}" type="presOf" srcId="{45104A2E-4B12-478D-9F0F-877C4004E0BF}" destId="{10A79525-0DC8-4DE3-81DE-DEA69A27A30E}" srcOrd="0" destOrd="0" presId="urn:microsoft.com/office/officeart/2005/8/layout/orgChart1"/>
    <dgm:cxn modelId="{34AEF459-2DB9-4613-8389-0F32E5FE7F42}" srcId="{04DC367C-BB9C-4793-BCD3-8953495DD9D5}" destId="{2B681E4C-A183-478C-A189-E8F9162509B4}" srcOrd="3" destOrd="0" parTransId="{7A6E2AB0-E132-41A8-B360-5172709BA29F}" sibTransId="{B2BD75D3-6096-4CF3-B9E3-88764BDCDBF8}"/>
    <dgm:cxn modelId="{288E9F40-C1F9-4324-BE33-930022B34749}" type="presOf" srcId="{FBD70C89-D7FE-4AEA-A83F-D37AF672F6A5}" destId="{24F6B3F0-5AFE-4BDD-B5C5-7234A4D5D775}" srcOrd="0" destOrd="0" presId="urn:microsoft.com/office/officeart/2005/8/layout/orgChart1"/>
    <dgm:cxn modelId="{D5DCB92B-2EDA-41DC-8315-18BFE8A8D42E}" type="presOf" srcId="{FBD70C89-D7FE-4AEA-A83F-D37AF672F6A5}" destId="{ACD60441-47C3-417E-B551-BDAC1936557B}" srcOrd="1" destOrd="0" presId="urn:microsoft.com/office/officeart/2005/8/layout/orgChart1"/>
    <dgm:cxn modelId="{EE77329F-3198-4C68-8ED7-FE733FC121AF}" type="presOf" srcId="{04DC367C-BB9C-4793-BCD3-8953495DD9D5}" destId="{FE63592D-94A2-4EB5-A6D6-B385EC51549B}" srcOrd="0" destOrd="0" presId="urn:microsoft.com/office/officeart/2005/8/layout/orgChart1"/>
    <dgm:cxn modelId="{7EF4C578-D0DE-46EE-96B2-8F903A96CC97}" type="presParOf" srcId="{FE63592D-94A2-4EB5-A6D6-B385EC51549B}" destId="{D6B8D3ED-A509-46FB-B357-FE8F6680B5FC}" srcOrd="0" destOrd="0" presId="urn:microsoft.com/office/officeart/2005/8/layout/orgChart1"/>
    <dgm:cxn modelId="{D7BD9CBF-A602-49E4-9916-62E9204DF632}" type="presParOf" srcId="{D6B8D3ED-A509-46FB-B357-FE8F6680B5FC}" destId="{E92DCF37-F92D-49E1-B4D9-8C49FAC5E369}" srcOrd="0" destOrd="0" presId="urn:microsoft.com/office/officeart/2005/8/layout/orgChart1"/>
    <dgm:cxn modelId="{E13B0952-4BBC-4D89-B4E9-F0D8E6ECEDE9}" type="presParOf" srcId="{E92DCF37-F92D-49E1-B4D9-8C49FAC5E369}" destId="{24F6B3F0-5AFE-4BDD-B5C5-7234A4D5D775}" srcOrd="0" destOrd="0" presId="urn:microsoft.com/office/officeart/2005/8/layout/orgChart1"/>
    <dgm:cxn modelId="{4FB2CE97-A945-49C0-8A39-5CC62DB8BD2C}" type="presParOf" srcId="{E92DCF37-F92D-49E1-B4D9-8C49FAC5E369}" destId="{ACD60441-47C3-417E-B551-BDAC1936557B}" srcOrd="1" destOrd="0" presId="urn:microsoft.com/office/officeart/2005/8/layout/orgChart1"/>
    <dgm:cxn modelId="{2D777CCA-0B01-4071-A70A-0673A140C49B}" type="presParOf" srcId="{D6B8D3ED-A509-46FB-B357-FE8F6680B5FC}" destId="{E61E4FE2-30B0-4462-8B11-7E10B5C5F51D}" srcOrd="1" destOrd="0" presId="urn:microsoft.com/office/officeart/2005/8/layout/orgChart1"/>
    <dgm:cxn modelId="{0137B615-E175-4E5C-B498-0067309AC0B2}" type="presParOf" srcId="{D6B8D3ED-A509-46FB-B357-FE8F6680B5FC}" destId="{280072B5-DE82-42B2-8CE3-E5191A0D680E}" srcOrd="2" destOrd="0" presId="urn:microsoft.com/office/officeart/2005/8/layout/orgChart1"/>
    <dgm:cxn modelId="{790ACD6E-46E5-4C9C-A50A-72437663401D}" type="presParOf" srcId="{FE63592D-94A2-4EB5-A6D6-B385EC51549B}" destId="{08AA2A37-B1DF-4D8D-A372-2ECDDE8362CC}" srcOrd="1" destOrd="0" presId="urn:microsoft.com/office/officeart/2005/8/layout/orgChart1"/>
    <dgm:cxn modelId="{B5A52C38-51AA-4A05-A122-40CEE9CECB15}" type="presParOf" srcId="{08AA2A37-B1DF-4D8D-A372-2ECDDE8362CC}" destId="{4D46BEAF-C6B1-47A6-AD22-850A1A1A3D6D}" srcOrd="0" destOrd="0" presId="urn:microsoft.com/office/officeart/2005/8/layout/orgChart1"/>
    <dgm:cxn modelId="{D2BC1E39-0CAD-4D5D-B3DA-61ED84A165D0}" type="presParOf" srcId="{4D46BEAF-C6B1-47A6-AD22-850A1A1A3D6D}" destId="{52310654-CFB7-4723-AFE4-6124FBC2CADE}" srcOrd="0" destOrd="0" presId="urn:microsoft.com/office/officeart/2005/8/layout/orgChart1"/>
    <dgm:cxn modelId="{A6537D7A-A82D-4BEB-9097-54E09C3C1E07}" type="presParOf" srcId="{4D46BEAF-C6B1-47A6-AD22-850A1A1A3D6D}" destId="{416D8F2B-8241-499F-ABCE-849F3AC25366}" srcOrd="1" destOrd="0" presId="urn:microsoft.com/office/officeart/2005/8/layout/orgChart1"/>
    <dgm:cxn modelId="{823A0381-7E96-4984-9148-467D16568104}" type="presParOf" srcId="{08AA2A37-B1DF-4D8D-A372-2ECDDE8362CC}" destId="{6D860F8B-B7FC-46C2-809F-E659F06989E2}" srcOrd="1" destOrd="0" presId="urn:microsoft.com/office/officeart/2005/8/layout/orgChart1"/>
    <dgm:cxn modelId="{A9D1EB88-7ABA-44C6-A54F-48A9AD601549}" type="presParOf" srcId="{08AA2A37-B1DF-4D8D-A372-2ECDDE8362CC}" destId="{8F7889F5-EA2B-499D-AF70-A7EBE41E2A3F}" srcOrd="2" destOrd="0" presId="urn:microsoft.com/office/officeart/2005/8/layout/orgChart1"/>
    <dgm:cxn modelId="{1D5CB83D-62A6-4D37-A6F6-4F32E328FCB0}" type="presParOf" srcId="{FE63592D-94A2-4EB5-A6D6-B385EC51549B}" destId="{07022879-937A-4D5C-B56A-BF3AFFCFFC3B}" srcOrd="2" destOrd="0" presId="urn:microsoft.com/office/officeart/2005/8/layout/orgChart1"/>
    <dgm:cxn modelId="{308D827F-6F72-4081-A285-CEFD38512414}" type="presParOf" srcId="{07022879-937A-4D5C-B56A-BF3AFFCFFC3B}" destId="{2F0F957F-E730-4423-B409-C79929C3FC94}" srcOrd="0" destOrd="0" presId="urn:microsoft.com/office/officeart/2005/8/layout/orgChart1"/>
    <dgm:cxn modelId="{1D6CA332-C33F-4CB1-9EDD-33492CE68B8A}" type="presParOf" srcId="{2F0F957F-E730-4423-B409-C79929C3FC94}" destId="{10A79525-0DC8-4DE3-81DE-DEA69A27A30E}" srcOrd="0" destOrd="0" presId="urn:microsoft.com/office/officeart/2005/8/layout/orgChart1"/>
    <dgm:cxn modelId="{A69C94A8-7137-4D50-B611-019D6E994334}" type="presParOf" srcId="{2F0F957F-E730-4423-B409-C79929C3FC94}" destId="{74796EDF-6F0C-460F-90C0-C0BDA2FBFFAB}" srcOrd="1" destOrd="0" presId="urn:microsoft.com/office/officeart/2005/8/layout/orgChart1"/>
    <dgm:cxn modelId="{79F63659-280D-447D-9BFF-99DB1BC99F4B}" type="presParOf" srcId="{07022879-937A-4D5C-B56A-BF3AFFCFFC3B}" destId="{DCEDC110-10C0-4BAE-BB70-D651A5889375}" srcOrd="1" destOrd="0" presId="urn:microsoft.com/office/officeart/2005/8/layout/orgChart1"/>
    <dgm:cxn modelId="{71B3D26E-11DD-4895-B8DB-A9DEFCA04DE5}" type="presParOf" srcId="{07022879-937A-4D5C-B56A-BF3AFFCFFC3B}" destId="{98653A8E-4712-46C4-8B99-239B5E9CC630}" srcOrd="2" destOrd="0" presId="urn:microsoft.com/office/officeart/2005/8/layout/orgChart1"/>
    <dgm:cxn modelId="{7EC70DBA-E97F-482F-BCBA-8A1C91D43437}" type="presParOf" srcId="{FE63592D-94A2-4EB5-A6D6-B385EC51549B}" destId="{7CC2C0C9-EF27-49B8-AFA8-7C4EAB3FD1D5}" srcOrd="3" destOrd="0" presId="urn:microsoft.com/office/officeart/2005/8/layout/orgChart1"/>
    <dgm:cxn modelId="{30AD8772-7950-4830-A286-B941DF2DF116}" type="presParOf" srcId="{7CC2C0C9-EF27-49B8-AFA8-7C4EAB3FD1D5}" destId="{C2FC7FAC-6D53-4864-B861-0F42A97AC69B}" srcOrd="0" destOrd="0" presId="urn:microsoft.com/office/officeart/2005/8/layout/orgChart1"/>
    <dgm:cxn modelId="{3405F225-5037-413E-A323-CFEFDE831328}" type="presParOf" srcId="{C2FC7FAC-6D53-4864-B861-0F42A97AC69B}" destId="{7A2BB593-8366-43A8-967C-04C16D756A30}" srcOrd="0" destOrd="0" presId="urn:microsoft.com/office/officeart/2005/8/layout/orgChart1"/>
    <dgm:cxn modelId="{B11D7235-64A0-4A63-BF2F-8FC9CA0C48ED}" type="presParOf" srcId="{C2FC7FAC-6D53-4864-B861-0F42A97AC69B}" destId="{BB3E6A09-8CD0-4F10-B3C8-CE5B589E21B8}" srcOrd="1" destOrd="0" presId="urn:microsoft.com/office/officeart/2005/8/layout/orgChart1"/>
    <dgm:cxn modelId="{1C0CEC07-A1CC-48BA-8D33-422A1333806E}" type="presParOf" srcId="{7CC2C0C9-EF27-49B8-AFA8-7C4EAB3FD1D5}" destId="{37221203-91F5-475A-8696-D0E18F10BA7E}" srcOrd="1" destOrd="0" presId="urn:microsoft.com/office/officeart/2005/8/layout/orgChart1"/>
    <dgm:cxn modelId="{F919DCD4-D8D6-4E9C-BA7A-4772624FA2B8}" type="presParOf" srcId="{7CC2C0C9-EF27-49B8-AFA8-7C4EAB3FD1D5}" destId="{965452D1-D453-48F9-8852-0397FA963E6F}" srcOrd="2" destOrd="0" presId="urn:microsoft.com/office/officeart/2005/8/layout/orgChart1"/>
    <dgm:cxn modelId="{84AE6E69-A330-461E-AC3F-D5C94613653D}" type="presParOf" srcId="{FE63592D-94A2-4EB5-A6D6-B385EC51549B}" destId="{EB8061A5-782E-4ABE-AFCE-2BEB6273571C}" srcOrd="4" destOrd="0" presId="urn:microsoft.com/office/officeart/2005/8/layout/orgChart1"/>
    <dgm:cxn modelId="{FBCF5077-BC9B-44BD-83D7-68A64589F966}" type="presParOf" srcId="{EB8061A5-782E-4ABE-AFCE-2BEB6273571C}" destId="{0BA1B507-9A05-41DE-9FB1-8B1591EDE33B}" srcOrd="0" destOrd="0" presId="urn:microsoft.com/office/officeart/2005/8/layout/orgChart1"/>
    <dgm:cxn modelId="{45F64C87-E4D1-4638-9D9E-EEFF801EF133}" type="presParOf" srcId="{0BA1B507-9A05-41DE-9FB1-8B1591EDE33B}" destId="{6EA24FA4-449F-450F-B328-7A99DDC0F1C8}" srcOrd="0" destOrd="0" presId="urn:microsoft.com/office/officeart/2005/8/layout/orgChart1"/>
    <dgm:cxn modelId="{C1F2BFD5-6657-455B-B38C-AC5B19D86BCD}" type="presParOf" srcId="{0BA1B507-9A05-41DE-9FB1-8B1591EDE33B}" destId="{4A3123EB-20E8-4CB4-8EB5-D452458EF07C}" srcOrd="1" destOrd="0" presId="urn:microsoft.com/office/officeart/2005/8/layout/orgChart1"/>
    <dgm:cxn modelId="{9B1494C0-CC11-4723-AF32-9DACFF5CB6DF}" type="presParOf" srcId="{EB8061A5-782E-4ABE-AFCE-2BEB6273571C}" destId="{BFEFD4BE-EC4F-4C81-AF4C-537A180FD30B}" srcOrd="1" destOrd="0" presId="urn:microsoft.com/office/officeart/2005/8/layout/orgChart1"/>
    <dgm:cxn modelId="{E9814F50-9417-49FC-B813-A9C88B60974D}" type="presParOf" srcId="{EB8061A5-782E-4ABE-AFCE-2BEB6273571C}" destId="{BAD8DC51-8D36-497A-90DD-3214ABF01DA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338CC38-2DDF-4017-9372-74C4236D9AD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02FF80-9714-4EE7-9BE8-09C68A666FB3}">
      <dgm:prSet/>
      <dgm:spPr/>
      <dgm:t>
        <a:bodyPr/>
        <a:lstStyle/>
        <a:p>
          <a:pPr rtl="0"/>
          <a:r>
            <a:rPr lang="ru-RU" baseline="0" dirty="0" smtClean="0"/>
            <a:t>Основные требования рабочих</a:t>
          </a:r>
          <a:endParaRPr lang="ru-RU" dirty="0"/>
        </a:p>
      </dgm:t>
    </dgm:pt>
    <dgm:pt modelId="{EB79EDDA-398A-4296-8A9C-2B8064F78F3D}" type="parTrans" cxnId="{9E752201-CC9B-4475-9923-6CEFE3AD316A}">
      <dgm:prSet/>
      <dgm:spPr/>
      <dgm:t>
        <a:bodyPr/>
        <a:lstStyle/>
        <a:p>
          <a:endParaRPr lang="ru-RU"/>
        </a:p>
      </dgm:t>
    </dgm:pt>
    <dgm:pt modelId="{30A14EDE-8CD6-4372-A981-5DDFBA85A636}" type="sibTrans" cxnId="{9E752201-CC9B-4475-9923-6CEFE3AD316A}">
      <dgm:prSet/>
      <dgm:spPr/>
      <dgm:t>
        <a:bodyPr/>
        <a:lstStyle/>
        <a:p>
          <a:endParaRPr lang="ru-RU"/>
        </a:p>
      </dgm:t>
    </dgm:pt>
    <dgm:pt modelId="{F98D626B-4E91-4554-B8A8-B8456B40AE80}">
      <dgm:prSet custT="1"/>
      <dgm:spPr/>
      <dgm:t>
        <a:bodyPr/>
        <a:lstStyle/>
        <a:p>
          <a:pPr rtl="0"/>
          <a:r>
            <a:rPr lang="ru-RU" sz="1900" b="1" i="1" u="sng" baseline="0" dirty="0" smtClean="0"/>
            <a:t>Экономические </a:t>
          </a:r>
        </a:p>
        <a:p>
          <a:pPr rtl="0"/>
          <a:r>
            <a:rPr lang="ru-RU" sz="1800" baseline="0" dirty="0" smtClean="0"/>
            <a:t>(8-часовой рабочий день, увеличение зарплаты и проч.)</a:t>
          </a:r>
          <a:endParaRPr lang="ru-RU" sz="1800" dirty="0"/>
        </a:p>
      </dgm:t>
    </dgm:pt>
    <dgm:pt modelId="{48B43D67-EF0D-40DD-8E31-DEE1F1CDBD3E}" type="parTrans" cxnId="{99692089-DA89-40E6-A18C-426B16E11ECE}">
      <dgm:prSet/>
      <dgm:spPr/>
      <dgm:t>
        <a:bodyPr/>
        <a:lstStyle/>
        <a:p>
          <a:endParaRPr lang="ru-RU"/>
        </a:p>
      </dgm:t>
    </dgm:pt>
    <dgm:pt modelId="{3FD8B3DB-9082-4A1C-9C92-D9B60C614C72}" type="sibTrans" cxnId="{99692089-DA89-40E6-A18C-426B16E11ECE}">
      <dgm:prSet/>
      <dgm:spPr/>
      <dgm:t>
        <a:bodyPr/>
        <a:lstStyle/>
        <a:p>
          <a:endParaRPr lang="ru-RU"/>
        </a:p>
      </dgm:t>
    </dgm:pt>
    <dgm:pt modelId="{5A1A0F3E-9D3A-49DE-8171-BFAD777430C7}">
      <dgm:prSet custT="1"/>
      <dgm:spPr/>
      <dgm:t>
        <a:bodyPr/>
        <a:lstStyle/>
        <a:p>
          <a:pPr rtl="0"/>
          <a:r>
            <a:rPr lang="ru-RU" sz="1900" b="1" i="1" u="sng" baseline="0" dirty="0" smtClean="0"/>
            <a:t>Политические</a:t>
          </a:r>
          <a:r>
            <a:rPr lang="ru-RU" sz="1900" baseline="0" dirty="0" smtClean="0"/>
            <a:t> </a:t>
          </a:r>
          <a:r>
            <a:rPr lang="ru-RU" sz="1800" baseline="0" dirty="0" smtClean="0"/>
            <a:t>(</a:t>
          </a:r>
          <a:r>
            <a:rPr lang="ru-RU" sz="1800" baseline="0" dirty="0" err="1" smtClean="0"/>
            <a:t>политические</a:t>
          </a:r>
          <a:r>
            <a:rPr lang="ru-RU" sz="1800" baseline="0" dirty="0" smtClean="0"/>
            <a:t> свободы, созыв Учредительного собрания)</a:t>
          </a:r>
          <a:endParaRPr lang="ru-RU" sz="1800" baseline="0" dirty="0"/>
        </a:p>
      </dgm:t>
    </dgm:pt>
    <dgm:pt modelId="{EEE945AD-2FB5-4C0D-A1A8-4E925197D26B}" type="parTrans" cxnId="{8E251650-A0C3-4FD9-9D99-A0B0C8FEC291}">
      <dgm:prSet/>
      <dgm:spPr/>
      <dgm:t>
        <a:bodyPr/>
        <a:lstStyle/>
        <a:p>
          <a:endParaRPr lang="ru-RU"/>
        </a:p>
      </dgm:t>
    </dgm:pt>
    <dgm:pt modelId="{79F213DE-A627-4E80-BA06-7B288D0F4FE6}" type="sibTrans" cxnId="{8E251650-A0C3-4FD9-9D99-A0B0C8FEC291}">
      <dgm:prSet/>
      <dgm:spPr/>
      <dgm:t>
        <a:bodyPr/>
        <a:lstStyle/>
        <a:p>
          <a:endParaRPr lang="ru-RU"/>
        </a:p>
      </dgm:t>
    </dgm:pt>
    <dgm:pt modelId="{C2E061E2-85D3-4AED-AB39-67B2CADFD1BA}" type="pres">
      <dgm:prSet presAssocID="{F338CC38-2DDF-4017-9372-74C4236D9AD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7FFCB3-A6AF-4AD5-8990-35ED77E736DA}" type="pres">
      <dgm:prSet presAssocID="{C102FF80-9714-4EE7-9BE8-09C68A666FB3}" presName="linNode" presStyleCnt="0"/>
      <dgm:spPr/>
    </dgm:pt>
    <dgm:pt modelId="{EF14FC9C-D6C7-47F5-AF75-7F15D9519C6D}" type="pres">
      <dgm:prSet presAssocID="{C102FF80-9714-4EE7-9BE8-09C68A666FB3}" presName="parentText" presStyleLbl="node1" presStyleIdx="0" presStyleCnt="3" custLinFactNeighborX="-87245" custLinFactNeighborY="7518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14DC6F-1963-4A9C-8ACF-48DAC4AF73E6}" type="pres">
      <dgm:prSet presAssocID="{30A14EDE-8CD6-4372-A981-5DDFBA85A636}" presName="sp" presStyleCnt="0"/>
      <dgm:spPr/>
    </dgm:pt>
    <dgm:pt modelId="{989DD38A-9625-4ECF-9D73-EBC3E0948F26}" type="pres">
      <dgm:prSet presAssocID="{F98D626B-4E91-4554-B8A8-B8456B40AE80}" presName="linNode" presStyleCnt="0"/>
      <dgm:spPr/>
    </dgm:pt>
    <dgm:pt modelId="{E3F1725A-86A4-4E19-A50A-DE8A26005A5A}" type="pres">
      <dgm:prSet presAssocID="{F98D626B-4E91-4554-B8A8-B8456B40AE80}" presName="parentText" presStyleLbl="node1" presStyleIdx="1" presStyleCnt="3" custLinFactNeighborX="63523" custLinFactNeighborY="-5725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F3EA9D-B840-4377-82F0-204D6ADBD6A8}" type="pres">
      <dgm:prSet presAssocID="{3FD8B3DB-9082-4A1C-9C92-D9B60C614C72}" presName="sp" presStyleCnt="0"/>
      <dgm:spPr/>
    </dgm:pt>
    <dgm:pt modelId="{35A6B74C-DA26-4222-B017-36477B1324BB}" type="pres">
      <dgm:prSet presAssocID="{5A1A0F3E-9D3A-49DE-8171-BFAD777430C7}" presName="linNode" presStyleCnt="0"/>
      <dgm:spPr/>
    </dgm:pt>
    <dgm:pt modelId="{49D2018D-F21C-463C-9365-65BFAE8E2C78}" type="pres">
      <dgm:prSet presAssocID="{5A1A0F3E-9D3A-49DE-8171-BFAD777430C7}" presName="parentText" presStyleLbl="node1" presStyleIdx="2" presStyleCnt="3" custLinFactNeighborX="63523" custLinFactNeighborY="-479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692089-DA89-40E6-A18C-426B16E11ECE}" srcId="{F338CC38-2DDF-4017-9372-74C4236D9ADB}" destId="{F98D626B-4E91-4554-B8A8-B8456B40AE80}" srcOrd="1" destOrd="0" parTransId="{48B43D67-EF0D-40DD-8E31-DEE1F1CDBD3E}" sibTransId="{3FD8B3DB-9082-4A1C-9C92-D9B60C614C72}"/>
    <dgm:cxn modelId="{20A9B7DD-0460-4D13-8587-A769F82B6E2D}" type="presOf" srcId="{F98D626B-4E91-4554-B8A8-B8456B40AE80}" destId="{E3F1725A-86A4-4E19-A50A-DE8A26005A5A}" srcOrd="0" destOrd="0" presId="urn:microsoft.com/office/officeart/2005/8/layout/vList5"/>
    <dgm:cxn modelId="{59F5762E-C8CA-40F1-8A9C-BB0C6C9535C0}" type="presOf" srcId="{5A1A0F3E-9D3A-49DE-8171-BFAD777430C7}" destId="{49D2018D-F21C-463C-9365-65BFAE8E2C78}" srcOrd="0" destOrd="0" presId="urn:microsoft.com/office/officeart/2005/8/layout/vList5"/>
    <dgm:cxn modelId="{3EE8B967-B7EE-4141-84B4-54E42E92141E}" type="presOf" srcId="{F338CC38-2DDF-4017-9372-74C4236D9ADB}" destId="{C2E061E2-85D3-4AED-AB39-67B2CADFD1BA}" srcOrd="0" destOrd="0" presId="urn:microsoft.com/office/officeart/2005/8/layout/vList5"/>
    <dgm:cxn modelId="{8E251650-A0C3-4FD9-9D99-A0B0C8FEC291}" srcId="{F338CC38-2DDF-4017-9372-74C4236D9ADB}" destId="{5A1A0F3E-9D3A-49DE-8171-BFAD777430C7}" srcOrd="2" destOrd="0" parTransId="{EEE945AD-2FB5-4C0D-A1A8-4E925197D26B}" sibTransId="{79F213DE-A627-4E80-BA06-7B288D0F4FE6}"/>
    <dgm:cxn modelId="{F70EDDFA-4625-4210-8694-860D98A28F79}" type="presOf" srcId="{C102FF80-9714-4EE7-9BE8-09C68A666FB3}" destId="{EF14FC9C-D6C7-47F5-AF75-7F15D9519C6D}" srcOrd="0" destOrd="0" presId="urn:microsoft.com/office/officeart/2005/8/layout/vList5"/>
    <dgm:cxn modelId="{9E752201-CC9B-4475-9923-6CEFE3AD316A}" srcId="{F338CC38-2DDF-4017-9372-74C4236D9ADB}" destId="{C102FF80-9714-4EE7-9BE8-09C68A666FB3}" srcOrd="0" destOrd="0" parTransId="{EB79EDDA-398A-4296-8A9C-2B8064F78F3D}" sibTransId="{30A14EDE-8CD6-4372-A981-5DDFBA85A636}"/>
    <dgm:cxn modelId="{410FE850-7C55-4FDD-A908-D99D63E77C3E}" type="presParOf" srcId="{C2E061E2-85D3-4AED-AB39-67B2CADFD1BA}" destId="{077FFCB3-A6AF-4AD5-8990-35ED77E736DA}" srcOrd="0" destOrd="0" presId="urn:microsoft.com/office/officeart/2005/8/layout/vList5"/>
    <dgm:cxn modelId="{DF1F4279-626B-46E9-A83F-551EB19A762C}" type="presParOf" srcId="{077FFCB3-A6AF-4AD5-8990-35ED77E736DA}" destId="{EF14FC9C-D6C7-47F5-AF75-7F15D9519C6D}" srcOrd="0" destOrd="0" presId="urn:microsoft.com/office/officeart/2005/8/layout/vList5"/>
    <dgm:cxn modelId="{5FD54160-5133-4E37-89FF-20FC88809D6D}" type="presParOf" srcId="{C2E061E2-85D3-4AED-AB39-67B2CADFD1BA}" destId="{0714DC6F-1963-4A9C-8ACF-48DAC4AF73E6}" srcOrd="1" destOrd="0" presId="urn:microsoft.com/office/officeart/2005/8/layout/vList5"/>
    <dgm:cxn modelId="{EC58DC21-6868-4DBD-A012-DB9524E418FE}" type="presParOf" srcId="{C2E061E2-85D3-4AED-AB39-67B2CADFD1BA}" destId="{989DD38A-9625-4ECF-9D73-EBC3E0948F26}" srcOrd="2" destOrd="0" presId="urn:microsoft.com/office/officeart/2005/8/layout/vList5"/>
    <dgm:cxn modelId="{C82E4C47-F9E6-4E8D-BA1E-58FCD92CBF6B}" type="presParOf" srcId="{989DD38A-9625-4ECF-9D73-EBC3E0948F26}" destId="{E3F1725A-86A4-4E19-A50A-DE8A26005A5A}" srcOrd="0" destOrd="0" presId="urn:microsoft.com/office/officeart/2005/8/layout/vList5"/>
    <dgm:cxn modelId="{3D5DFD9A-5417-4E12-B251-94F898C300D2}" type="presParOf" srcId="{C2E061E2-85D3-4AED-AB39-67B2CADFD1BA}" destId="{B7F3EA9D-B840-4377-82F0-204D6ADBD6A8}" srcOrd="3" destOrd="0" presId="urn:microsoft.com/office/officeart/2005/8/layout/vList5"/>
    <dgm:cxn modelId="{6E9D7192-6B66-4094-9282-9153FBD14A30}" type="presParOf" srcId="{C2E061E2-85D3-4AED-AB39-67B2CADFD1BA}" destId="{35A6B74C-DA26-4222-B017-36477B1324BB}" srcOrd="4" destOrd="0" presId="urn:microsoft.com/office/officeart/2005/8/layout/vList5"/>
    <dgm:cxn modelId="{3DDA03E5-E4C1-41FE-84BE-A3D3ECBB6F9C}" type="presParOf" srcId="{35A6B74C-DA26-4222-B017-36477B1324BB}" destId="{49D2018D-F21C-463C-9365-65BFAE8E2C78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8E2CD17-A969-4B53-8678-9BF3F3E1482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E38092-20EB-40E1-BE85-5EB3A3CE3A67}">
      <dgm:prSet/>
      <dgm:spPr/>
      <dgm:t>
        <a:bodyPr/>
        <a:lstStyle/>
        <a:p>
          <a:pPr rtl="0"/>
          <a:r>
            <a:rPr lang="ru-RU" baseline="0" dirty="0" smtClean="0"/>
            <a:t>Начало революции</a:t>
          </a:r>
          <a:endParaRPr lang="ru-RU" dirty="0"/>
        </a:p>
      </dgm:t>
    </dgm:pt>
    <dgm:pt modelId="{7679CF2A-F16E-42E5-A747-5F7C2E9DB0AD}" type="parTrans" cxnId="{03381067-F4D3-494F-968D-36323B251022}">
      <dgm:prSet/>
      <dgm:spPr/>
      <dgm:t>
        <a:bodyPr/>
        <a:lstStyle/>
        <a:p>
          <a:endParaRPr lang="ru-RU"/>
        </a:p>
      </dgm:t>
    </dgm:pt>
    <dgm:pt modelId="{C2891991-81E7-40AE-8941-3C4B4CEA8DD8}" type="sibTrans" cxnId="{03381067-F4D3-494F-968D-36323B251022}">
      <dgm:prSet/>
      <dgm:spPr/>
      <dgm:t>
        <a:bodyPr/>
        <a:lstStyle/>
        <a:p>
          <a:endParaRPr lang="ru-RU"/>
        </a:p>
      </dgm:t>
    </dgm:pt>
    <dgm:pt modelId="{94612618-D547-40FD-9DD1-4950ACD8F30E}">
      <dgm:prSet/>
      <dgm:spPr/>
      <dgm:t>
        <a:bodyPr/>
        <a:lstStyle/>
        <a:p>
          <a:pPr rtl="0"/>
          <a:r>
            <a:rPr lang="ru-RU" b="1" i="1" u="none" baseline="0" dirty="0" smtClean="0"/>
            <a:t>9 января 1905. </a:t>
          </a:r>
          <a:r>
            <a:rPr lang="ru-RU" baseline="0" dirty="0" smtClean="0"/>
            <a:t>«Кровавое воскресенье»</a:t>
          </a:r>
          <a:endParaRPr lang="ru-RU" baseline="0" dirty="0"/>
        </a:p>
      </dgm:t>
    </dgm:pt>
    <dgm:pt modelId="{45C34407-A514-40E2-B39D-555A69E112C0}" type="parTrans" cxnId="{AFEEC3CD-F4D8-4988-AB83-1336FA57E41F}">
      <dgm:prSet/>
      <dgm:spPr/>
      <dgm:t>
        <a:bodyPr/>
        <a:lstStyle/>
        <a:p>
          <a:endParaRPr lang="ru-RU"/>
        </a:p>
      </dgm:t>
    </dgm:pt>
    <dgm:pt modelId="{1F83F2EC-38F9-40F0-8ADB-DFC9DD203360}" type="sibTrans" cxnId="{AFEEC3CD-F4D8-4988-AB83-1336FA57E41F}">
      <dgm:prSet/>
      <dgm:spPr/>
      <dgm:t>
        <a:bodyPr/>
        <a:lstStyle/>
        <a:p>
          <a:endParaRPr lang="ru-RU"/>
        </a:p>
      </dgm:t>
    </dgm:pt>
    <dgm:pt modelId="{6ABF420D-7F7B-43C5-B117-AABB75D0FE2B}" type="pres">
      <dgm:prSet presAssocID="{28E2CD17-A969-4B53-8678-9BF3F3E1482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A667B9-325B-4E97-8917-6DA335BA996C}" type="pres">
      <dgm:prSet presAssocID="{BFE38092-20EB-40E1-BE85-5EB3A3CE3A67}" presName="linNode" presStyleCnt="0"/>
      <dgm:spPr/>
    </dgm:pt>
    <dgm:pt modelId="{8C05957D-B3B2-4823-BB74-6DD3082688CD}" type="pres">
      <dgm:prSet presAssocID="{BFE38092-20EB-40E1-BE85-5EB3A3CE3A67}" presName="parentText" presStyleLbl="node1" presStyleIdx="0" presStyleCnt="2" custScaleX="58993" custScaleY="20236" custLinFactX="-2813" custLinFactNeighborX="-100000" custLinFactNeighborY="-270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DD26FE-4447-48C4-BA4D-6A8D0B0D7673}" type="pres">
      <dgm:prSet presAssocID="{C2891991-81E7-40AE-8941-3C4B4CEA8DD8}" presName="sp" presStyleCnt="0"/>
      <dgm:spPr/>
    </dgm:pt>
    <dgm:pt modelId="{2269EA27-5C62-49C3-B8AC-B01FF8529EA1}" type="pres">
      <dgm:prSet presAssocID="{94612618-D547-40FD-9DD1-4950ACD8F30E}" presName="linNode" presStyleCnt="0"/>
      <dgm:spPr/>
    </dgm:pt>
    <dgm:pt modelId="{EFBDCD70-57EF-4AD0-A67E-E242CA805F71}" type="pres">
      <dgm:prSet presAssocID="{94612618-D547-40FD-9DD1-4950ACD8F30E}" presName="parentText" presStyleLbl="node1" presStyleIdx="1" presStyleCnt="2" custScaleX="66670" custScaleY="20633" custLinFactNeighborX="90936" custLinFactNeighborY="-520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381067-F4D3-494F-968D-36323B251022}" srcId="{28E2CD17-A969-4B53-8678-9BF3F3E14825}" destId="{BFE38092-20EB-40E1-BE85-5EB3A3CE3A67}" srcOrd="0" destOrd="0" parTransId="{7679CF2A-F16E-42E5-A747-5F7C2E9DB0AD}" sibTransId="{C2891991-81E7-40AE-8941-3C4B4CEA8DD8}"/>
    <dgm:cxn modelId="{4C186689-6408-4596-9AAA-BD7292DAEC8A}" type="presOf" srcId="{94612618-D547-40FD-9DD1-4950ACD8F30E}" destId="{EFBDCD70-57EF-4AD0-A67E-E242CA805F71}" srcOrd="0" destOrd="0" presId="urn:microsoft.com/office/officeart/2005/8/layout/vList5"/>
    <dgm:cxn modelId="{34EE9B05-671B-4276-8709-2047283BBF31}" type="presOf" srcId="{BFE38092-20EB-40E1-BE85-5EB3A3CE3A67}" destId="{8C05957D-B3B2-4823-BB74-6DD3082688CD}" srcOrd="0" destOrd="0" presId="urn:microsoft.com/office/officeart/2005/8/layout/vList5"/>
    <dgm:cxn modelId="{38DA241B-1319-4EA3-A67C-D09C5FDAF04F}" type="presOf" srcId="{28E2CD17-A969-4B53-8678-9BF3F3E14825}" destId="{6ABF420D-7F7B-43C5-B117-AABB75D0FE2B}" srcOrd="0" destOrd="0" presId="urn:microsoft.com/office/officeart/2005/8/layout/vList5"/>
    <dgm:cxn modelId="{AFEEC3CD-F4D8-4988-AB83-1336FA57E41F}" srcId="{28E2CD17-A969-4B53-8678-9BF3F3E14825}" destId="{94612618-D547-40FD-9DD1-4950ACD8F30E}" srcOrd="1" destOrd="0" parTransId="{45C34407-A514-40E2-B39D-555A69E112C0}" sibTransId="{1F83F2EC-38F9-40F0-8ADB-DFC9DD203360}"/>
    <dgm:cxn modelId="{BD66C153-3D18-45A6-AD71-43DA47610853}" type="presParOf" srcId="{6ABF420D-7F7B-43C5-B117-AABB75D0FE2B}" destId="{D6A667B9-325B-4E97-8917-6DA335BA996C}" srcOrd="0" destOrd="0" presId="urn:microsoft.com/office/officeart/2005/8/layout/vList5"/>
    <dgm:cxn modelId="{D18BF8D9-6A0C-47E4-A5E4-852C7552C6EF}" type="presParOf" srcId="{D6A667B9-325B-4E97-8917-6DA335BA996C}" destId="{8C05957D-B3B2-4823-BB74-6DD3082688CD}" srcOrd="0" destOrd="0" presId="urn:microsoft.com/office/officeart/2005/8/layout/vList5"/>
    <dgm:cxn modelId="{E1A7B92B-575B-4279-82CB-91F2262B5AD6}" type="presParOf" srcId="{6ABF420D-7F7B-43C5-B117-AABB75D0FE2B}" destId="{5DDD26FE-4447-48C4-BA4D-6A8D0B0D7673}" srcOrd="1" destOrd="0" presId="urn:microsoft.com/office/officeart/2005/8/layout/vList5"/>
    <dgm:cxn modelId="{06CE9562-3A0F-4E8D-B641-7000965469CE}" type="presParOf" srcId="{6ABF420D-7F7B-43C5-B117-AABB75D0FE2B}" destId="{2269EA27-5C62-49C3-B8AC-B01FF8529EA1}" srcOrd="2" destOrd="0" presId="urn:microsoft.com/office/officeart/2005/8/layout/vList5"/>
    <dgm:cxn modelId="{536DB7BA-838F-42C7-B038-26A51176415E}" type="presParOf" srcId="{2269EA27-5C62-49C3-B8AC-B01FF8529EA1}" destId="{EFBDCD70-57EF-4AD0-A67E-E242CA805F7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C8F319C-30D0-4CFE-A6D1-C4D91C0417D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5414CE-0450-4F8D-B07F-7CB1F76F135D}">
      <dgm:prSet/>
      <dgm:spPr/>
      <dgm:t>
        <a:bodyPr/>
        <a:lstStyle/>
        <a:p>
          <a:pPr rtl="0"/>
          <a:r>
            <a:rPr lang="ru-RU" b="1" i="1" u="sng" baseline="0" dirty="0" smtClean="0"/>
            <a:t>Июнь 1905. </a:t>
          </a:r>
          <a:r>
            <a:rPr lang="ru-RU" baseline="0" dirty="0" smtClean="0"/>
            <a:t>Восстание на броненосце «Потемкине»</a:t>
          </a:r>
          <a:endParaRPr lang="ru-RU" dirty="0"/>
        </a:p>
      </dgm:t>
    </dgm:pt>
    <dgm:pt modelId="{D3E6E09B-6DD4-4A52-9869-2DBF36C4ED89}" type="parTrans" cxnId="{4D6D622F-153E-4CD8-8C1E-7C8F5113DE0A}">
      <dgm:prSet/>
      <dgm:spPr/>
      <dgm:t>
        <a:bodyPr/>
        <a:lstStyle/>
        <a:p>
          <a:endParaRPr lang="ru-RU"/>
        </a:p>
      </dgm:t>
    </dgm:pt>
    <dgm:pt modelId="{5B95A10B-A375-4C8D-9CD0-CCFD8517DFCC}" type="sibTrans" cxnId="{4D6D622F-153E-4CD8-8C1E-7C8F5113DE0A}">
      <dgm:prSet/>
      <dgm:spPr/>
      <dgm:t>
        <a:bodyPr/>
        <a:lstStyle/>
        <a:p>
          <a:endParaRPr lang="ru-RU"/>
        </a:p>
      </dgm:t>
    </dgm:pt>
    <dgm:pt modelId="{2EAB57C3-6E4E-4FD1-98F5-AFC291C1E110}">
      <dgm:prSet/>
      <dgm:spPr/>
      <dgm:t>
        <a:bodyPr/>
        <a:lstStyle/>
        <a:p>
          <a:pPr rtl="0"/>
          <a:r>
            <a:rPr lang="ru-RU" b="1" i="1" u="sng" baseline="0" dirty="0" smtClean="0"/>
            <a:t>Июль 1905.</a:t>
          </a:r>
          <a:r>
            <a:rPr lang="ru-RU" baseline="0" dirty="0" smtClean="0"/>
            <a:t> </a:t>
          </a:r>
        </a:p>
        <a:p>
          <a:pPr rtl="0"/>
          <a:r>
            <a:rPr lang="ru-RU" baseline="0" dirty="0" smtClean="0"/>
            <a:t>Волна недовольства моряков в Кронштадте, Свеаборге</a:t>
          </a:r>
          <a:endParaRPr lang="ru-RU" dirty="0"/>
        </a:p>
      </dgm:t>
    </dgm:pt>
    <dgm:pt modelId="{EA7933F3-8BA8-4BF0-8767-2544AD7B4706}" type="parTrans" cxnId="{38835D58-770D-4007-8707-5048FDCF5DEF}">
      <dgm:prSet/>
      <dgm:spPr/>
      <dgm:t>
        <a:bodyPr/>
        <a:lstStyle/>
        <a:p>
          <a:endParaRPr lang="ru-RU"/>
        </a:p>
      </dgm:t>
    </dgm:pt>
    <dgm:pt modelId="{59B60829-A5FE-4E60-AF5D-FE635F7DC627}" type="sibTrans" cxnId="{38835D58-770D-4007-8707-5048FDCF5DEF}">
      <dgm:prSet/>
      <dgm:spPr/>
      <dgm:t>
        <a:bodyPr/>
        <a:lstStyle/>
        <a:p>
          <a:endParaRPr lang="ru-RU"/>
        </a:p>
      </dgm:t>
    </dgm:pt>
    <dgm:pt modelId="{382D4D6C-430C-4213-9F5A-A1D0D01B0AFD}">
      <dgm:prSet/>
      <dgm:spPr/>
      <dgm:t>
        <a:bodyPr/>
        <a:lstStyle/>
        <a:p>
          <a:pPr rtl="0"/>
          <a:r>
            <a:rPr lang="ru-RU" b="1" i="1" u="sng" baseline="0" dirty="0" smtClean="0"/>
            <a:t>Ноябрь 1905. </a:t>
          </a:r>
          <a:r>
            <a:rPr lang="ru-RU" baseline="0" dirty="0" smtClean="0"/>
            <a:t>Восстание солдат и матросов Черноморского флота</a:t>
          </a:r>
          <a:endParaRPr lang="ru-RU" baseline="0" dirty="0"/>
        </a:p>
      </dgm:t>
    </dgm:pt>
    <dgm:pt modelId="{E167F194-77C7-44D7-9C1B-0D9A99F6322B}" type="parTrans" cxnId="{5DBF554B-99BA-4795-B4CE-AA864D68804E}">
      <dgm:prSet/>
      <dgm:spPr/>
      <dgm:t>
        <a:bodyPr/>
        <a:lstStyle/>
        <a:p>
          <a:endParaRPr lang="ru-RU"/>
        </a:p>
      </dgm:t>
    </dgm:pt>
    <dgm:pt modelId="{C8138A89-DAB1-4FDA-B8E8-DD8678732853}" type="sibTrans" cxnId="{5DBF554B-99BA-4795-B4CE-AA864D68804E}">
      <dgm:prSet/>
      <dgm:spPr/>
      <dgm:t>
        <a:bodyPr/>
        <a:lstStyle/>
        <a:p>
          <a:endParaRPr lang="ru-RU"/>
        </a:p>
      </dgm:t>
    </dgm:pt>
    <dgm:pt modelId="{9021F4E6-EE11-4E87-B051-142376FAC11E}" type="pres">
      <dgm:prSet presAssocID="{9C8F319C-30D0-4CFE-A6D1-C4D91C0417D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4629BA-3AA0-4C57-954B-2E52848913AD}" type="pres">
      <dgm:prSet presAssocID="{595414CE-0450-4F8D-B07F-7CB1F76F135D}" presName="linNode" presStyleCnt="0"/>
      <dgm:spPr/>
    </dgm:pt>
    <dgm:pt modelId="{C94A7E9E-323E-4566-AFF2-B06D39233A56}" type="pres">
      <dgm:prSet presAssocID="{595414CE-0450-4F8D-B07F-7CB1F76F135D}" presName="parentText" presStyleLbl="node1" presStyleIdx="0" presStyleCnt="3" custLinFactY="25502" custLinFactNeighborX="-89986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4591B1-81B2-4C44-AF08-F05DA03EF01C}" type="pres">
      <dgm:prSet presAssocID="{5B95A10B-A375-4C8D-9CD0-CCFD8517DFCC}" presName="sp" presStyleCnt="0"/>
      <dgm:spPr/>
    </dgm:pt>
    <dgm:pt modelId="{760526D2-59D9-470E-90C3-ADE87C6914C6}" type="pres">
      <dgm:prSet presAssocID="{2EAB57C3-6E4E-4FD1-98F5-AFC291C1E110}" presName="linNode" presStyleCnt="0"/>
      <dgm:spPr/>
    </dgm:pt>
    <dgm:pt modelId="{91CE5DB1-C7C2-4D9D-944C-8A9D72CADC50}" type="pres">
      <dgm:prSet presAssocID="{2EAB57C3-6E4E-4FD1-98F5-AFC291C1E110}" presName="parentText" presStyleLbl="node1" presStyleIdx="1" presStyleCnt="3" custLinFactNeighborX="475" custLinFactNeighborY="-938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1302EA-A7B4-49B7-8F6F-3FAC89194F33}" type="pres">
      <dgm:prSet presAssocID="{59B60829-A5FE-4E60-AF5D-FE635F7DC627}" presName="sp" presStyleCnt="0"/>
      <dgm:spPr/>
    </dgm:pt>
    <dgm:pt modelId="{C51F1506-3112-40C0-9F8D-9B74365D22FC}" type="pres">
      <dgm:prSet presAssocID="{382D4D6C-430C-4213-9F5A-A1D0D01B0AFD}" presName="linNode" presStyleCnt="0"/>
      <dgm:spPr/>
    </dgm:pt>
    <dgm:pt modelId="{6E8D94EE-07BC-4856-B8C3-C588B29EC03C}" type="pres">
      <dgm:prSet presAssocID="{382D4D6C-430C-4213-9F5A-A1D0D01B0AFD}" presName="parentText" presStyleLbl="node1" presStyleIdx="2" presStyleCnt="3" custLinFactNeighborX="88195" custLinFactNeighborY="-8449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9E4104-6C12-469F-82F7-6FAD8B7C09A7}" type="presOf" srcId="{595414CE-0450-4F8D-B07F-7CB1F76F135D}" destId="{C94A7E9E-323E-4566-AFF2-B06D39233A56}" srcOrd="0" destOrd="0" presId="urn:microsoft.com/office/officeart/2005/8/layout/vList5"/>
    <dgm:cxn modelId="{F276118A-DDD7-4F47-B9FE-F6B373C1898C}" type="presOf" srcId="{9C8F319C-30D0-4CFE-A6D1-C4D91C0417D3}" destId="{9021F4E6-EE11-4E87-B051-142376FAC11E}" srcOrd="0" destOrd="0" presId="urn:microsoft.com/office/officeart/2005/8/layout/vList5"/>
    <dgm:cxn modelId="{C3A1DFFC-6098-4AA4-B0B4-54C6C414E050}" type="presOf" srcId="{382D4D6C-430C-4213-9F5A-A1D0D01B0AFD}" destId="{6E8D94EE-07BC-4856-B8C3-C588B29EC03C}" srcOrd="0" destOrd="0" presId="urn:microsoft.com/office/officeart/2005/8/layout/vList5"/>
    <dgm:cxn modelId="{38835D58-770D-4007-8707-5048FDCF5DEF}" srcId="{9C8F319C-30D0-4CFE-A6D1-C4D91C0417D3}" destId="{2EAB57C3-6E4E-4FD1-98F5-AFC291C1E110}" srcOrd="1" destOrd="0" parTransId="{EA7933F3-8BA8-4BF0-8767-2544AD7B4706}" sibTransId="{59B60829-A5FE-4E60-AF5D-FE635F7DC627}"/>
    <dgm:cxn modelId="{5DBF554B-99BA-4795-B4CE-AA864D68804E}" srcId="{9C8F319C-30D0-4CFE-A6D1-C4D91C0417D3}" destId="{382D4D6C-430C-4213-9F5A-A1D0D01B0AFD}" srcOrd="2" destOrd="0" parTransId="{E167F194-77C7-44D7-9C1B-0D9A99F6322B}" sibTransId="{C8138A89-DAB1-4FDA-B8E8-DD8678732853}"/>
    <dgm:cxn modelId="{4D6D622F-153E-4CD8-8C1E-7C8F5113DE0A}" srcId="{9C8F319C-30D0-4CFE-A6D1-C4D91C0417D3}" destId="{595414CE-0450-4F8D-B07F-7CB1F76F135D}" srcOrd="0" destOrd="0" parTransId="{D3E6E09B-6DD4-4A52-9869-2DBF36C4ED89}" sibTransId="{5B95A10B-A375-4C8D-9CD0-CCFD8517DFCC}"/>
    <dgm:cxn modelId="{47E76080-8848-4D22-A32B-39D8301682F1}" type="presOf" srcId="{2EAB57C3-6E4E-4FD1-98F5-AFC291C1E110}" destId="{91CE5DB1-C7C2-4D9D-944C-8A9D72CADC50}" srcOrd="0" destOrd="0" presId="urn:microsoft.com/office/officeart/2005/8/layout/vList5"/>
    <dgm:cxn modelId="{793A691E-A288-4DA7-804F-D1B71FB4EF33}" type="presParOf" srcId="{9021F4E6-EE11-4E87-B051-142376FAC11E}" destId="{E04629BA-3AA0-4C57-954B-2E52848913AD}" srcOrd="0" destOrd="0" presId="urn:microsoft.com/office/officeart/2005/8/layout/vList5"/>
    <dgm:cxn modelId="{ECD648A8-921E-4410-B622-B6A6D906A73F}" type="presParOf" srcId="{E04629BA-3AA0-4C57-954B-2E52848913AD}" destId="{C94A7E9E-323E-4566-AFF2-B06D39233A56}" srcOrd="0" destOrd="0" presId="urn:microsoft.com/office/officeart/2005/8/layout/vList5"/>
    <dgm:cxn modelId="{0253050C-7F32-4146-822F-83BF78BB71FD}" type="presParOf" srcId="{9021F4E6-EE11-4E87-B051-142376FAC11E}" destId="{CE4591B1-81B2-4C44-AF08-F05DA03EF01C}" srcOrd="1" destOrd="0" presId="urn:microsoft.com/office/officeart/2005/8/layout/vList5"/>
    <dgm:cxn modelId="{FB63BD6E-F87E-43CC-BBBF-72D31626285D}" type="presParOf" srcId="{9021F4E6-EE11-4E87-B051-142376FAC11E}" destId="{760526D2-59D9-470E-90C3-ADE87C6914C6}" srcOrd="2" destOrd="0" presId="urn:microsoft.com/office/officeart/2005/8/layout/vList5"/>
    <dgm:cxn modelId="{862BCBD9-4996-49CF-8104-8E93CC598F8F}" type="presParOf" srcId="{760526D2-59D9-470E-90C3-ADE87C6914C6}" destId="{91CE5DB1-C7C2-4D9D-944C-8A9D72CADC50}" srcOrd="0" destOrd="0" presId="urn:microsoft.com/office/officeart/2005/8/layout/vList5"/>
    <dgm:cxn modelId="{15BA6C6E-E431-40DB-AD02-1F72960B1AB6}" type="presParOf" srcId="{9021F4E6-EE11-4E87-B051-142376FAC11E}" destId="{9B1302EA-A7B4-49B7-8F6F-3FAC89194F33}" srcOrd="3" destOrd="0" presId="urn:microsoft.com/office/officeart/2005/8/layout/vList5"/>
    <dgm:cxn modelId="{16EE99FB-E0F3-4CE2-A497-736C70BF7F46}" type="presParOf" srcId="{9021F4E6-EE11-4E87-B051-142376FAC11E}" destId="{C51F1506-3112-40C0-9F8D-9B74365D22FC}" srcOrd="4" destOrd="0" presId="urn:microsoft.com/office/officeart/2005/8/layout/vList5"/>
    <dgm:cxn modelId="{164E4D72-362B-49E4-A6AC-A78851268CAD}" type="presParOf" srcId="{C51F1506-3112-40C0-9F8D-9B74365D22FC}" destId="{6E8D94EE-07BC-4856-B8C3-C588B29EC03C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CE2A74D-8719-4051-946B-C73F0141570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29143FA-DD02-4FA6-BCC4-E526E9B57866}">
      <dgm:prSet/>
      <dgm:spPr/>
      <dgm:t>
        <a:bodyPr/>
        <a:lstStyle/>
        <a:p>
          <a:pPr rtl="0"/>
          <a:r>
            <a:rPr lang="ru-RU" b="1" i="1" u="sng" baseline="0" dirty="0" smtClean="0"/>
            <a:t>Манифест Николая </a:t>
          </a:r>
          <a:r>
            <a:rPr lang="en-US" b="1" i="1" u="sng" baseline="0" dirty="0" smtClean="0"/>
            <a:t>II</a:t>
          </a:r>
          <a:r>
            <a:rPr lang="ru-RU" b="1" i="1" u="sng" baseline="0" dirty="0" smtClean="0"/>
            <a:t> </a:t>
          </a:r>
          <a:r>
            <a:rPr lang="ru-RU" baseline="0" dirty="0" smtClean="0"/>
            <a:t>(17 окт. 1905 г.)</a:t>
          </a:r>
          <a:endParaRPr lang="ru-RU" dirty="0"/>
        </a:p>
      </dgm:t>
    </dgm:pt>
    <dgm:pt modelId="{58E59CE3-343C-4EC4-BD0B-1903AFC734DB}" type="parTrans" cxnId="{3375B8F3-E027-4D53-95C6-2B310FA78A94}">
      <dgm:prSet/>
      <dgm:spPr/>
      <dgm:t>
        <a:bodyPr/>
        <a:lstStyle/>
        <a:p>
          <a:endParaRPr lang="ru-RU"/>
        </a:p>
      </dgm:t>
    </dgm:pt>
    <dgm:pt modelId="{7A60D294-47B3-4847-B5B6-300E8E7383BF}" type="sibTrans" cxnId="{3375B8F3-E027-4D53-95C6-2B310FA78A94}">
      <dgm:prSet/>
      <dgm:spPr/>
      <dgm:t>
        <a:bodyPr/>
        <a:lstStyle/>
        <a:p>
          <a:endParaRPr lang="ru-RU"/>
        </a:p>
      </dgm:t>
    </dgm:pt>
    <dgm:pt modelId="{81CE4F25-2605-476C-B86A-A24F86C4D42A}">
      <dgm:prSet/>
      <dgm:spPr/>
      <dgm:t>
        <a:bodyPr/>
        <a:lstStyle/>
        <a:p>
          <a:pPr rtl="0"/>
          <a:r>
            <a:rPr lang="ru-RU" baseline="0" dirty="0" smtClean="0"/>
            <a:t>Дарование России политических прав и свобод</a:t>
          </a:r>
          <a:endParaRPr lang="ru-RU" dirty="0"/>
        </a:p>
      </dgm:t>
    </dgm:pt>
    <dgm:pt modelId="{832BFB8A-9648-4BB8-B7C1-0C83EC042D52}" type="parTrans" cxnId="{1C54FBAB-121D-4A5D-A240-88270861CF3B}">
      <dgm:prSet/>
      <dgm:spPr/>
      <dgm:t>
        <a:bodyPr/>
        <a:lstStyle/>
        <a:p>
          <a:endParaRPr lang="ru-RU"/>
        </a:p>
      </dgm:t>
    </dgm:pt>
    <dgm:pt modelId="{48689046-ECC1-448A-8923-1C636CBC773C}" type="sibTrans" cxnId="{1C54FBAB-121D-4A5D-A240-88270861CF3B}">
      <dgm:prSet/>
      <dgm:spPr/>
      <dgm:t>
        <a:bodyPr/>
        <a:lstStyle/>
        <a:p>
          <a:endParaRPr lang="ru-RU"/>
        </a:p>
      </dgm:t>
    </dgm:pt>
    <dgm:pt modelId="{C65FDBF1-33B2-4F7D-B28D-C4A8E30D4E91}">
      <dgm:prSet/>
      <dgm:spPr/>
      <dgm:t>
        <a:bodyPr/>
        <a:lstStyle/>
        <a:p>
          <a:pPr rtl="0"/>
          <a:r>
            <a:rPr lang="ru-RU" baseline="0" dirty="0" smtClean="0"/>
            <a:t>Учреждение Государственной думы – законосовещательного органа власти</a:t>
          </a:r>
          <a:endParaRPr lang="ru-RU" dirty="0"/>
        </a:p>
      </dgm:t>
    </dgm:pt>
    <dgm:pt modelId="{2717CF3E-7B5E-456D-BEE9-555B124D0CD5}" type="parTrans" cxnId="{0DABBACA-F215-44F4-BB6A-E26AB7D0A2F8}">
      <dgm:prSet/>
      <dgm:spPr/>
      <dgm:t>
        <a:bodyPr/>
        <a:lstStyle/>
        <a:p>
          <a:endParaRPr lang="ru-RU"/>
        </a:p>
      </dgm:t>
    </dgm:pt>
    <dgm:pt modelId="{A812FE86-2821-4CF6-A49A-ECED75881A93}" type="sibTrans" cxnId="{0DABBACA-F215-44F4-BB6A-E26AB7D0A2F8}">
      <dgm:prSet/>
      <dgm:spPr/>
      <dgm:t>
        <a:bodyPr/>
        <a:lstStyle/>
        <a:p>
          <a:endParaRPr lang="ru-RU"/>
        </a:p>
      </dgm:t>
    </dgm:pt>
    <dgm:pt modelId="{6D3DC29B-643D-4B17-A21B-A4E4E70BA1C2}">
      <dgm:prSet/>
      <dgm:spPr/>
      <dgm:t>
        <a:bodyPr/>
        <a:lstStyle/>
        <a:p>
          <a:pPr rtl="0"/>
          <a:r>
            <a:rPr lang="ru-RU" baseline="0" dirty="0" smtClean="0"/>
            <a:t>Формальное ограничение власти царя Государственной думой</a:t>
          </a:r>
          <a:endParaRPr lang="ru-RU" baseline="0" dirty="0"/>
        </a:p>
      </dgm:t>
    </dgm:pt>
    <dgm:pt modelId="{01BBD1BB-4ED6-4EE3-AC70-5177CC95A5C3}" type="parTrans" cxnId="{CD74F399-4AA7-4E39-855A-85AE65DAE5FF}">
      <dgm:prSet/>
      <dgm:spPr/>
      <dgm:t>
        <a:bodyPr/>
        <a:lstStyle/>
        <a:p>
          <a:endParaRPr lang="ru-RU"/>
        </a:p>
      </dgm:t>
    </dgm:pt>
    <dgm:pt modelId="{2F1F3F54-7A9A-4C2F-A892-9A9E09CAF3D1}" type="sibTrans" cxnId="{CD74F399-4AA7-4E39-855A-85AE65DAE5FF}">
      <dgm:prSet/>
      <dgm:spPr/>
      <dgm:t>
        <a:bodyPr/>
        <a:lstStyle/>
        <a:p>
          <a:endParaRPr lang="ru-RU"/>
        </a:p>
      </dgm:t>
    </dgm:pt>
    <dgm:pt modelId="{7FE59BAF-31E3-430D-909E-CACF831A0FDD}" type="pres">
      <dgm:prSet presAssocID="{DCE2A74D-8719-4051-946B-C73F0141570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536CEB-08FE-40BB-837A-86CF08A9BA30}" type="pres">
      <dgm:prSet presAssocID="{929143FA-DD02-4FA6-BCC4-E526E9B57866}" presName="linNode" presStyleCnt="0"/>
      <dgm:spPr/>
    </dgm:pt>
    <dgm:pt modelId="{4E40362E-3CB1-4554-9147-83E310DB0189}" type="pres">
      <dgm:prSet presAssocID="{929143FA-DD02-4FA6-BCC4-E526E9B57866}" presName="parentText" presStyleLbl="node1" presStyleIdx="0" presStyleCnt="4" custScaleX="91909" custScaleY="110578" custLinFactNeighborX="-87416" custLinFactNeighborY="913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79D3DB-211B-4707-B2F8-024D74D89CE7}" type="pres">
      <dgm:prSet presAssocID="{7A60D294-47B3-4847-B5B6-300E8E7383BF}" presName="sp" presStyleCnt="0"/>
      <dgm:spPr/>
    </dgm:pt>
    <dgm:pt modelId="{C83C98EE-8775-404A-8EE1-4FD3B3F80522}" type="pres">
      <dgm:prSet presAssocID="{81CE4F25-2605-476C-B86A-A24F86C4D42A}" presName="linNode" presStyleCnt="0"/>
      <dgm:spPr/>
    </dgm:pt>
    <dgm:pt modelId="{7603D157-6F62-41C9-AB73-15158CF0A9FD}" type="pres">
      <dgm:prSet presAssocID="{81CE4F25-2605-476C-B86A-A24F86C4D42A}" presName="parentText" presStyleLbl="node1" presStyleIdx="1" presStyleCnt="4" custScaleX="86405" custScaleY="67798" custLinFactNeighborX="-62574" custLinFactNeighborY="262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F890B2-B64B-458B-81BE-6364FE3A881F}" type="pres">
      <dgm:prSet presAssocID="{48689046-ECC1-448A-8923-1C636CBC773C}" presName="sp" presStyleCnt="0"/>
      <dgm:spPr/>
    </dgm:pt>
    <dgm:pt modelId="{6FF70730-7312-4EE0-B041-21C7F283E486}" type="pres">
      <dgm:prSet presAssocID="{C65FDBF1-33B2-4F7D-B28D-C4A8E30D4E91}" presName="linNode" presStyleCnt="0"/>
      <dgm:spPr/>
    </dgm:pt>
    <dgm:pt modelId="{9367ABC7-CE44-466A-A49B-825AB0765E96}" type="pres">
      <dgm:prSet presAssocID="{C65FDBF1-33B2-4F7D-B28D-C4A8E30D4E91}" presName="parentText" presStyleLbl="node1" presStyleIdx="2" presStyleCnt="4" custLinFactNeighborX="-10490" custLinFactNeighborY="289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CA3585-F9DA-4966-8F99-B1249351BBA8}" type="pres">
      <dgm:prSet presAssocID="{A812FE86-2821-4CF6-A49A-ECED75881A93}" presName="sp" presStyleCnt="0"/>
      <dgm:spPr/>
    </dgm:pt>
    <dgm:pt modelId="{968D8E11-2A6C-4358-9007-4196A21A09B8}" type="pres">
      <dgm:prSet presAssocID="{6D3DC29B-643D-4B17-A21B-A4E4E70BA1C2}" presName="linNode" presStyleCnt="0"/>
      <dgm:spPr/>
    </dgm:pt>
    <dgm:pt modelId="{1EFE0A9F-4FC4-49BB-A980-A109A97367A6}" type="pres">
      <dgm:prSet presAssocID="{6D3DC29B-643D-4B17-A21B-A4E4E70BA1C2}" presName="parentText" presStyleLbl="node1" presStyleIdx="3" presStyleCnt="4" custLinFactNeighborX="90936" custLinFactNeighborY="-6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B02C37-AFE0-4B6D-92C2-8754B255D251}" type="presOf" srcId="{DCE2A74D-8719-4051-946B-C73F01415700}" destId="{7FE59BAF-31E3-430D-909E-CACF831A0FDD}" srcOrd="0" destOrd="0" presId="urn:microsoft.com/office/officeart/2005/8/layout/vList5"/>
    <dgm:cxn modelId="{1733F205-E15C-4333-8C28-7DE5DB3A2037}" type="presOf" srcId="{929143FA-DD02-4FA6-BCC4-E526E9B57866}" destId="{4E40362E-3CB1-4554-9147-83E310DB0189}" srcOrd="0" destOrd="0" presId="urn:microsoft.com/office/officeart/2005/8/layout/vList5"/>
    <dgm:cxn modelId="{327FAAF9-F461-4FD3-BA98-5385E853BDB6}" type="presOf" srcId="{6D3DC29B-643D-4B17-A21B-A4E4E70BA1C2}" destId="{1EFE0A9F-4FC4-49BB-A980-A109A97367A6}" srcOrd="0" destOrd="0" presId="urn:microsoft.com/office/officeart/2005/8/layout/vList5"/>
    <dgm:cxn modelId="{3375B8F3-E027-4D53-95C6-2B310FA78A94}" srcId="{DCE2A74D-8719-4051-946B-C73F01415700}" destId="{929143FA-DD02-4FA6-BCC4-E526E9B57866}" srcOrd="0" destOrd="0" parTransId="{58E59CE3-343C-4EC4-BD0B-1903AFC734DB}" sibTransId="{7A60D294-47B3-4847-B5B6-300E8E7383BF}"/>
    <dgm:cxn modelId="{0DABBACA-F215-44F4-BB6A-E26AB7D0A2F8}" srcId="{DCE2A74D-8719-4051-946B-C73F01415700}" destId="{C65FDBF1-33B2-4F7D-B28D-C4A8E30D4E91}" srcOrd="2" destOrd="0" parTransId="{2717CF3E-7B5E-456D-BEE9-555B124D0CD5}" sibTransId="{A812FE86-2821-4CF6-A49A-ECED75881A93}"/>
    <dgm:cxn modelId="{09E7B7E4-193C-4D93-928C-A1947F765E6D}" type="presOf" srcId="{C65FDBF1-33B2-4F7D-B28D-C4A8E30D4E91}" destId="{9367ABC7-CE44-466A-A49B-825AB0765E96}" srcOrd="0" destOrd="0" presId="urn:microsoft.com/office/officeart/2005/8/layout/vList5"/>
    <dgm:cxn modelId="{B93AE391-AD6F-43C4-8035-0512C22CF7C1}" type="presOf" srcId="{81CE4F25-2605-476C-B86A-A24F86C4D42A}" destId="{7603D157-6F62-41C9-AB73-15158CF0A9FD}" srcOrd="0" destOrd="0" presId="urn:microsoft.com/office/officeart/2005/8/layout/vList5"/>
    <dgm:cxn modelId="{1C54FBAB-121D-4A5D-A240-88270861CF3B}" srcId="{DCE2A74D-8719-4051-946B-C73F01415700}" destId="{81CE4F25-2605-476C-B86A-A24F86C4D42A}" srcOrd="1" destOrd="0" parTransId="{832BFB8A-9648-4BB8-B7C1-0C83EC042D52}" sibTransId="{48689046-ECC1-448A-8923-1C636CBC773C}"/>
    <dgm:cxn modelId="{CD74F399-4AA7-4E39-855A-85AE65DAE5FF}" srcId="{DCE2A74D-8719-4051-946B-C73F01415700}" destId="{6D3DC29B-643D-4B17-A21B-A4E4E70BA1C2}" srcOrd="3" destOrd="0" parTransId="{01BBD1BB-4ED6-4EE3-AC70-5177CC95A5C3}" sibTransId="{2F1F3F54-7A9A-4C2F-A892-9A9E09CAF3D1}"/>
    <dgm:cxn modelId="{BC4F0BAD-8089-44C0-9DFF-D22B4A9DFC4C}" type="presParOf" srcId="{7FE59BAF-31E3-430D-909E-CACF831A0FDD}" destId="{DC536CEB-08FE-40BB-837A-86CF08A9BA30}" srcOrd="0" destOrd="0" presId="urn:microsoft.com/office/officeart/2005/8/layout/vList5"/>
    <dgm:cxn modelId="{3B25FF98-244D-4E54-9F8D-1F7A137C6111}" type="presParOf" srcId="{DC536CEB-08FE-40BB-837A-86CF08A9BA30}" destId="{4E40362E-3CB1-4554-9147-83E310DB0189}" srcOrd="0" destOrd="0" presId="urn:microsoft.com/office/officeart/2005/8/layout/vList5"/>
    <dgm:cxn modelId="{DF8B4A71-7407-4B5F-B2B0-AD60459C1089}" type="presParOf" srcId="{7FE59BAF-31E3-430D-909E-CACF831A0FDD}" destId="{5679D3DB-211B-4707-B2F8-024D74D89CE7}" srcOrd="1" destOrd="0" presId="urn:microsoft.com/office/officeart/2005/8/layout/vList5"/>
    <dgm:cxn modelId="{6A703948-F873-4523-930D-635F90627B7F}" type="presParOf" srcId="{7FE59BAF-31E3-430D-909E-CACF831A0FDD}" destId="{C83C98EE-8775-404A-8EE1-4FD3B3F80522}" srcOrd="2" destOrd="0" presId="urn:microsoft.com/office/officeart/2005/8/layout/vList5"/>
    <dgm:cxn modelId="{15A26852-5738-4A75-946D-50CB33DC6D9C}" type="presParOf" srcId="{C83C98EE-8775-404A-8EE1-4FD3B3F80522}" destId="{7603D157-6F62-41C9-AB73-15158CF0A9FD}" srcOrd="0" destOrd="0" presId="urn:microsoft.com/office/officeart/2005/8/layout/vList5"/>
    <dgm:cxn modelId="{007BC8FC-A8BA-4E4A-9829-72EC3393E6CE}" type="presParOf" srcId="{7FE59BAF-31E3-430D-909E-CACF831A0FDD}" destId="{D6F890B2-B64B-458B-81BE-6364FE3A881F}" srcOrd="3" destOrd="0" presId="urn:microsoft.com/office/officeart/2005/8/layout/vList5"/>
    <dgm:cxn modelId="{E177943D-FB93-4E28-BA64-7232D3B4F375}" type="presParOf" srcId="{7FE59BAF-31E3-430D-909E-CACF831A0FDD}" destId="{6FF70730-7312-4EE0-B041-21C7F283E486}" srcOrd="4" destOrd="0" presId="urn:microsoft.com/office/officeart/2005/8/layout/vList5"/>
    <dgm:cxn modelId="{CF64ABB1-7784-4509-ACE9-4467453E5789}" type="presParOf" srcId="{6FF70730-7312-4EE0-B041-21C7F283E486}" destId="{9367ABC7-CE44-466A-A49B-825AB0765E96}" srcOrd="0" destOrd="0" presId="urn:microsoft.com/office/officeart/2005/8/layout/vList5"/>
    <dgm:cxn modelId="{B2AC1C2A-6B0D-4048-9E12-DF882677BCA9}" type="presParOf" srcId="{7FE59BAF-31E3-430D-909E-CACF831A0FDD}" destId="{88CA3585-F9DA-4966-8F99-B1249351BBA8}" srcOrd="5" destOrd="0" presId="urn:microsoft.com/office/officeart/2005/8/layout/vList5"/>
    <dgm:cxn modelId="{549F0C6B-06BE-4BEC-9F2E-EC1DDA42D9FF}" type="presParOf" srcId="{7FE59BAF-31E3-430D-909E-CACF831A0FDD}" destId="{968D8E11-2A6C-4358-9007-4196A21A09B8}" srcOrd="6" destOrd="0" presId="urn:microsoft.com/office/officeart/2005/8/layout/vList5"/>
    <dgm:cxn modelId="{8898C15B-4BB5-4A31-A3BF-8FA7006C57D4}" type="presParOf" srcId="{968D8E11-2A6C-4358-9007-4196A21A09B8}" destId="{1EFE0A9F-4FC4-49BB-A980-A109A97367A6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6AE4DA3-E85B-4851-A33F-70688B9D1F7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946E0C4-65F0-4220-ADC9-C9270DC49E8F}">
      <dgm:prSet/>
      <dgm:spPr/>
      <dgm:t>
        <a:bodyPr/>
        <a:lstStyle/>
        <a:p>
          <a:pPr rtl="0"/>
          <a:r>
            <a:rPr lang="ru-RU" b="1" i="1" u="sng" baseline="0" dirty="0" smtClean="0"/>
            <a:t>Значение манифеста </a:t>
          </a:r>
        </a:p>
        <a:p>
          <a:pPr rtl="0"/>
          <a:r>
            <a:rPr lang="ru-RU" baseline="0" dirty="0" smtClean="0"/>
            <a:t>17 окт. 1905 г.</a:t>
          </a:r>
          <a:endParaRPr lang="ru-RU" dirty="0"/>
        </a:p>
      </dgm:t>
    </dgm:pt>
    <dgm:pt modelId="{DF0B99E2-7F33-4D6F-8FB2-48D857F07B89}" type="parTrans" cxnId="{6DD60ED9-1154-4F47-B92F-A33CD0663273}">
      <dgm:prSet/>
      <dgm:spPr/>
      <dgm:t>
        <a:bodyPr/>
        <a:lstStyle/>
        <a:p>
          <a:endParaRPr lang="ru-RU"/>
        </a:p>
      </dgm:t>
    </dgm:pt>
    <dgm:pt modelId="{0AB709D5-F8E3-4A15-A877-B6CB841F8363}" type="sibTrans" cxnId="{6DD60ED9-1154-4F47-B92F-A33CD0663273}">
      <dgm:prSet/>
      <dgm:spPr/>
      <dgm:t>
        <a:bodyPr/>
        <a:lstStyle/>
        <a:p>
          <a:endParaRPr lang="ru-RU"/>
        </a:p>
      </dgm:t>
    </dgm:pt>
    <dgm:pt modelId="{C992F9F3-0F23-4E59-98CC-7711B7CAF601}">
      <dgm:prSet/>
      <dgm:spPr/>
      <dgm:t>
        <a:bodyPr/>
        <a:lstStyle/>
        <a:p>
          <a:pPr rtl="0"/>
          <a:r>
            <a:rPr lang="ru-RU" baseline="0" dirty="0" smtClean="0"/>
            <a:t>Образование политических партий в России</a:t>
          </a:r>
          <a:endParaRPr lang="ru-RU" dirty="0"/>
        </a:p>
      </dgm:t>
    </dgm:pt>
    <dgm:pt modelId="{87A1AD30-EF54-45CB-B327-1499D3630A5B}" type="parTrans" cxnId="{3D30D939-8564-4C29-8B88-34EECBBC7BF3}">
      <dgm:prSet/>
      <dgm:spPr/>
      <dgm:t>
        <a:bodyPr/>
        <a:lstStyle/>
        <a:p>
          <a:endParaRPr lang="ru-RU"/>
        </a:p>
      </dgm:t>
    </dgm:pt>
    <dgm:pt modelId="{0CAF8B37-587F-4D55-900B-A9721E1C837C}" type="sibTrans" cxnId="{3D30D939-8564-4C29-8B88-34EECBBC7BF3}">
      <dgm:prSet/>
      <dgm:spPr/>
      <dgm:t>
        <a:bodyPr/>
        <a:lstStyle/>
        <a:p>
          <a:endParaRPr lang="ru-RU"/>
        </a:p>
      </dgm:t>
    </dgm:pt>
    <dgm:pt modelId="{FD24DD2D-5984-4ED2-9D57-16041E236532}">
      <dgm:prSet/>
      <dgm:spPr/>
      <dgm:t>
        <a:bodyPr/>
        <a:lstStyle/>
        <a:p>
          <a:pPr rtl="0"/>
          <a:r>
            <a:rPr lang="ru-RU" baseline="0" dirty="0" smtClean="0"/>
            <a:t>Ограничение самодержавной власти царя</a:t>
          </a:r>
          <a:endParaRPr lang="ru-RU" dirty="0"/>
        </a:p>
      </dgm:t>
    </dgm:pt>
    <dgm:pt modelId="{DC86B4C2-ED48-4EC7-AE4E-D67C6DC3DAC1}" type="parTrans" cxnId="{30C45774-FF0D-4464-9167-4E6A9F4CB414}">
      <dgm:prSet/>
      <dgm:spPr/>
      <dgm:t>
        <a:bodyPr/>
        <a:lstStyle/>
        <a:p>
          <a:endParaRPr lang="ru-RU"/>
        </a:p>
      </dgm:t>
    </dgm:pt>
    <dgm:pt modelId="{468E1BD2-4612-4B0E-A5BB-684A757BF8B9}" type="sibTrans" cxnId="{30C45774-FF0D-4464-9167-4E6A9F4CB414}">
      <dgm:prSet/>
      <dgm:spPr/>
      <dgm:t>
        <a:bodyPr/>
        <a:lstStyle/>
        <a:p>
          <a:endParaRPr lang="ru-RU"/>
        </a:p>
      </dgm:t>
    </dgm:pt>
    <dgm:pt modelId="{06326D66-1C5B-4A7C-8B72-AC43407384E4}">
      <dgm:prSet/>
      <dgm:spPr/>
      <dgm:t>
        <a:bodyPr/>
        <a:lstStyle/>
        <a:p>
          <a:pPr rtl="0"/>
          <a:r>
            <a:rPr lang="ru-RU" baseline="0" dirty="0" smtClean="0"/>
            <a:t>Складывание парламентаризма</a:t>
          </a:r>
          <a:endParaRPr lang="ru-RU" baseline="0" dirty="0"/>
        </a:p>
      </dgm:t>
    </dgm:pt>
    <dgm:pt modelId="{3208AE07-FB0A-49E9-9101-7490AAE0F54D}" type="parTrans" cxnId="{65CF5BFC-B940-4889-96EB-5DD8DBDC15B2}">
      <dgm:prSet/>
      <dgm:spPr/>
      <dgm:t>
        <a:bodyPr/>
        <a:lstStyle/>
        <a:p>
          <a:endParaRPr lang="ru-RU"/>
        </a:p>
      </dgm:t>
    </dgm:pt>
    <dgm:pt modelId="{DB845BDA-EBA6-4BF2-8084-28310DC2CFE0}" type="sibTrans" cxnId="{65CF5BFC-B940-4889-96EB-5DD8DBDC15B2}">
      <dgm:prSet/>
      <dgm:spPr/>
      <dgm:t>
        <a:bodyPr/>
        <a:lstStyle/>
        <a:p>
          <a:endParaRPr lang="ru-RU"/>
        </a:p>
      </dgm:t>
    </dgm:pt>
    <dgm:pt modelId="{29592EEB-D373-4FEE-BD70-6BF48889CA0C}" type="pres">
      <dgm:prSet presAssocID="{E6AE4DA3-E85B-4851-A33F-70688B9D1F7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81FA971-D9E8-42BF-93FA-05802601D67B}" type="pres">
      <dgm:prSet presAssocID="{7946E0C4-65F0-4220-ADC9-C9270DC49E8F}" presName="linNode" presStyleCnt="0"/>
      <dgm:spPr/>
    </dgm:pt>
    <dgm:pt modelId="{920AEEBC-A9C6-47B2-AAC2-97569DF70CB7}" type="pres">
      <dgm:prSet presAssocID="{7946E0C4-65F0-4220-ADC9-C9270DC49E8F}" presName="parentText" presStyleLbl="node1" presStyleIdx="0" presStyleCnt="4" custLinFactNeighborX="-83406" custLinFactNeighborY="-2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88926-1031-4EDC-8F28-0E578AA4B0BF}" type="pres">
      <dgm:prSet presAssocID="{0AB709D5-F8E3-4A15-A877-B6CB841F8363}" presName="sp" presStyleCnt="0"/>
      <dgm:spPr/>
    </dgm:pt>
    <dgm:pt modelId="{3266EA19-FDCC-4C79-8493-4399F129CAB8}" type="pres">
      <dgm:prSet presAssocID="{C992F9F3-0F23-4E59-98CC-7711B7CAF601}" presName="linNode" presStyleCnt="0"/>
      <dgm:spPr/>
    </dgm:pt>
    <dgm:pt modelId="{6B505224-212A-47D6-8A9D-1D0540B530D5}" type="pres">
      <dgm:prSet presAssocID="{C992F9F3-0F23-4E59-98CC-7711B7CAF601}" presName="parentText" presStyleLbl="node1" presStyleIdx="1" presStyleCnt="4" custScaleX="80921" custScaleY="79512" custLinFactNeighborX="-55994" custLinFactNeighborY="1613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3E486F-CB80-42D9-A032-2DA86920C32D}" type="pres">
      <dgm:prSet presAssocID="{0CAF8B37-587F-4D55-900B-A9721E1C837C}" presName="sp" presStyleCnt="0"/>
      <dgm:spPr/>
    </dgm:pt>
    <dgm:pt modelId="{8BD32F9D-7D06-45DD-AA65-F095A19AD9B2}" type="pres">
      <dgm:prSet presAssocID="{FD24DD2D-5984-4ED2-9D57-16041E236532}" presName="linNode" presStyleCnt="0"/>
      <dgm:spPr/>
    </dgm:pt>
    <dgm:pt modelId="{4ED7EA16-1C8C-4634-9110-D817029DF99A}" type="pres">
      <dgm:prSet presAssocID="{FD24DD2D-5984-4ED2-9D57-16041E236532}" presName="parentText" presStyleLbl="node1" presStyleIdx="2" presStyleCnt="4" custScaleX="86404" custScaleY="78175" custLinFactNeighborX="7055" custLinFactNeighborY="2249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2C7D85-1A00-4338-9841-987EC184CBA2}" type="pres">
      <dgm:prSet presAssocID="{468E1BD2-4612-4B0E-A5BB-684A757BF8B9}" presName="sp" presStyleCnt="0"/>
      <dgm:spPr/>
    </dgm:pt>
    <dgm:pt modelId="{B0284A6F-C8FC-4A2D-9C19-19DC44C84C61}" type="pres">
      <dgm:prSet presAssocID="{06326D66-1C5B-4A7C-8B72-AC43407384E4}" presName="linNode" presStyleCnt="0"/>
      <dgm:spPr/>
    </dgm:pt>
    <dgm:pt modelId="{B736C61F-96C1-4A29-BE21-2F910A9C1060}" type="pres">
      <dgm:prSet presAssocID="{06326D66-1C5B-4A7C-8B72-AC43407384E4}" presName="parentText" presStyleLbl="node1" presStyleIdx="3" presStyleCnt="4" custScaleX="91887" custScaleY="69740" custLinFactX="257" custLinFactNeighborX="100000" custLinFactNeighborY="-10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D60ED9-1154-4F47-B92F-A33CD0663273}" srcId="{E6AE4DA3-E85B-4851-A33F-70688B9D1F71}" destId="{7946E0C4-65F0-4220-ADC9-C9270DC49E8F}" srcOrd="0" destOrd="0" parTransId="{DF0B99E2-7F33-4D6F-8FB2-48D857F07B89}" sibTransId="{0AB709D5-F8E3-4A15-A877-B6CB841F8363}"/>
    <dgm:cxn modelId="{65CF5BFC-B940-4889-96EB-5DD8DBDC15B2}" srcId="{E6AE4DA3-E85B-4851-A33F-70688B9D1F71}" destId="{06326D66-1C5B-4A7C-8B72-AC43407384E4}" srcOrd="3" destOrd="0" parTransId="{3208AE07-FB0A-49E9-9101-7490AAE0F54D}" sibTransId="{DB845BDA-EBA6-4BF2-8084-28310DC2CFE0}"/>
    <dgm:cxn modelId="{2B431753-DC4E-438D-8AD4-452CB4009194}" type="presOf" srcId="{E6AE4DA3-E85B-4851-A33F-70688B9D1F71}" destId="{29592EEB-D373-4FEE-BD70-6BF48889CA0C}" srcOrd="0" destOrd="0" presId="urn:microsoft.com/office/officeart/2005/8/layout/vList5"/>
    <dgm:cxn modelId="{CD6331E5-3B06-4912-8074-D4E6555775D1}" type="presOf" srcId="{C992F9F3-0F23-4E59-98CC-7711B7CAF601}" destId="{6B505224-212A-47D6-8A9D-1D0540B530D5}" srcOrd="0" destOrd="0" presId="urn:microsoft.com/office/officeart/2005/8/layout/vList5"/>
    <dgm:cxn modelId="{3D30D939-8564-4C29-8B88-34EECBBC7BF3}" srcId="{E6AE4DA3-E85B-4851-A33F-70688B9D1F71}" destId="{C992F9F3-0F23-4E59-98CC-7711B7CAF601}" srcOrd="1" destOrd="0" parTransId="{87A1AD30-EF54-45CB-B327-1499D3630A5B}" sibTransId="{0CAF8B37-587F-4D55-900B-A9721E1C837C}"/>
    <dgm:cxn modelId="{1CAD6F9D-F900-4FC5-AA78-AE78C66BFA12}" type="presOf" srcId="{FD24DD2D-5984-4ED2-9D57-16041E236532}" destId="{4ED7EA16-1C8C-4634-9110-D817029DF99A}" srcOrd="0" destOrd="0" presId="urn:microsoft.com/office/officeart/2005/8/layout/vList5"/>
    <dgm:cxn modelId="{0C3DCD1E-1A57-480D-A942-F9C458CF5CC6}" type="presOf" srcId="{7946E0C4-65F0-4220-ADC9-C9270DC49E8F}" destId="{920AEEBC-A9C6-47B2-AAC2-97569DF70CB7}" srcOrd="0" destOrd="0" presId="urn:microsoft.com/office/officeart/2005/8/layout/vList5"/>
    <dgm:cxn modelId="{63C38936-9863-48E6-B71B-B4B97E344869}" type="presOf" srcId="{06326D66-1C5B-4A7C-8B72-AC43407384E4}" destId="{B736C61F-96C1-4A29-BE21-2F910A9C1060}" srcOrd="0" destOrd="0" presId="urn:microsoft.com/office/officeart/2005/8/layout/vList5"/>
    <dgm:cxn modelId="{30C45774-FF0D-4464-9167-4E6A9F4CB414}" srcId="{E6AE4DA3-E85B-4851-A33F-70688B9D1F71}" destId="{FD24DD2D-5984-4ED2-9D57-16041E236532}" srcOrd="2" destOrd="0" parTransId="{DC86B4C2-ED48-4EC7-AE4E-D67C6DC3DAC1}" sibTransId="{468E1BD2-4612-4B0E-A5BB-684A757BF8B9}"/>
    <dgm:cxn modelId="{3084D497-5D09-47CC-858F-F82FE2520ED9}" type="presParOf" srcId="{29592EEB-D373-4FEE-BD70-6BF48889CA0C}" destId="{F81FA971-D9E8-42BF-93FA-05802601D67B}" srcOrd="0" destOrd="0" presId="urn:microsoft.com/office/officeart/2005/8/layout/vList5"/>
    <dgm:cxn modelId="{76CD7961-A38E-416C-9D91-9F581D620EE9}" type="presParOf" srcId="{F81FA971-D9E8-42BF-93FA-05802601D67B}" destId="{920AEEBC-A9C6-47B2-AAC2-97569DF70CB7}" srcOrd="0" destOrd="0" presId="urn:microsoft.com/office/officeart/2005/8/layout/vList5"/>
    <dgm:cxn modelId="{5EF166F4-229D-4F53-A2AC-0D5BD2B04070}" type="presParOf" srcId="{29592EEB-D373-4FEE-BD70-6BF48889CA0C}" destId="{3AB88926-1031-4EDC-8F28-0E578AA4B0BF}" srcOrd="1" destOrd="0" presId="urn:microsoft.com/office/officeart/2005/8/layout/vList5"/>
    <dgm:cxn modelId="{E43DF0C7-E771-44A2-8016-99211ABB8F0A}" type="presParOf" srcId="{29592EEB-D373-4FEE-BD70-6BF48889CA0C}" destId="{3266EA19-FDCC-4C79-8493-4399F129CAB8}" srcOrd="2" destOrd="0" presId="urn:microsoft.com/office/officeart/2005/8/layout/vList5"/>
    <dgm:cxn modelId="{A8A3A357-E54D-4715-BE37-A065459F79DC}" type="presParOf" srcId="{3266EA19-FDCC-4C79-8493-4399F129CAB8}" destId="{6B505224-212A-47D6-8A9D-1D0540B530D5}" srcOrd="0" destOrd="0" presId="urn:microsoft.com/office/officeart/2005/8/layout/vList5"/>
    <dgm:cxn modelId="{EE8184E6-1F17-4F06-AEB3-CD253B2D2CDC}" type="presParOf" srcId="{29592EEB-D373-4FEE-BD70-6BF48889CA0C}" destId="{D03E486F-CB80-42D9-A032-2DA86920C32D}" srcOrd="3" destOrd="0" presId="urn:microsoft.com/office/officeart/2005/8/layout/vList5"/>
    <dgm:cxn modelId="{20F9741E-0CDE-42BC-A4B5-6C80A0A3CE0A}" type="presParOf" srcId="{29592EEB-D373-4FEE-BD70-6BF48889CA0C}" destId="{8BD32F9D-7D06-45DD-AA65-F095A19AD9B2}" srcOrd="4" destOrd="0" presId="urn:microsoft.com/office/officeart/2005/8/layout/vList5"/>
    <dgm:cxn modelId="{30CD420E-9DCC-4A86-8F78-692C1CDDA9CB}" type="presParOf" srcId="{8BD32F9D-7D06-45DD-AA65-F095A19AD9B2}" destId="{4ED7EA16-1C8C-4634-9110-D817029DF99A}" srcOrd="0" destOrd="0" presId="urn:microsoft.com/office/officeart/2005/8/layout/vList5"/>
    <dgm:cxn modelId="{8F85F758-CAC2-419B-83FD-A616F4EEB496}" type="presParOf" srcId="{29592EEB-D373-4FEE-BD70-6BF48889CA0C}" destId="{6D2C7D85-1A00-4338-9841-987EC184CBA2}" srcOrd="5" destOrd="0" presId="urn:microsoft.com/office/officeart/2005/8/layout/vList5"/>
    <dgm:cxn modelId="{1AC44891-6AFE-4463-89E9-959823A492ED}" type="presParOf" srcId="{29592EEB-D373-4FEE-BD70-6BF48889CA0C}" destId="{B0284A6F-C8FC-4A2D-9C19-19DC44C84C61}" srcOrd="6" destOrd="0" presId="urn:microsoft.com/office/officeart/2005/8/layout/vList5"/>
    <dgm:cxn modelId="{F284CAB3-E080-4962-A2DB-2423D8E45D1B}" type="presParOf" srcId="{B0284A6F-C8FC-4A2D-9C19-19DC44C84C61}" destId="{B736C61F-96C1-4A29-BE21-2F910A9C1060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98CF9B-9FFC-43A5-8D22-40201897D393}">
      <dsp:nvSpPr>
        <dsp:cNvPr id="0" name=""/>
        <dsp:cNvSpPr/>
      </dsp:nvSpPr>
      <dsp:spPr>
        <a:xfrm>
          <a:off x="2757482" y="33637"/>
          <a:ext cx="1561881" cy="7809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baseline="0" dirty="0" smtClean="0"/>
            <a:t>Характер революции</a:t>
          </a:r>
          <a:endParaRPr lang="ru-RU" sz="1900" kern="1200" dirty="0"/>
        </a:p>
      </dsp:txBody>
      <dsp:txXfrm>
        <a:off x="2757482" y="33637"/>
        <a:ext cx="1561881" cy="780940"/>
      </dsp:txXfrm>
    </dsp:sp>
    <dsp:sp modelId="{1F3B7CFF-130E-4B6C-BCB7-E5BA501E1AE7}">
      <dsp:nvSpPr>
        <dsp:cNvPr id="0" name=""/>
        <dsp:cNvSpPr/>
      </dsp:nvSpPr>
      <dsp:spPr>
        <a:xfrm>
          <a:off x="542906" y="1105205"/>
          <a:ext cx="1561881" cy="7809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/>
            <a:t>Буржуазно-демократическая</a:t>
          </a:r>
          <a:endParaRPr lang="ru-RU" sz="1500" kern="1200" baseline="0" dirty="0"/>
        </a:p>
      </dsp:txBody>
      <dsp:txXfrm>
        <a:off x="542906" y="1105205"/>
        <a:ext cx="1561881" cy="780940"/>
      </dsp:txXfrm>
    </dsp:sp>
    <dsp:sp modelId="{76571782-F076-4C03-9C60-A40BBECBC0E5}">
      <dsp:nvSpPr>
        <dsp:cNvPr id="0" name=""/>
        <dsp:cNvSpPr/>
      </dsp:nvSpPr>
      <dsp:spPr>
        <a:xfrm>
          <a:off x="2757482" y="1105205"/>
          <a:ext cx="1561881" cy="7809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baseline="0" dirty="0" smtClean="0"/>
            <a:t>Крестьянская</a:t>
          </a:r>
          <a:endParaRPr lang="ru-RU" sz="1900" kern="1200" dirty="0"/>
        </a:p>
      </dsp:txBody>
      <dsp:txXfrm>
        <a:off x="2757482" y="1105205"/>
        <a:ext cx="1561881" cy="780940"/>
      </dsp:txXfrm>
    </dsp:sp>
    <dsp:sp modelId="{5E9A5C7C-03F5-43BC-B64B-071176727CC7}">
      <dsp:nvSpPr>
        <dsp:cNvPr id="0" name=""/>
        <dsp:cNvSpPr/>
      </dsp:nvSpPr>
      <dsp:spPr>
        <a:xfrm>
          <a:off x="4757736" y="1105205"/>
          <a:ext cx="1561881" cy="7809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baseline="0" dirty="0" smtClean="0"/>
            <a:t>Народная</a:t>
          </a:r>
          <a:endParaRPr lang="ru-RU" sz="1900" kern="1200" baseline="0" dirty="0"/>
        </a:p>
      </dsp:txBody>
      <dsp:txXfrm>
        <a:off x="4757736" y="1105205"/>
        <a:ext cx="1561881" cy="78094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B83F79-6419-48B0-B709-700D9F354580}">
      <dsp:nvSpPr>
        <dsp:cNvPr id="0" name=""/>
        <dsp:cNvSpPr/>
      </dsp:nvSpPr>
      <dsp:spPr>
        <a:xfrm>
          <a:off x="42840" y="247952"/>
          <a:ext cx="2606040" cy="11666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sng" kern="1200" baseline="0" dirty="0" smtClean="0"/>
            <a:t>Декабрь 1905</a:t>
          </a:r>
          <a:endParaRPr lang="ru-RU" sz="1600" b="1" i="1" u="sng" kern="1200" dirty="0"/>
        </a:p>
      </dsp:txBody>
      <dsp:txXfrm>
        <a:off x="99790" y="304902"/>
        <a:ext cx="2492140" cy="1052719"/>
      </dsp:txXfrm>
    </dsp:sp>
    <dsp:sp modelId="{4CD77828-27F5-4A3B-A725-8FF0C8B73F13}">
      <dsp:nvSpPr>
        <dsp:cNvPr id="0" name=""/>
        <dsp:cNvSpPr/>
      </dsp:nvSpPr>
      <dsp:spPr>
        <a:xfrm>
          <a:off x="4543419" y="247952"/>
          <a:ext cx="2606040" cy="11666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Вооруженное восстание в Москве. Начало спада революции.</a:t>
          </a:r>
          <a:endParaRPr lang="ru-RU" sz="1600" kern="1200" dirty="0"/>
        </a:p>
      </dsp:txBody>
      <dsp:txXfrm>
        <a:off x="4600369" y="304902"/>
        <a:ext cx="2492140" cy="1052719"/>
      </dsp:txXfrm>
    </dsp:sp>
    <dsp:sp modelId="{09934370-9930-4149-9E23-1D4294F3D7FF}">
      <dsp:nvSpPr>
        <dsp:cNvPr id="0" name=""/>
        <dsp:cNvSpPr/>
      </dsp:nvSpPr>
      <dsp:spPr>
        <a:xfrm>
          <a:off x="42840" y="2391089"/>
          <a:ext cx="2606040" cy="11666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sng" kern="1200" baseline="0" dirty="0" smtClean="0"/>
            <a:t>Весна – лето 1906</a:t>
          </a:r>
          <a:endParaRPr lang="ru-RU" sz="1600" b="1" i="1" u="sng" kern="1200" dirty="0"/>
        </a:p>
      </dsp:txBody>
      <dsp:txXfrm>
        <a:off x="99790" y="2448039"/>
        <a:ext cx="2492140" cy="1052719"/>
      </dsp:txXfrm>
    </dsp:sp>
    <dsp:sp modelId="{4149A3FC-4689-42CD-8309-A4DD2FACA63C}">
      <dsp:nvSpPr>
        <dsp:cNvPr id="0" name=""/>
        <dsp:cNvSpPr/>
      </dsp:nvSpPr>
      <dsp:spPr>
        <a:xfrm>
          <a:off x="4543419" y="2391089"/>
          <a:ext cx="2606040" cy="11666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Подъем крестьянских восстаний, сопровождавшихся погромами помещичьих усадеб.</a:t>
          </a:r>
          <a:endParaRPr lang="ru-RU" sz="1600" kern="1200" baseline="0" dirty="0"/>
        </a:p>
      </dsp:txBody>
      <dsp:txXfrm>
        <a:off x="4600369" y="2448039"/>
        <a:ext cx="2492140" cy="10527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30312A-813C-4B45-9008-57E4E99373AF}">
      <dsp:nvSpPr>
        <dsp:cNvPr id="0" name=""/>
        <dsp:cNvSpPr/>
      </dsp:nvSpPr>
      <dsp:spPr>
        <a:xfrm>
          <a:off x="2735836" y="0"/>
          <a:ext cx="3079612" cy="52936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Задачи революции</a:t>
          </a:r>
          <a:endParaRPr lang="ru-RU" sz="1800" kern="1200" dirty="0"/>
        </a:p>
      </dsp:txBody>
      <dsp:txXfrm>
        <a:off x="2761678" y="25842"/>
        <a:ext cx="3027928" cy="477684"/>
      </dsp:txXfrm>
    </dsp:sp>
    <dsp:sp modelId="{2A0CB810-A323-43AD-BCD2-9E3FAA8CBBC4}">
      <dsp:nvSpPr>
        <dsp:cNvPr id="0" name=""/>
        <dsp:cNvSpPr/>
      </dsp:nvSpPr>
      <dsp:spPr>
        <a:xfrm>
          <a:off x="0" y="670253"/>
          <a:ext cx="3083096" cy="49096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Ликвидация феодально-крепостнических пережитков</a:t>
          </a:r>
          <a:endParaRPr lang="ru-RU" sz="1600" kern="1200" dirty="0"/>
        </a:p>
      </dsp:txBody>
      <dsp:txXfrm>
        <a:off x="23967" y="694220"/>
        <a:ext cx="3035162" cy="443034"/>
      </dsp:txXfrm>
    </dsp:sp>
    <dsp:sp modelId="{0471D3E4-B9F6-4540-95F3-0D75D2A1975F}">
      <dsp:nvSpPr>
        <dsp:cNvPr id="0" name=""/>
        <dsp:cNvSpPr/>
      </dsp:nvSpPr>
      <dsp:spPr>
        <a:xfrm>
          <a:off x="3105345" y="904945"/>
          <a:ext cx="3083096" cy="6033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Решение аграрного вопроса – основного вопроса революции</a:t>
          </a:r>
          <a:endParaRPr lang="ru-RU" sz="1600" kern="1200" dirty="0"/>
        </a:p>
      </dsp:txBody>
      <dsp:txXfrm>
        <a:off x="3134799" y="934399"/>
        <a:ext cx="3024188" cy="544464"/>
      </dsp:txXfrm>
    </dsp:sp>
    <dsp:sp modelId="{C9BF6D20-37EE-4718-B956-1E713E213D0E}">
      <dsp:nvSpPr>
        <dsp:cNvPr id="0" name=""/>
        <dsp:cNvSpPr/>
      </dsp:nvSpPr>
      <dsp:spPr>
        <a:xfrm>
          <a:off x="6288025" y="1247558"/>
          <a:ext cx="2082970" cy="8560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Решение 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национального 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вопроса</a:t>
          </a:r>
          <a:endParaRPr lang="ru-RU" sz="1600" kern="1200" dirty="0"/>
        </a:p>
      </dsp:txBody>
      <dsp:txXfrm>
        <a:off x="6329816" y="1289349"/>
        <a:ext cx="1999388" cy="7725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E29D71-5BA6-4A9B-94E4-40471E1FB925}">
      <dsp:nvSpPr>
        <dsp:cNvPr id="0" name=""/>
        <dsp:cNvSpPr/>
      </dsp:nvSpPr>
      <dsp:spPr>
        <a:xfrm>
          <a:off x="42840" y="33632"/>
          <a:ext cx="2606040" cy="11666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1" u="sng" kern="1200" baseline="0" dirty="0" smtClean="0"/>
            <a:t>Социальные силы революции</a:t>
          </a:r>
          <a:endParaRPr lang="ru-RU" sz="2100" b="1" i="1" u="sng" kern="1200" dirty="0"/>
        </a:p>
      </dsp:txBody>
      <dsp:txXfrm>
        <a:off x="99790" y="90582"/>
        <a:ext cx="2492140" cy="1052719"/>
      </dsp:txXfrm>
    </dsp:sp>
    <dsp:sp modelId="{BEC36813-8EB7-4827-A2B4-DB7924E0C446}">
      <dsp:nvSpPr>
        <dsp:cNvPr id="0" name=""/>
        <dsp:cNvSpPr/>
      </dsp:nvSpPr>
      <dsp:spPr>
        <a:xfrm>
          <a:off x="4543419" y="33632"/>
          <a:ext cx="2606040" cy="11666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baseline="0" dirty="0" smtClean="0"/>
            <a:t>Рабочие, крестьяне, мелкая буржуазия</a:t>
          </a:r>
          <a:endParaRPr lang="ru-RU" sz="2100" kern="1200" dirty="0"/>
        </a:p>
      </dsp:txBody>
      <dsp:txXfrm>
        <a:off x="4600369" y="90582"/>
        <a:ext cx="2492140" cy="1052719"/>
      </dsp:txXfrm>
    </dsp:sp>
    <dsp:sp modelId="{FF335DC6-97B0-4447-8160-25743C31D572}">
      <dsp:nvSpPr>
        <dsp:cNvPr id="0" name=""/>
        <dsp:cNvSpPr/>
      </dsp:nvSpPr>
      <dsp:spPr>
        <a:xfrm>
          <a:off x="42840" y="1319515"/>
          <a:ext cx="2606040" cy="11666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1" u="sng" kern="1200" baseline="0" dirty="0" smtClean="0"/>
            <a:t>Движущая сила</a:t>
          </a:r>
          <a:endParaRPr lang="ru-RU" sz="2100" b="1" i="1" u="sng" kern="1200" dirty="0"/>
        </a:p>
      </dsp:txBody>
      <dsp:txXfrm>
        <a:off x="99790" y="1376465"/>
        <a:ext cx="2492140" cy="1052719"/>
      </dsp:txXfrm>
    </dsp:sp>
    <dsp:sp modelId="{3346914A-A580-4FDC-959E-F7323858EA08}">
      <dsp:nvSpPr>
        <dsp:cNvPr id="0" name=""/>
        <dsp:cNvSpPr/>
      </dsp:nvSpPr>
      <dsp:spPr>
        <a:xfrm>
          <a:off x="4543419" y="1390958"/>
          <a:ext cx="2606040" cy="11666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baseline="0" dirty="0" smtClean="0"/>
            <a:t>Рабочий класс</a:t>
          </a:r>
          <a:endParaRPr lang="ru-RU" sz="2100" kern="1200" baseline="0" dirty="0"/>
        </a:p>
      </dsp:txBody>
      <dsp:txXfrm>
        <a:off x="4600369" y="1447908"/>
        <a:ext cx="2492140" cy="105271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F6B3F0-5AFE-4BDD-B5C5-7234A4D5D775}">
      <dsp:nvSpPr>
        <dsp:cNvPr id="0" name=""/>
        <dsp:cNvSpPr/>
      </dsp:nvSpPr>
      <dsp:spPr>
        <a:xfrm>
          <a:off x="2771414" y="181037"/>
          <a:ext cx="1056483" cy="8281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Основное средство борьбы</a:t>
          </a:r>
          <a:endParaRPr lang="ru-RU" sz="1600" kern="1200" dirty="0"/>
        </a:p>
      </dsp:txBody>
      <dsp:txXfrm>
        <a:off x="2771414" y="181037"/>
        <a:ext cx="1056483" cy="828100"/>
      </dsp:txXfrm>
    </dsp:sp>
    <dsp:sp modelId="{52310654-CFB7-4723-AFE4-6124FBC2CADE}">
      <dsp:nvSpPr>
        <dsp:cNvPr id="0" name=""/>
        <dsp:cNvSpPr/>
      </dsp:nvSpPr>
      <dsp:spPr>
        <a:xfrm>
          <a:off x="2771414" y="1198330"/>
          <a:ext cx="1010466" cy="6259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Стачки</a:t>
          </a:r>
          <a:endParaRPr lang="ru-RU" sz="1600" kern="1200" dirty="0"/>
        </a:p>
      </dsp:txBody>
      <dsp:txXfrm>
        <a:off x="2771414" y="1198330"/>
        <a:ext cx="1010466" cy="625931"/>
      </dsp:txXfrm>
    </dsp:sp>
    <dsp:sp modelId="{10A79525-0DC8-4DE3-81DE-DEA69A27A30E}">
      <dsp:nvSpPr>
        <dsp:cNvPr id="0" name=""/>
        <dsp:cNvSpPr/>
      </dsp:nvSpPr>
      <dsp:spPr>
        <a:xfrm>
          <a:off x="235448" y="2016309"/>
          <a:ext cx="1421257" cy="104708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sng" kern="1200" baseline="0" dirty="0" smtClean="0"/>
            <a:t>Январь 1905. </a:t>
          </a:r>
          <a:r>
            <a:rPr lang="ru-RU" sz="1400" kern="1200" baseline="0" dirty="0" smtClean="0"/>
            <a:t>Петербург (40 тыс. рабочих)</a:t>
          </a:r>
          <a:endParaRPr lang="ru-RU" sz="1400" kern="1200" dirty="0"/>
        </a:p>
      </dsp:txBody>
      <dsp:txXfrm>
        <a:off x="235448" y="2016309"/>
        <a:ext cx="1421257" cy="1047085"/>
      </dsp:txXfrm>
    </dsp:sp>
    <dsp:sp modelId="{7A2BB593-8366-43A8-967C-04C16D756A30}">
      <dsp:nvSpPr>
        <dsp:cNvPr id="0" name=""/>
        <dsp:cNvSpPr/>
      </dsp:nvSpPr>
      <dsp:spPr>
        <a:xfrm>
          <a:off x="2637316" y="2050268"/>
          <a:ext cx="1428071" cy="16184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sng" kern="1200" baseline="0" dirty="0" smtClean="0"/>
            <a:t>Май 1905. </a:t>
          </a:r>
          <a:r>
            <a:rPr lang="ru-RU" sz="1400" kern="1200" baseline="0" dirty="0" smtClean="0"/>
            <a:t>Всеобщая стачка текстильщиков (Иваново-Вознесенск. </a:t>
          </a:r>
          <a:r>
            <a:rPr lang="ru-RU" sz="1400" kern="1200" baseline="0" dirty="0" err="1" smtClean="0"/>
            <a:t>ок</a:t>
          </a:r>
          <a:r>
            <a:rPr lang="ru-RU" sz="1400" kern="1200" baseline="0" dirty="0" smtClean="0"/>
            <a:t>. 200 тыс. чел.)</a:t>
          </a:r>
          <a:endParaRPr lang="ru-RU" sz="1400" kern="1200" dirty="0"/>
        </a:p>
      </dsp:txBody>
      <dsp:txXfrm>
        <a:off x="2637316" y="2050268"/>
        <a:ext cx="1428071" cy="1618457"/>
      </dsp:txXfrm>
    </dsp:sp>
    <dsp:sp modelId="{6EA24FA4-449F-450F-B328-7A99DDC0F1C8}">
      <dsp:nvSpPr>
        <dsp:cNvPr id="0" name=""/>
        <dsp:cNvSpPr/>
      </dsp:nvSpPr>
      <dsp:spPr>
        <a:xfrm>
          <a:off x="4900617" y="2033900"/>
          <a:ext cx="1750700" cy="13785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sng" kern="1200" baseline="0" dirty="0" smtClean="0"/>
            <a:t>Октябрь 1905. </a:t>
          </a:r>
          <a:r>
            <a:rPr lang="ru-RU" sz="1400" kern="1200" baseline="0" dirty="0" smtClean="0"/>
            <a:t>Всероссийская политическая стачка – вершина революции</a:t>
          </a:r>
          <a:endParaRPr lang="ru-RU" sz="1400" kern="1200" dirty="0"/>
        </a:p>
      </dsp:txBody>
      <dsp:txXfrm>
        <a:off x="4900617" y="2033900"/>
        <a:ext cx="1750700" cy="137853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14FC9C-D6C7-47F5-AF75-7F15D9519C6D}">
      <dsp:nvSpPr>
        <dsp:cNvPr id="0" name=""/>
        <dsp:cNvSpPr/>
      </dsp:nvSpPr>
      <dsp:spPr>
        <a:xfrm>
          <a:off x="42840" y="1176638"/>
          <a:ext cx="2606040" cy="15618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baseline="0" dirty="0" smtClean="0"/>
            <a:t>Основные требования рабочих</a:t>
          </a:r>
          <a:endParaRPr lang="ru-RU" sz="3100" kern="1200" dirty="0"/>
        </a:p>
      </dsp:txBody>
      <dsp:txXfrm>
        <a:off x="119081" y="1252879"/>
        <a:ext cx="2453558" cy="1409320"/>
      </dsp:txXfrm>
    </dsp:sp>
    <dsp:sp modelId="{E3F1725A-86A4-4E19-A50A-DE8A26005A5A}">
      <dsp:nvSpPr>
        <dsp:cNvPr id="0" name=""/>
        <dsp:cNvSpPr/>
      </dsp:nvSpPr>
      <dsp:spPr>
        <a:xfrm>
          <a:off x="3971914" y="748017"/>
          <a:ext cx="2606040" cy="15618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1" u="sng" kern="1200" baseline="0" dirty="0" smtClean="0"/>
            <a:t>Экономические </a:t>
          </a:r>
        </a:p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baseline="0" dirty="0" smtClean="0"/>
            <a:t>(8-часовой рабочий день, увеличение зарплаты и проч.)</a:t>
          </a:r>
          <a:endParaRPr lang="ru-RU" sz="1800" kern="1200" dirty="0"/>
        </a:p>
      </dsp:txBody>
      <dsp:txXfrm>
        <a:off x="4048155" y="824258"/>
        <a:ext cx="2453558" cy="1409320"/>
      </dsp:txXfrm>
    </dsp:sp>
    <dsp:sp modelId="{49D2018D-F21C-463C-9365-65BFAE8E2C78}">
      <dsp:nvSpPr>
        <dsp:cNvPr id="0" name=""/>
        <dsp:cNvSpPr/>
      </dsp:nvSpPr>
      <dsp:spPr>
        <a:xfrm>
          <a:off x="3971914" y="2533969"/>
          <a:ext cx="2606040" cy="15618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1" u="sng" kern="1200" baseline="0" dirty="0" smtClean="0"/>
            <a:t>Политические</a:t>
          </a:r>
          <a:r>
            <a:rPr lang="ru-RU" sz="1900" kern="1200" baseline="0" dirty="0" smtClean="0"/>
            <a:t> </a:t>
          </a:r>
          <a:r>
            <a:rPr lang="ru-RU" sz="1800" kern="1200" baseline="0" dirty="0" smtClean="0"/>
            <a:t>(</a:t>
          </a:r>
          <a:r>
            <a:rPr lang="ru-RU" sz="1800" kern="1200" baseline="0" dirty="0" err="1" smtClean="0"/>
            <a:t>политические</a:t>
          </a:r>
          <a:r>
            <a:rPr lang="ru-RU" sz="1800" kern="1200" baseline="0" dirty="0" smtClean="0"/>
            <a:t> свободы, созыв Учредительного собрания)</a:t>
          </a:r>
          <a:endParaRPr lang="ru-RU" sz="1800" kern="1200" baseline="0" dirty="0"/>
        </a:p>
      </dsp:txBody>
      <dsp:txXfrm>
        <a:off x="4048155" y="2610210"/>
        <a:ext cx="2453558" cy="14093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05957D-B3B2-4823-BB74-6DD3082688CD}">
      <dsp:nvSpPr>
        <dsp:cNvPr id="0" name=""/>
        <dsp:cNvSpPr/>
      </dsp:nvSpPr>
      <dsp:spPr>
        <a:xfrm>
          <a:off x="71428" y="24"/>
          <a:ext cx="1537381" cy="9807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Начало революции</a:t>
          </a:r>
          <a:endParaRPr lang="ru-RU" sz="1600" kern="1200" dirty="0"/>
        </a:p>
      </dsp:txBody>
      <dsp:txXfrm>
        <a:off x="119302" y="47898"/>
        <a:ext cx="1441633" cy="884953"/>
      </dsp:txXfrm>
    </dsp:sp>
    <dsp:sp modelId="{EFBDCD70-57EF-4AD0-A67E-E242CA805F71}">
      <dsp:nvSpPr>
        <dsp:cNvPr id="0" name=""/>
        <dsp:cNvSpPr/>
      </dsp:nvSpPr>
      <dsp:spPr>
        <a:xfrm>
          <a:off x="5120605" y="14417"/>
          <a:ext cx="1737446" cy="9999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none" kern="1200" baseline="0" dirty="0" smtClean="0"/>
            <a:t>9 января 1905. </a:t>
          </a:r>
          <a:r>
            <a:rPr lang="ru-RU" sz="1600" kern="1200" baseline="0" dirty="0" smtClean="0"/>
            <a:t>«Кровавое воскресенье»</a:t>
          </a:r>
          <a:endParaRPr lang="ru-RU" sz="1600" kern="1200" baseline="0" dirty="0"/>
        </a:p>
      </dsp:txBody>
      <dsp:txXfrm>
        <a:off x="5169418" y="63230"/>
        <a:ext cx="1639820" cy="90231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4A7E9E-323E-4566-AFF2-B06D39233A56}">
      <dsp:nvSpPr>
        <dsp:cNvPr id="0" name=""/>
        <dsp:cNvSpPr/>
      </dsp:nvSpPr>
      <dsp:spPr>
        <a:xfrm>
          <a:off x="0" y="1962459"/>
          <a:ext cx="2606040" cy="15618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u="sng" kern="1200" baseline="0" dirty="0" smtClean="0"/>
            <a:t>Июнь 1905. </a:t>
          </a:r>
          <a:r>
            <a:rPr lang="ru-RU" sz="1800" kern="1200" baseline="0" dirty="0" smtClean="0"/>
            <a:t>Восстание на броненосце «Потемкине»</a:t>
          </a:r>
          <a:endParaRPr lang="ru-RU" sz="1800" kern="1200" dirty="0"/>
        </a:p>
      </dsp:txBody>
      <dsp:txXfrm>
        <a:off x="76241" y="2038700"/>
        <a:ext cx="2453558" cy="1409320"/>
      </dsp:txXfrm>
    </dsp:sp>
    <dsp:sp modelId="{91CE5DB1-C7C2-4D9D-944C-8A9D72CADC50}">
      <dsp:nvSpPr>
        <dsp:cNvPr id="0" name=""/>
        <dsp:cNvSpPr/>
      </dsp:nvSpPr>
      <dsp:spPr>
        <a:xfrm>
          <a:off x="2328858" y="176507"/>
          <a:ext cx="2606040" cy="15618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u="sng" kern="1200" baseline="0" dirty="0" smtClean="0"/>
            <a:t>Июль 1905.</a:t>
          </a:r>
          <a:r>
            <a:rPr lang="ru-RU" sz="1800" kern="1200" baseline="0" dirty="0" smtClean="0"/>
            <a:t>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baseline="0" dirty="0" smtClean="0"/>
            <a:t>Волна недовольства моряков в Кронштадте, Свеаборге</a:t>
          </a:r>
          <a:endParaRPr lang="ru-RU" sz="1800" kern="1200" dirty="0"/>
        </a:p>
      </dsp:txBody>
      <dsp:txXfrm>
        <a:off x="2405099" y="252748"/>
        <a:ext cx="2453558" cy="1409320"/>
      </dsp:txXfrm>
    </dsp:sp>
    <dsp:sp modelId="{6E8D94EE-07BC-4856-B8C3-C588B29EC03C}">
      <dsp:nvSpPr>
        <dsp:cNvPr id="0" name=""/>
        <dsp:cNvSpPr/>
      </dsp:nvSpPr>
      <dsp:spPr>
        <a:xfrm>
          <a:off x="4614876" y="1962459"/>
          <a:ext cx="2606040" cy="15618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u="sng" kern="1200" baseline="0" dirty="0" smtClean="0"/>
            <a:t>Ноябрь 1905. </a:t>
          </a:r>
          <a:r>
            <a:rPr lang="ru-RU" sz="1800" kern="1200" baseline="0" dirty="0" smtClean="0"/>
            <a:t>Восстание солдат и матросов Черноморского флота</a:t>
          </a:r>
          <a:endParaRPr lang="ru-RU" sz="1800" kern="1200" baseline="0" dirty="0"/>
        </a:p>
      </dsp:txBody>
      <dsp:txXfrm>
        <a:off x="4691117" y="2038700"/>
        <a:ext cx="2453558" cy="14093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40362E-3CB1-4554-9147-83E310DB0189}">
      <dsp:nvSpPr>
        <dsp:cNvPr id="0" name=""/>
        <dsp:cNvSpPr/>
      </dsp:nvSpPr>
      <dsp:spPr>
        <a:xfrm>
          <a:off x="42831" y="115250"/>
          <a:ext cx="2390509" cy="13606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sng" kern="1200" baseline="0" dirty="0" smtClean="0"/>
            <a:t>Манифест Николая </a:t>
          </a:r>
          <a:r>
            <a:rPr lang="en-US" sz="1600" b="1" i="1" u="sng" kern="1200" baseline="0" dirty="0" smtClean="0"/>
            <a:t>II</a:t>
          </a:r>
          <a:r>
            <a:rPr lang="ru-RU" sz="1600" b="1" i="1" u="sng" kern="1200" baseline="0" dirty="0" smtClean="0"/>
            <a:t> </a:t>
          </a:r>
          <a:r>
            <a:rPr lang="ru-RU" sz="1600" kern="1200" baseline="0" dirty="0" smtClean="0"/>
            <a:t>(17 окт. 1905 г.)</a:t>
          </a:r>
          <a:endParaRPr lang="ru-RU" sz="1600" kern="1200" dirty="0"/>
        </a:p>
      </dsp:txBody>
      <dsp:txXfrm>
        <a:off x="109254" y="181673"/>
        <a:ext cx="2257663" cy="1227828"/>
      </dsp:txXfrm>
    </dsp:sp>
    <dsp:sp modelId="{7603D157-6F62-41C9-AB73-15158CF0A9FD}">
      <dsp:nvSpPr>
        <dsp:cNvPr id="0" name=""/>
        <dsp:cNvSpPr/>
      </dsp:nvSpPr>
      <dsp:spPr>
        <a:xfrm>
          <a:off x="685776" y="1748150"/>
          <a:ext cx="2251748" cy="8342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Дарование России политических прав и свобод</a:t>
          </a:r>
          <a:endParaRPr lang="ru-RU" sz="1600" kern="1200" dirty="0"/>
        </a:p>
      </dsp:txBody>
      <dsp:txXfrm>
        <a:off x="726501" y="1788875"/>
        <a:ext cx="2170298" cy="752811"/>
      </dsp:txXfrm>
    </dsp:sp>
    <dsp:sp modelId="{9367ABC7-CE44-466A-A49B-825AB0765E96}">
      <dsp:nvSpPr>
        <dsp:cNvPr id="0" name=""/>
        <dsp:cNvSpPr/>
      </dsp:nvSpPr>
      <dsp:spPr>
        <a:xfrm>
          <a:off x="2043106" y="2676842"/>
          <a:ext cx="2606040" cy="12305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Учреждение Государственной думы – законосовещательного органа власти</a:t>
          </a:r>
          <a:endParaRPr lang="ru-RU" sz="1600" kern="1200" dirty="0"/>
        </a:p>
      </dsp:txBody>
      <dsp:txXfrm>
        <a:off x="2103175" y="2736911"/>
        <a:ext cx="2485902" cy="1110372"/>
      </dsp:txXfrm>
    </dsp:sp>
    <dsp:sp modelId="{1EFE0A9F-4FC4-49BB-A980-A109A97367A6}">
      <dsp:nvSpPr>
        <dsp:cNvPr id="0" name=""/>
        <dsp:cNvSpPr/>
      </dsp:nvSpPr>
      <dsp:spPr>
        <a:xfrm>
          <a:off x="4632960" y="3605533"/>
          <a:ext cx="2606040" cy="12305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Формальное ограничение власти царя Государственной думой</a:t>
          </a:r>
          <a:endParaRPr lang="ru-RU" sz="1600" kern="1200" baseline="0" dirty="0"/>
        </a:p>
      </dsp:txBody>
      <dsp:txXfrm>
        <a:off x="4693029" y="3665602"/>
        <a:ext cx="2485902" cy="111037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0AEEBC-A9C6-47B2-AAC2-97569DF70CB7}">
      <dsp:nvSpPr>
        <dsp:cNvPr id="0" name=""/>
        <dsp:cNvSpPr/>
      </dsp:nvSpPr>
      <dsp:spPr>
        <a:xfrm>
          <a:off x="142886" y="0"/>
          <a:ext cx="2606040" cy="14150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1" u="sng" kern="1200" baseline="0" dirty="0" smtClean="0"/>
            <a:t>Значение манифеста </a:t>
          </a:r>
        </a:p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baseline="0" dirty="0" smtClean="0"/>
            <a:t>17 окт. 1905 г.</a:t>
          </a:r>
          <a:endParaRPr lang="ru-RU" sz="1900" kern="1200" dirty="0"/>
        </a:p>
      </dsp:txBody>
      <dsp:txXfrm>
        <a:off x="211965" y="69079"/>
        <a:ext cx="2467882" cy="1276929"/>
      </dsp:txXfrm>
    </dsp:sp>
    <dsp:sp modelId="{6B505224-212A-47D6-8A9D-1D0540B530D5}">
      <dsp:nvSpPr>
        <dsp:cNvPr id="0" name=""/>
        <dsp:cNvSpPr/>
      </dsp:nvSpPr>
      <dsp:spPr>
        <a:xfrm>
          <a:off x="857253" y="1714519"/>
          <a:ext cx="2108833" cy="11251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baseline="0" dirty="0" smtClean="0"/>
            <a:t>Образование политических партий в России</a:t>
          </a:r>
          <a:endParaRPr lang="ru-RU" sz="1900" kern="1200" dirty="0"/>
        </a:p>
      </dsp:txBody>
      <dsp:txXfrm>
        <a:off x="912179" y="1769445"/>
        <a:ext cx="1998981" cy="1015312"/>
      </dsp:txXfrm>
    </dsp:sp>
    <dsp:sp modelId="{4ED7EA16-1C8C-4634-9110-D817029DF99A}">
      <dsp:nvSpPr>
        <dsp:cNvPr id="0" name=""/>
        <dsp:cNvSpPr/>
      </dsp:nvSpPr>
      <dsp:spPr>
        <a:xfrm>
          <a:off x="2500336" y="3000395"/>
          <a:ext cx="2251722" cy="11062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baseline="0" dirty="0" smtClean="0"/>
            <a:t>Ограничение самодержавной власти царя</a:t>
          </a:r>
          <a:endParaRPr lang="ru-RU" sz="1900" kern="1200" dirty="0"/>
        </a:p>
      </dsp:txBody>
      <dsp:txXfrm>
        <a:off x="2554338" y="3054397"/>
        <a:ext cx="2143718" cy="998240"/>
      </dsp:txXfrm>
    </dsp:sp>
    <dsp:sp modelId="{B736C61F-96C1-4A29-BE21-2F910A9C1060}">
      <dsp:nvSpPr>
        <dsp:cNvPr id="0" name=""/>
        <dsp:cNvSpPr/>
      </dsp:nvSpPr>
      <dsp:spPr>
        <a:xfrm>
          <a:off x="4844388" y="3857655"/>
          <a:ext cx="2394611" cy="9868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baseline="0" dirty="0" smtClean="0"/>
            <a:t>Складывание парламентаризма</a:t>
          </a:r>
          <a:endParaRPr lang="ru-RU" sz="1900" kern="1200" baseline="0" dirty="0"/>
        </a:p>
      </dsp:txBody>
      <dsp:txXfrm>
        <a:off x="4892564" y="3905831"/>
        <a:ext cx="2298259" cy="8905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slide" Target="slide2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slide" Target="slide2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https://regnum.ru/pictures/2365585/1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slide" Target="slide19.xml"/><Relationship Id="rId5" Type="http://schemas.openxmlformats.org/officeDocument/2006/relationships/slide" Target="slide8.xml"/><Relationship Id="rId10" Type="http://schemas.openxmlformats.org/officeDocument/2006/relationships/slide" Target="slide17.xml"/><Relationship Id="rId4" Type="http://schemas.openxmlformats.org/officeDocument/2006/relationships/slide" Target="slide6.xml"/><Relationship Id="rId9" Type="http://schemas.openxmlformats.org/officeDocument/2006/relationships/slide" Target="slide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slide" Target="slide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slide" Target="slide2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slide" Target="slide2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slide" Target="slide2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Layout" Target="../diagrams/layout6.xml"/><Relationship Id="rId7" Type="http://schemas.openxmlformats.org/officeDocument/2006/relationships/image" Target="../media/image2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slide" Target="slide2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ПЕРВАЯ РОССИЙСКАЯ РЕВОЛЮЦИЯ в 1905-1907гг.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29222" y="6113918"/>
            <a:ext cx="5114778" cy="74408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Д. О. </a:t>
            </a:r>
            <a:r>
              <a:rPr lang="ru-RU" dirty="0" err="1" smtClean="0"/>
              <a:t>Буренко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Все права защищены.</a:t>
            </a:r>
            <a:endParaRPr lang="ru-RU" dirty="0"/>
          </a:p>
        </p:txBody>
      </p:sp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0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ЗАВЕРШИТЬ</a:t>
            </a:r>
            <a:endParaRPr lang="ru-RU" sz="1200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285852" y="6357958"/>
            <a:ext cx="571472" cy="5000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Манифест Николая </a:t>
            </a:r>
            <a:r>
              <a:rPr lang="en-US" sz="4000" dirty="0" smtClean="0"/>
              <a:t>II</a:t>
            </a:r>
            <a:r>
              <a:rPr lang="ru-RU" sz="4000" dirty="0" smtClean="0"/>
              <a:t>: содержание и значение. Спад революции</a:t>
            </a:r>
            <a:br>
              <a:rPr lang="ru-RU" sz="4000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416"/>
          <a:ext cx="7239000" cy="4846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rot="16200000" flipH="1">
            <a:off x="2678893" y="2893215"/>
            <a:ext cx="1571636" cy="1214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857488" y="2285992"/>
            <a:ext cx="3500462" cy="29289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1928794" y="321468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Управляющая кнопка: настраиваемая 12">
            <a:hlinkClick r:id="rId7" action="ppaction://hlinksldjump" highlightClick="1"/>
          </p:cNvPr>
          <p:cNvSpPr/>
          <p:nvPr/>
        </p:nvSpPr>
        <p:spPr>
          <a:xfrm>
            <a:off x="0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714488"/>
          <a:ext cx="7239000" cy="4846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428596" y="1071546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Манифест Николая </a:t>
            </a:r>
            <a:r>
              <a:rPr kumimoji="0" lang="en-US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II</a:t>
            </a:r>
            <a:r>
              <a:rPr kumimoji="0" lang="ru-RU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: содержание и значение. Спад революции</a:t>
            </a:r>
            <a:br>
              <a:rPr kumimoji="0" lang="ru-RU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1857356" y="328612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2321703" y="3178967"/>
            <a:ext cx="235745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3143240" y="2285992"/>
            <a:ext cx="3286148" cy="32861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0" y="6357958"/>
            <a:ext cx="571472" cy="50004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9416"/>
          <a:ext cx="7239000" cy="4846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428596" y="1071546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Манифест Николая </a:t>
            </a:r>
            <a:r>
              <a:rPr kumimoji="0" lang="en-US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II</a:t>
            </a:r>
            <a:r>
              <a:rPr kumimoji="0" lang="ru-RU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: содержание и значение. Спад революции</a:t>
            </a:r>
            <a:br>
              <a:rPr kumimoji="0" lang="ru-RU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071802" y="2428868"/>
            <a:ext cx="192882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071802" y="4572008"/>
            <a:ext cx="192882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0" y="6357958"/>
            <a:ext cx="571472" cy="50004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страиваемая 13">
            <a:hlinkClick r:id="rId7" action="ppaction://hlinksldjump" highlightClick="1"/>
          </p:cNvPr>
          <p:cNvSpPr/>
          <p:nvPr/>
        </p:nvSpPr>
        <p:spPr>
          <a:xfrm>
            <a:off x="8072462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Государственная дума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0"/>
            <a:ext cx="4533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настраиваемая 4">
            <a:hlinkClick r:id="rId3" action="ppaction://hlinksldjump" highlightClick="1"/>
          </p:cNvPr>
          <p:cNvSpPr/>
          <p:nvPr/>
        </p:nvSpPr>
        <p:spPr>
          <a:xfrm>
            <a:off x="8072462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71546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Политические партии, созданные в ходе первой российской революции</a:t>
            </a:r>
            <a:br>
              <a:rPr lang="ru-RU" sz="40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85728"/>
            <a:ext cx="573405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настраиваемая 6">
            <a:hlinkClick r:id="rId3" action="ppaction://hlinksldjump" highlightClick="1"/>
          </p:cNvPr>
          <p:cNvSpPr/>
          <p:nvPr/>
        </p:nvSpPr>
        <p:spPr>
          <a:xfrm>
            <a:off x="0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142984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Политические партии, созданные в ходе первой российской революции.</a:t>
            </a:r>
            <a:br>
              <a:rPr kumimoji="0" lang="ru-RU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9050"/>
            <a:ext cx="4572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0" y="6357958"/>
            <a:ext cx="571472" cy="50004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страиваемая 7">
            <a:hlinkClick r:id="rId3" action="ppaction://hlinksldjump" highlightClick="1"/>
          </p:cNvPr>
          <p:cNvSpPr/>
          <p:nvPr/>
        </p:nvSpPr>
        <p:spPr>
          <a:xfrm>
            <a:off x="8072462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Опыт российского парламентаризма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0"/>
            <a:ext cx="4581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настраиваемая 4">
            <a:hlinkClick r:id="rId3" action="ppaction://hlinksldjump" highlightClick="1"/>
          </p:cNvPr>
          <p:cNvSpPr/>
          <p:nvPr/>
        </p:nvSpPr>
        <p:spPr>
          <a:xfrm>
            <a:off x="8072462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Итоги Революции: Победа или Поражение?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Начало превращения России в конституционную монархию: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Легализация политических партий.</a:t>
            </a:r>
          </a:p>
          <a:p>
            <a:r>
              <a:rPr lang="ru-RU" dirty="0" smtClean="0"/>
              <a:t>Улучшение положения крестьянства и пролетариата: </a:t>
            </a:r>
          </a:p>
          <a:p>
            <a:pPr>
              <a:buNone/>
            </a:pPr>
            <a:r>
              <a:rPr lang="ru-RU" dirty="0" smtClean="0"/>
              <a:t>-отмена выкупных платежей, </a:t>
            </a:r>
          </a:p>
          <a:p>
            <a:pPr>
              <a:buNone/>
            </a:pPr>
            <a:r>
              <a:rPr lang="ru-RU" dirty="0" smtClean="0"/>
              <a:t>-снижение цены за аренду земли, </a:t>
            </a:r>
          </a:p>
          <a:p>
            <a:pPr>
              <a:buNone/>
            </a:pPr>
            <a:r>
              <a:rPr lang="ru-RU" dirty="0" smtClean="0"/>
              <a:t>-повышение зарплаты рабочим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428868"/>
            <a:ext cx="41529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настраиваемая 4">
            <a:hlinkClick r:id="rId3" action="ppaction://hlinksldjump" highlightClick="1"/>
          </p:cNvPr>
          <p:cNvSpPr/>
          <p:nvPr/>
        </p:nvSpPr>
        <p:spPr>
          <a:xfrm>
            <a:off x="0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Итоги Революции: Победа или Поражение?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Разрешение создавать массовые самодеятельные организации.</a:t>
            </a:r>
          </a:p>
          <a:p>
            <a:r>
              <a:rPr lang="ru-RU" dirty="0" smtClean="0"/>
              <a:t>Признание основных прав и свобод личности.</a:t>
            </a:r>
          </a:p>
          <a:p>
            <a:endParaRPr lang="ru-RU" dirty="0" smtClean="0"/>
          </a:p>
          <a:p>
            <a:r>
              <a:rPr lang="ru-RU" dirty="0" smtClean="0"/>
              <a:t>Отсутствие центрального руководства революции.</a:t>
            </a:r>
          </a:p>
          <a:p>
            <a:r>
              <a:rPr lang="ru-RU" dirty="0" smtClean="0"/>
              <a:t>Верность армии императорской власти.</a:t>
            </a:r>
          </a:p>
          <a:p>
            <a:r>
              <a:rPr lang="ru-RU" b="1" dirty="0" smtClean="0"/>
              <a:t>НЕ БЫЛО СВЕРГНУТО САМОДЕРЖАВИЕ</a:t>
            </a:r>
          </a:p>
          <a:p>
            <a:endParaRPr lang="ru-RU" b="1" dirty="0" smtClean="0"/>
          </a:p>
          <a:p>
            <a:pPr algn="ctr">
              <a:buNone/>
            </a:pP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ОТНОСИТЕЛЬНОЕ ПОРАЖЕНИЕ РЕВОЛЮЦИИ!</a:t>
            </a:r>
          </a:p>
          <a:p>
            <a:endParaRPr lang="ru-RU" dirty="0" smtClean="0"/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3751257" y="5178437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0" y="6357958"/>
            <a:ext cx="571472" cy="50004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страиваемая 7">
            <a:hlinkClick r:id="rId2" action="ppaction://hlinksldjump" highlightClick="1"/>
          </p:cNvPr>
          <p:cNvSpPr/>
          <p:nvPr/>
        </p:nvSpPr>
        <p:spPr>
          <a:xfrm>
            <a:off x="8072462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9416"/>
            <a:ext cx="8143900" cy="484632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«История России (в таблицах и схемах)» (книга) – С. Ш. </a:t>
            </a:r>
            <a:r>
              <a:rPr lang="ru-RU" dirty="0" err="1" smtClean="0"/>
              <a:t>Казиев</a:t>
            </a:r>
            <a:r>
              <a:rPr lang="ru-RU" dirty="0" smtClean="0"/>
              <a:t>, Е. Н. </a:t>
            </a:r>
            <a:r>
              <a:rPr lang="ru-RU" dirty="0" err="1" smtClean="0"/>
              <a:t>Бурдина</a:t>
            </a:r>
            <a:r>
              <a:rPr lang="ru-RU" dirty="0" smtClean="0"/>
              <a:t>. 1999 г. Д. О. к ист. – 30.04.2022г.</a:t>
            </a:r>
          </a:p>
          <a:p>
            <a:r>
              <a:rPr lang="ru-RU" dirty="0" smtClean="0"/>
              <a:t>«История. Новый полный справочник для подготовки к ОГЭ» (книга) – П. А. Баранов. 2017 г. Д. О. к ист. – 30.04.2022г.</a:t>
            </a:r>
          </a:p>
          <a:p>
            <a:r>
              <a:rPr lang="ru-RU" dirty="0" smtClean="0"/>
              <a:t>«</a:t>
            </a:r>
            <a:r>
              <a:rPr lang="en-US" dirty="0" smtClean="0"/>
              <a:t>REGNUM </a:t>
            </a:r>
            <a:r>
              <a:rPr lang="ru-RU" dirty="0" smtClean="0"/>
              <a:t>(</a:t>
            </a:r>
            <a:r>
              <a:rPr lang="ru-RU" dirty="0" err="1" smtClean="0"/>
              <a:t>инф</a:t>
            </a:r>
            <a:r>
              <a:rPr lang="ru-RU" dirty="0" smtClean="0"/>
              <a:t>. </a:t>
            </a:r>
            <a:r>
              <a:rPr lang="ru-RU" dirty="0" err="1" smtClean="0"/>
              <a:t>агенство</a:t>
            </a:r>
            <a:r>
              <a:rPr lang="ru-RU" dirty="0" smtClean="0"/>
              <a:t>)» -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/>
              </a:rPr>
              <a:t>Владимир Маковский. Кровавое воскресенье. Расстрел Николаем II мирной демонстрации. 1905 - ИА REGNUM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dirty="0" smtClean="0"/>
              <a:t>«История» (учебник для </a:t>
            </a:r>
            <a:r>
              <a:rPr lang="ru-RU" dirty="0" err="1" smtClean="0"/>
              <a:t>обуч</a:t>
            </a:r>
            <a:r>
              <a:rPr lang="ru-RU" dirty="0" smtClean="0"/>
              <a:t>. по ППССЗ (СПО)) – В. В. Артемов, Ю. Н. </a:t>
            </a:r>
            <a:r>
              <a:rPr lang="ru-RU" dirty="0" err="1" smtClean="0"/>
              <a:t>Лубченков</a:t>
            </a:r>
            <a:r>
              <a:rPr lang="ru-RU" dirty="0" smtClean="0"/>
              <a:t>. 2014 г. Д. О. к ист. – 30.04.2022г.</a:t>
            </a:r>
            <a:endParaRPr lang="ru-RU" dirty="0"/>
          </a:p>
        </p:txBody>
      </p:sp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8072462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239000" cy="1143000"/>
          </a:xfrm>
        </p:spPr>
        <p:txBody>
          <a:bodyPr/>
          <a:lstStyle/>
          <a:p>
            <a:pPr algn="ctr"/>
            <a:r>
              <a:rPr lang="ru-RU" dirty="0" smtClean="0"/>
              <a:t>МЕНЮ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001056" cy="5929354"/>
          </a:xfrm>
        </p:spPr>
        <p:txBody>
          <a:bodyPr>
            <a:normAutofit fontScale="25000" lnSpcReduction="20000"/>
          </a:bodyPr>
          <a:lstStyle/>
          <a:p>
            <a:r>
              <a:rPr lang="ru-RU" sz="6200" dirty="0" smtClean="0">
                <a:hlinkClick r:id="rId2" action="ppaction://hlinksldjump"/>
              </a:rPr>
              <a:t>Причины революции.</a:t>
            </a:r>
            <a:endParaRPr lang="ru-RU" sz="6200" dirty="0" smtClean="0"/>
          </a:p>
          <a:p>
            <a:endParaRPr lang="ru-RU" sz="6200" dirty="0" smtClean="0"/>
          </a:p>
          <a:p>
            <a:r>
              <a:rPr lang="ru-RU" sz="6200" dirty="0" smtClean="0">
                <a:hlinkClick r:id="rId3" action="ppaction://hlinksldjump"/>
              </a:rPr>
              <a:t>Характер, задачи и социальные силы революции.</a:t>
            </a:r>
            <a:endParaRPr lang="ru-RU" sz="6200" dirty="0" smtClean="0"/>
          </a:p>
          <a:p>
            <a:endParaRPr lang="ru-RU" sz="6200" dirty="0" smtClean="0"/>
          </a:p>
          <a:p>
            <a:r>
              <a:rPr lang="ru-RU" sz="6200" dirty="0" smtClean="0">
                <a:hlinkClick r:id="rId4" action="ppaction://hlinksldjump"/>
              </a:rPr>
              <a:t>Основное средство борьбы и основные требования рабочих.</a:t>
            </a:r>
            <a:endParaRPr lang="ru-RU" sz="6200" dirty="0" smtClean="0"/>
          </a:p>
          <a:p>
            <a:endParaRPr lang="ru-RU" sz="6200" dirty="0" smtClean="0"/>
          </a:p>
          <a:p>
            <a:r>
              <a:rPr lang="ru-RU" sz="6200" dirty="0" smtClean="0">
                <a:hlinkClick r:id="rId5" action="ppaction://hlinksldjump"/>
              </a:rPr>
              <a:t>Начало революции. Армия и флот в революции.</a:t>
            </a:r>
            <a:endParaRPr lang="ru-RU" sz="6200" dirty="0" smtClean="0"/>
          </a:p>
          <a:p>
            <a:endParaRPr lang="ru-RU" sz="6200" dirty="0" smtClean="0"/>
          </a:p>
          <a:p>
            <a:r>
              <a:rPr lang="ru-RU" sz="6200" dirty="0" smtClean="0">
                <a:hlinkClick r:id="rId6" action="ppaction://hlinksldjump"/>
              </a:rPr>
              <a:t>Манифест Николая </a:t>
            </a:r>
            <a:r>
              <a:rPr lang="en-US" sz="6200" dirty="0" smtClean="0">
                <a:hlinkClick r:id="rId6" action="ppaction://hlinksldjump"/>
              </a:rPr>
              <a:t>II</a:t>
            </a:r>
            <a:r>
              <a:rPr lang="ru-RU" sz="6200" dirty="0" smtClean="0">
                <a:hlinkClick r:id="rId6" action="ppaction://hlinksldjump"/>
              </a:rPr>
              <a:t>: содержание и значение. Спад революции.</a:t>
            </a:r>
            <a:endParaRPr lang="ru-RU" sz="6200" dirty="0" smtClean="0"/>
          </a:p>
          <a:p>
            <a:endParaRPr lang="ru-RU" sz="6200" dirty="0" smtClean="0"/>
          </a:p>
          <a:p>
            <a:r>
              <a:rPr lang="ru-RU" sz="6200" dirty="0" smtClean="0">
                <a:hlinkClick r:id="rId7" action="ppaction://hlinksldjump"/>
              </a:rPr>
              <a:t>Государственная дума.</a:t>
            </a:r>
            <a:endParaRPr lang="ru-RU" sz="6200" dirty="0" smtClean="0"/>
          </a:p>
          <a:p>
            <a:endParaRPr lang="ru-RU" sz="6200" dirty="0" smtClean="0"/>
          </a:p>
          <a:p>
            <a:r>
              <a:rPr lang="ru-RU" sz="6200" dirty="0" smtClean="0">
                <a:hlinkClick r:id="rId8" action="ppaction://hlinksldjump"/>
              </a:rPr>
              <a:t>Политические партии, созданные в ходе первой российской революции.</a:t>
            </a:r>
            <a:endParaRPr lang="ru-RU" sz="6200" dirty="0" smtClean="0"/>
          </a:p>
          <a:p>
            <a:endParaRPr lang="ru-RU" sz="6200" dirty="0" smtClean="0"/>
          </a:p>
          <a:p>
            <a:r>
              <a:rPr lang="ru-RU" sz="6200" dirty="0" smtClean="0">
                <a:hlinkClick r:id="rId9" action="ppaction://hlinksldjump"/>
              </a:rPr>
              <a:t>Опыт российского парламентаризма.</a:t>
            </a:r>
            <a:endParaRPr lang="ru-RU" sz="6200" dirty="0" smtClean="0"/>
          </a:p>
          <a:p>
            <a:endParaRPr lang="ru-RU" sz="6200" dirty="0" smtClean="0"/>
          </a:p>
          <a:p>
            <a:r>
              <a:rPr lang="ru-RU" sz="6200" dirty="0" smtClean="0">
                <a:hlinkClick r:id="rId10" action="ppaction://hlinksldjump"/>
              </a:rPr>
              <a:t>Итоги революции: победа или поражение?</a:t>
            </a:r>
            <a:endParaRPr lang="ru-RU" sz="6200" dirty="0" smtClean="0"/>
          </a:p>
          <a:p>
            <a:endParaRPr lang="ru-RU" sz="6200" dirty="0" smtClean="0"/>
          </a:p>
          <a:p>
            <a:r>
              <a:rPr lang="ru-RU" sz="6200" dirty="0" smtClean="0">
                <a:hlinkClick r:id="rId11" action="ppaction://hlinksldjump"/>
              </a:rPr>
              <a:t>Источники.</a:t>
            </a:r>
            <a:endParaRPr lang="ru-RU" sz="6200" dirty="0" smtClean="0"/>
          </a:p>
          <a:p>
            <a:endParaRPr lang="ru-RU" dirty="0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0" y="6357958"/>
            <a:ext cx="571472" cy="50004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8072462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ЗАВЕРШИТЬ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239000" cy="1143000"/>
          </a:xfrm>
        </p:spPr>
        <p:txBody>
          <a:bodyPr/>
          <a:lstStyle/>
          <a:p>
            <a:pPr algn="ctr"/>
            <a:r>
              <a:rPr lang="ru-RU" dirty="0" smtClean="0"/>
              <a:t>Причины революции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7929618" cy="524858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Обострение конфликта между трудом и капиталом.</a:t>
            </a:r>
          </a:p>
          <a:p>
            <a:endParaRPr lang="ru-RU" dirty="0" smtClean="0"/>
          </a:p>
          <a:p>
            <a:r>
              <a:rPr lang="ru-RU" dirty="0" smtClean="0"/>
              <a:t>Кризис имперской системы отношений между центром и провинциями.</a:t>
            </a:r>
          </a:p>
          <a:p>
            <a:endParaRPr lang="ru-RU" dirty="0" smtClean="0"/>
          </a:p>
          <a:p>
            <a:r>
              <a:rPr lang="ru-RU" dirty="0" smtClean="0"/>
              <a:t>Кризис самодержавия.</a:t>
            </a:r>
          </a:p>
          <a:p>
            <a:endParaRPr lang="ru-RU" dirty="0" smtClean="0"/>
          </a:p>
          <a:p>
            <a:r>
              <a:rPr lang="ru-RU" dirty="0" smtClean="0"/>
              <a:t>Не до конца решенный аграрный вопрос.</a:t>
            </a:r>
          </a:p>
          <a:p>
            <a:endParaRPr lang="ru-RU" dirty="0" smtClean="0"/>
          </a:p>
          <a:p>
            <a:r>
              <a:rPr lang="ru-RU" dirty="0" smtClean="0"/>
              <a:t>Поражение России в войне с Японией (1904-1905 гг.).</a:t>
            </a:r>
          </a:p>
          <a:p>
            <a:endParaRPr lang="ru-RU" dirty="0" smtClean="0"/>
          </a:p>
          <a:p>
            <a:r>
              <a:rPr lang="ru-RU" dirty="0" smtClean="0"/>
              <a:t>Распространение марксизма в России, деятельность революционных организаций и других политических объединений.</a:t>
            </a:r>
          </a:p>
        </p:txBody>
      </p:sp>
      <p:sp>
        <p:nvSpPr>
          <p:cNvPr id="9" name="Управляющая кнопка: настраиваемая 8">
            <a:hlinkClick r:id="rId2" action="ppaction://hlinksldjump" highlightClick="1"/>
          </p:cNvPr>
          <p:cNvSpPr/>
          <p:nvPr/>
        </p:nvSpPr>
        <p:spPr>
          <a:xfrm>
            <a:off x="8072462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Характер, задачи и социальные силы революции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9416"/>
          <a:ext cx="7239000" cy="4846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0" name="Прямая со стрелкой 9"/>
          <p:cNvCxnSpPr/>
          <p:nvPr/>
        </p:nvCxnSpPr>
        <p:spPr>
          <a:xfrm rot="10800000" flipV="1">
            <a:off x="2214546" y="2000240"/>
            <a:ext cx="1000132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3857620" y="257174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786314" y="2000240"/>
            <a:ext cx="92869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Схема 17"/>
          <p:cNvGraphicFramePr/>
          <p:nvPr/>
        </p:nvGraphicFramePr>
        <p:xfrm>
          <a:off x="0" y="4071942"/>
          <a:ext cx="8572528" cy="2500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cxnSp>
        <p:nvCxnSpPr>
          <p:cNvPr id="20" name="Прямая со стрелкой 19"/>
          <p:cNvCxnSpPr/>
          <p:nvPr/>
        </p:nvCxnSpPr>
        <p:spPr>
          <a:xfrm rot="10800000" flipV="1">
            <a:off x="2285984" y="4286256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4143372" y="4786322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5857884" y="4357694"/>
            <a:ext cx="1143008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Управляющая кнопка: далее 24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настраиваемая 25">
            <a:hlinkClick r:id="rId12" action="ppaction://hlinksldjump" highlightClick="1"/>
          </p:cNvPr>
          <p:cNvSpPr/>
          <p:nvPr/>
        </p:nvSpPr>
        <p:spPr>
          <a:xfrm>
            <a:off x="0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18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9416"/>
          <a:ext cx="7239000" cy="4846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609600" y="4724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Характер, задачи и социальные силы революции</a:t>
            </a:r>
            <a:endParaRPr kumimoji="0" lang="ru-RU" sz="38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071802" y="2214554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071802" y="3500438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0" y="6357958"/>
            <a:ext cx="571472" cy="50004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страиваемая 9">
            <a:hlinkClick r:id="rId7" action="ppaction://hlinksldjump" highlightClick="1"/>
          </p:cNvPr>
          <p:cNvSpPr/>
          <p:nvPr/>
        </p:nvSpPr>
        <p:spPr>
          <a:xfrm>
            <a:off x="8072462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71546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Основное средство борьбы и основные требования рабочих</a:t>
            </a:r>
            <a:br>
              <a:rPr lang="ru-RU" sz="4000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416"/>
          <a:ext cx="7239000" cy="4846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rot="5400000">
            <a:off x="3571868" y="2714620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0800000" flipV="1">
            <a:off x="1785918" y="3143248"/>
            <a:ext cx="142876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3571868" y="357187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214810" y="3071810"/>
            <a:ext cx="157163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страиваемая 14">
            <a:hlinkClick r:id="rId7" action="ppaction://hlinksldjump" highlightClick="1"/>
          </p:cNvPr>
          <p:cNvSpPr/>
          <p:nvPr/>
        </p:nvSpPr>
        <p:spPr>
          <a:xfrm>
            <a:off x="0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9416"/>
          <a:ext cx="7239000" cy="4846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500034" y="1071546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Основное средство борьбы и основные требования рабочих</a:t>
            </a:r>
            <a:br>
              <a:rPr kumimoji="0" lang="ru-RU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3071802" y="3286124"/>
            <a:ext cx="1357322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071802" y="3571876"/>
            <a:ext cx="1357322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0" y="6357958"/>
            <a:ext cx="571472" cy="50004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страиваемая 10">
            <a:hlinkClick r:id="rId7" action="ppaction://hlinksldjump" highlightClick="1"/>
          </p:cNvPr>
          <p:cNvSpPr/>
          <p:nvPr/>
        </p:nvSpPr>
        <p:spPr>
          <a:xfrm>
            <a:off x="8072462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Начало революции. Армия и флот в революции</a:t>
            </a:r>
            <a:br>
              <a:rPr lang="ru-RU" sz="4000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357298"/>
          <a:ext cx="7239000" cy="4846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>
            <a:off x="2143108" y="1857364"/>
            <a:ext cx="350046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AutoShape 4" descr="https://regnum.ru/uploads/pictures/news/2018/01/10/regnum_picture_1515539356374561_norm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14414" y="2428868"/>
            <a:ext cx="5895809" cy="4179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Управляющая кнопка: настраиваемая 13">
            <a:hlinkClick r:id="rId8" action="ppaction://hlinksldjump" highlightClick="1"/>
          </p:cNvPr>
          <p:cNvSpPr/>
          <p:nvPr/>
        </p:nvSpPr>
        <p:spPr>
          <a:xfrm>
            <a:off x="0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9416"/>
          <a:ext cx="7239000" cy="4846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500034" y="714356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Начало революции. Армия и флот в революции</a:t>
            </a:r>
            <a:br>
              <a:rPr kumimoji="0" lang="ru-RU" sz="40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8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3893339" y="1607331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1035819" y="2321711"/>
            <a:ext cx="2143140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5036347" y="2250273"/>
            <a:ext cx="214314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0" y="6357958"/>
            <a:ext cx="571472" cy="50004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страиваемая 12">
            <a:hlinkClick r:id="rId7" action="ppaction://hlinksldjump" highlightClick="1"/>
          </p:cNvPr>
          <p:cNvSpPr/>
          <p:nvPr/>
        </p:nvSpPr>
        <p:spPr>
          <a:xfrm>
            <a:off x="8072462" y="6215082"/>
            <a:ext cx="1071538" cy="64291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МЕНЮ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156</TotalTime>
  <Words>684</Words>
  <Application>Microsoft Office PowerPoint</Application>
  <PresentationFormat>Экран (4:3)</PresentationFormat>
  <Paragraphs>131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Trebuchet MS</vt:lpstr>
      <vt:lpstr>Wingdings</vt:lpstr>
      <vt:lpstr>Wingdings 2</vt:lpstr>
      <vt:lpstr>Изящная</vt:lpstr>
      <vt:lpstr>ПЕРВАЯ РОССИЙСКАЯ РЕВОЛЮЦИЯ в 1905-1907гг.</vt:lpstr>
      <vt:lpstr>МЕНЮ</vt:lpstr>
      <vt:lpstr>Причины революции</vt:lpstr>
      <vt:lpstr>Характер, задачи и социальные силы революции</vt:lpstr>
      <vt:lpstr>Презентация PowerPoint</vt:lpstr>
      <vt:lpstr>Основное средство борьбы и основные требования рабочих </vt:lpstr>
      <vt:lpstr>Презентация PowerPoint</vt:lpstr>
      <vt:lpstr>Начало революции. Армия и флот в революции </vt:lpstr>
      <vt:lpstr>Презентация PowerPoint</vt:lpstr>
      <vt:lpstr>Манифест Николая II: содержание и значение. Спад революции </vt:lpstr>
      <vt:lpstr>Презентация PowerPoint</vt:lpstr>
      <vt:lpstr>Презентация PowerPoint</vt:lpstr>
      <vt:lpstr>Государственная дума</vt:lpstr>
      <vt:lpstr>Политические партии, созданные в ходе первой российской революции </vt:lpstr>
      <vt:lpstr>Презентация PowerPoint</vt:lpstr>
      <vt:lpstr>Опыт российского парламентаризма </vt:lpstr>
      <vt:lpstr>Итоги Революции: Победа или Поражение?</vt:lpstr>
      <vt:lpstr>Итоги Революции: Победа или Поражение?</vt:lpstr>
      <vt:lpstr>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ПЕРВАЯ РОССИЙСКАЯ РЕВОЛЮЦИЯ в 1905-1907гг.</dc:title>
  <dc:creator>Пользователь</dc:creator>
  <cp:lastModifiedBy>Пользователь</cp:lastModifiedBy>
  <cp:revision>27</cp:revision>
  <dcterms:created xsi:type="dcterms:W3CDTF">2022-04-30T10:06:55Z</dcterms:created>
  <dcterms:modified xsi:type="dcterms:W3CDTF">2022-04-30T13:11:40Z</dcterms:modified>
</cp:coreProperties>
</file>