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57" r:id="rId3"/>
    <p:sldId id="291" r:id="rId4"/>
    <p:sldId id="260" r:id="rId5"/>
    <p:sldId id="273" r:id="rId6"/>
    <p:sldId id="289" r:id="rId7"/>
    <p:sldId id="270" r:id="rId8"/>
    <p:sldId id="293" r:id="rId9"/>
    <p:sldId id="272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100" autoAdjust="0"/>
  </p:normalViewPr>
  <p:slideViewPr>
    <p:cSldViewPr>
      <p:cViewPr varScale="1">
        <p:scale>
          <a:sx n="60" d="100"/>
          <a:sy n="6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9A8EA1A-E5F9-4549-AF47-7AE6E57E9C93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6EFF273-9AC5-4E12-B233-290616117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EFF273-9AC5-4E12-B233-2906161179E8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EFF273-9AC5-4E12-B233-2906161179E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2E87B-BD86-4DC2-9B44-C5A5EA90D170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C6AE1-6D40-4A28-96C3-1024E4755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CAD93-4D44-4189-BEB4-46D555A1E30B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532AC-23F2-4431-9675-C9207296A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E06DA-3282-491C-B87F-BC6DBFECD49A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7F21E-0510-4806-8596-2CFAD4C0A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C9D76-12A6-4A0C-8B44-18124003ADBB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F1CAF-FB21-4572-9C8D-C276B15F1B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093A1-4AEC-4A81-83F3-7E6B79240238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D537C-340C-4BC7-8EFE-B7DAEB568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BE31F-0297-46D5-8DB0-B75513410E21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4413F-6127-481F-93CA-7343478B6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36FB0-3F64-44B9-98F4-DB841AD0533B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BC586-19B6-4A5E-BF35-F0589D864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E4DE3-DC3D-4CF3-8165-E5CA0535403F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7D178-BFDA-4725-9B4C-7CDC2649C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A8ED2-4C6B-4C26-99FE-AB4958A4D412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C8140-6777-4AA5-B192-3A0B361F7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21B05-8207-44D6-A03C-95465446D002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D3931-B256-4A02-8EE4-0CA4CC76E7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4549B-A448-4E13-88AB-08BD426B640C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A796B-ADF1-4F8D-ABDE-4F9ACD98CA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A0584C-AD29-44D2-8ACE-27FE99095EB2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BE01A0-8554-4475-9FEC-5869CE8E9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/>
          </a:p>
        </p:txBody>
      </p:sp>
      <p:pic>
        <p:nvPicPr>
          <p:cNvPr id="14339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1500166" y="2000240"/>
            <a:ext cx="75009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Воздействие физической культуры и спорта  на экономический рост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7752" y="5357825"/>
            <a:ext cx="414340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Сухинин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Илья,педагог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дополнительного образования БОУ ДО г. Омска ГОРДЮЦ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88" y="357188"/>
            <a:ext cx="721518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3000364" y="214290"/>
            <a:ext cx="5715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/>
            </a:r>
            <a:br>
              <a:rPr lang="ru-RU" sz="1600" b="1" dirty="0"/>
            </a:br>
            <a:endParaRPr lang="ru-RU" sz="1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00166" y="428604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214290"/>
            <a:ext cx="721523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Физкультура и спорт интенсивно воздействуют на экономическую сферу жизни государства и общества - на качество рабочей силы, на структуру потребления и спроса, на поведение потребителей, на внешнеэкономические связи, туризм и другие показатели экономической системы.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2348880"/>
            <a:ext cx="5381187" cy="33520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3000364" y="214290"/>
            <a:ext cx="5715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/>
            </a:r>
            <a:br>
              <a:rPr lang="ru-RU" sz="1600" b="1" dirty="0"/>
            </a:br>
            <a:endParaRPr lang="ru-RU" sz="1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214290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357166"/>
            <a:ext cx="72866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Экономическая роль физкультуры и спорта наиболее рельефно проявляется по нескольким основным направлениям: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во-первых, физическая активность и оздоровительно-массовый спорт способствуют минимизации экономических потерь практически во всех сферах жизнедеятельности общества, выступают альтернативой вредным привычкам;</a:t>
            </a:r>
          </a:p>
        </p:txBody>
      </p:sp>
      <p:pic>
        <p:nvPicPr>
          <p:cNvPr id="9" name="Рисунок 8" descr="i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3789040"/>
            <a:ext cx="4032448" cy="26882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71604" y="285729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3042" y="214290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260648"/>
            <a:ext cx="756084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во-вторых, физическая активность выступает значимым фактором увеличения продолжительности жизни населения, позитивно влияет на увеличение трудоспособного возраста людей;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1443841"/>
            <a:ext cx="7416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в-третьих, физкультура и спорт являются одним из основных компонентов подготовки качественных трудовых ресурсов, а, следовательно, и фактором обеспечения экономического роста;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564904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в-четвертых, физическая активность, спорт и туризм являются в настоящее время важнейшей сферой обширной предпринимательской деятельности, которая обеспечивает, с одной стороны, занятость многих людей в отраслях спортивной индустрии и туристического комплекса; с другой стороны, указанные отрасли предпринимательства пополняют федеральные и местные бюджеты за счет налоговых поступлений, что позволяет государству оперативно решать социальные проблемы населения.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71604" y="2071678"/>
            <a:ext cx="52863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357166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404664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Общественное здоровье и экономика потерь.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692695"/>
            <a:ext cx="756084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Физическое и душевное здоровье нации является чрезвычайно важным элементом экономической и политической жизни общества. Состояние здоровья нации сказывается и на экономике. Нарушение здоровья в обществе ведут к колоссальным хозяйственным потерям, после начинают развиваться первичные признаки деградации – пьянство, преступность, наркомания, растет количество психических и сердечно – сосудистых заболеваний, самоубийств, нарастает количество инвалидов по здоровью и инвалидов с детства, растет число невыходов на работу.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Величину экономических и социальных потерь от пьянства можно оценить по данной статистике: каждое третье преступление совершается в состояние опьянения. Пьянство приводят к колоссальным хозяйственным потерям, перегружается система социального страхования и медицинского обслуживания.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Табакокурение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наносит экономике огромный ущерб, который оценивается астрономическими цифрами.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результате регулярных занятиях физической культурой и спорта в экономической системе снижается общее количество не выходов на работу по болезни. Сказывается благоприятно на умственной деятельности. Способствует развитию общей выносливости организма, укреплению здоровья, совершенствование морально и волевых качеств, созданию положительного эмоционального фона, увеличивается продолжительность жизни.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71604" y="2071678"/>
            <a:ext cx="52863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95736" y="188641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Экономические аспекты увеличения продолжительности жизни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836712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Физическая активность и спорт являются важнейшими факторами увеличения продолжительности жизни населения вообще и трудоспособного возраста людей в частности. 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03648" y="1844824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Что же означает в экономическом аспекте невысокая продолжительность жизни? Это, прежде всего, потери среди наиболее подготовленной и опытной части рабочей силы.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Огромный экономический ущерб приносит алкоголь в дорожно-транспортных происшествиях, на производстве (в части производственного травматизма и аварий), при совершении преступлений, самоубийствах и проч. Все эти факторы снижения продолжительности жизни имеют в отечественной экономике чрезмерный, гипертрофированный характер. Соответственно, хозяйственный ущерб от них, по сравнению с развитыми странами, необычайно высок и исчисляется в совокупности сотнями миллиардов рублей.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Решить двуединую задачу по повышению продолжительности жизни россиян, с одной стороны, и снижению огромных экономических потерь – с другой, можно при помощи развития массового, оздоровительного спорта и соответствующей спортивной инфраструктуры.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71604" y="785795"/>
            <a:ext cx="7072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60647"/>
            <a:ext cx="7416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                  Экономика профессионального спорта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Важнейшей составной частью сферы физической культуры является профессиональный спорт, который представляет вершинную, наиболее продвинутую часть всей совокупности физкультурно-спортивных отношений.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Услуги спорта – зрелище. Специфические черты профессионального спорта: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1) новизна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сохраняемость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услуг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3) массовость и коллективность потребности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Выгода: денежная, обеспечение. социальной защиты и пенсионного страхования.</a:t>
            </a:r>
          </a:p>
        </p:txBody>
      </p:sp>
      <p:pic>
        <p:nvPicPr>
          <p:cNvPr id="12" name="Рисунок 11" descr="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4077072"/>
            <a:ext cx="3456384" cy="22970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71604" y="785795"/>
            <a:ext cx="7072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0"/>
            <a:ext cx="741682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мере развития общества физическая активность и спорт всё шире проникают во все сферы жизни людей, становятся всё более значимой и неотъемлемой частью жизнедеятельности мировой цивилизации. В настоящее время миллионы людей во всех странах мира ведут здоровый образ жизни, составной частью которого являются занятия двигательной активностью и оздоровительными практиками, участие в спортивных соревнованиях.. Физическая культура и спорт в современном обществе являются важнейшим фактором поддержания и укрепления здоровья людей, совершенствования их культуры, способом общения, активного проведения досуга, альтернативой вредным привычкам и пристрастиям.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Вместе с тем, физкультура и спорт интенсивно воздействуют на экономическую сферу жизни государства и общества – на качество человеческого капитала, на структуру потребления и спроса, на поведение потребителей, на внешнеэкономические связи, туризм и другие показатели экономической системы.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1500188" y="2357438"/>
            <a:ext cx="71135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</TotalTime>
  <Words>728</Words>
  <Application>Microsoft Office PowerPoint</Application>
  <PresentationFormat>Экран (4:3)</PresentationFormat>
  <Paragraphs>43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win7</cp:lastModifiedBy>
  <cp:revision>173</cp:revision>
  <dcterms:created xsi:type="dcterms:W3CDTF">2016-06-13T19:07:39Z</dcterms:created>
  <dcterms:modified xsi:type="dcterms:W3CDTF">2022-04-30T15:04:45Z</dcterms:modified>
</cp:coreProperties>
</file>