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1"/>
  </p:sldMasterIdLst>
  <p:sldIdLst>
    <p:sldId id="257" r:id="rId2"/>
    <p:sldId id="259" r:id="rId3"/>
    <p:sldId id="261" r:id="rId4"/>
    <p:sldId id="258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78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7346-0F01-4B65-B3F5-464F52D9F47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0E6E92F-83C8-4749-B539-25A572C3C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037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7346-0F01-4B65-B3F5-464F52D9F47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0E6E92F-83C8-4749-B539-25A572C3C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603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7346-0F01-4B65-B3F5-464F52D9F47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0E6E92F-83C8-4749-B539-25A572C3C70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232759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7346-0F01-4B65-B3F5-464F52D9F47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0E6E92F-83C8-4749-B539-25A572C3C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918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7346-0F01-4B65-B3F5-464F52D9F47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0E6E92F-83C8-4749-B539-25A572C3C70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852596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7346-0F01-4B65-B3F5-464F52D9F47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0E6E92F-83C8-4749-B539-25A572C3C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3499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7346-0F01-4B65-B3F5-464F52D9F47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6E92F-83C8-4749-B539-25A572C3C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588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7346-0F01-4B65-B3F5-464F52D9F47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6E92F-83C8-4749-B539-25A572C3C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981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7346-0F01-4B65-B3F5-464F52D9F47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6E92F-83C8-4749-B539-25A572C3C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679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7346-0F01-4B65-B3F5-464F52D9F47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0E6E92F-83C8-4749-B539-25A572C3C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341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7346-0F01-4B65-B3F5-464F52D9F47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0E6E92F-83C8-4749-B539-25A572C3C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407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7346-0F01-4B65-B3F5-464F52D9F47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0E6E92F-83C8-4749-B539-25A572C3C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245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7346-0F01-4B65-B3F5-464F52D9F47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6E92F-83C8-4749-B539-25A572C3C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485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7346-0F01-4B65-B3F5-464F52D9F47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6E92F-83C8-4749-B539-25A572C3C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592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7346-0F01-4B65-B3F5-464F52D9F47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6E92F-83C8-4749-B539-25A572C3C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360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7346-0F01-4B65-B3F5-464F52D9F47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0E6E92F-83C8-4749-B539-25A572C3C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067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97346-0F01-4B65-B3F5-464F52D9F47D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0E6E92F-83C8-4749-B539-25A572C3C7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179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Классный час на тему «Твори </a:t>
            </a:r>
            <a:r>
              <a:rPr lang="ru-RU" dirty="0" err="1" smtClean="0"/>
              <a:t>добро..умей</a:t>
            </a:r>
            <a:r>
              <a:rPr lang="ru-RU" dirty="0" smtClean="0"/>
              <a:t> прощать…»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5" y="2110154"/>
            <a:ext cx="7352933" cy="4374954"/>
          </a:xfrm>
          <a:solidFill>
            <a:schemeClr val="accent2">
              <a:lumMod val="40000"/>
              <a:lumOff val="6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94180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5" y="492369"/>
            <a:ext cx="8911687" cy="5838093"/>
          </a:xfrm>
        </p:spPr>
      </p:pic>
    </p:spTree>
    <p:extLst>
      <p:ext uri="{BB962C8B-B14F-4D97-AF65-F5344CB8AC3E}">
        <p14:creationId xmlns:p14="http://schemas.microsoft.com/office/powerpoint/2010/main" val="1971413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5" y="624109"/>
            <a:ext cx="8911687" cy="5917368"/>
          </a:xfrm>
        </p:spPr>
      </p:pic>
    </p:spTree>
    <p:extLst>
      <p:ext uri="{BB962C8B-B14F-4D97-AF65-F5344CB8AC3E}">
        <p14:creationId xmlns:p14="http://schemas.microsoft.com/office/powerpoint/2010/main" val="38655565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508" y="624109"/>
            <a:ext cx="9113104" cy="5931435"/>
          </a:xfrm>
        </p:spPr>
      </p:pic>
    </p:spTree>
    <p:extLst>
      <p:ext uri="{BB962C8B-B14F-4D97-AF65-F5344CB8AC3E}">
        <p14:creationId xmlns:p14="http://schemas.microsoft.com/office/powerpoint/2010/main" val="31298989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5" y="624109"/>
            <a:ext cx="8911687" cy="5931435"/>
          </a:xfrm>
        </p:spPr>
      </p:pic>
    </p:spTree>
    <p:extLst>
      <p:ext uri="{BB962C8B-B14F-4D97-AF65-F5344CB8AC3E}">
        <p14:creationId xmlns:p14="http://schemas.microsoft.com/office/powerpoint/2010/main" val="16320848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778" y="422031"/>
            <a:ext cx="9056834" cy="6133513"/>
          </a:xfrm>
        </p:spPr>
      </p:pic>
    </p:spTree>
    <p:extLst>
      <p:ext uri="{BB962C8B-B14F-4D97-AF65-F5344CB8AC3E}">
        <p14:creationId xmlns:p14="http://schemas.microsoft.com/office/powerpoint/2010/main" val="2944724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2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711" y="519764"/>
            <a:ext cx="9256541" cy="6077984"/>
          </a:xfrm>
        </p:spPr>
      </p:pic>
    </p:spTree>
    <p:extLst>
      <p:ext uri="{BB962C8B-B14F-4D97-AF65-F5344CB8AC3E}">
        <p14:creationId xmlns:p14="http://schemas.microsoft.com/office/powerpoint/2010/main" val="2945663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575" y="624110"/>
            <a:ext cx="8595360" cy="5737907"/>
          </a:xfrm>
        </p:spPr>
      </p:pic>
    </p:spTree>
    <p:extLst>
      <p:ext uri="{BB962C8B-B14F-4D97-AF65-F5344CB8AC3E}">
        <p14:creationId xmlns:p14="http://schemas.microsoft.com/office/powerpoint/2010/main" val="1107241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913" y="365759"/>
            <a:ext cx="8721969" cy="6175717"/>
          </a:xfrm>
        </p:spPr>
      </p:pic>
    </p:spTree>
    <p:extLst>
      <p:ext uri="{BB962C8B-B14F-4D97-AF65-F5344CB8AC3E}">
        <p14:creationId xmlns:p14="http://schemas.microsoft.com/office/powerpoint/2010/main" val="1825467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777" y="624110"/>
            <a:ext cx="8131127" cy="5861096"/>
          </a:xfrm>
        </p:spPr>
      </p:pic>
    </p:spTree>
    <p:extLst>
      <p:ext uri="{BB962C8B-B14F-4D97-AF65-F5344CB8AC3E}">
        <p14:creationId xmlns:p14="http://schemas.microsoft.com/office/powerpoint/2010/main" val="38064511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425" y="422031"/>
            <a:ext cx="9338187" cy="6161649"/>
          </a:xfrm>
        </p:spPr>
      </p:pic>
    </p:spTree>
    <p:extLst>
      <p:ext uri="{BB962C8B-B14F-4D97-AF65-F5344CB8AC3E}">
        <p14:creationId xmlns:p14="http://schemas.microsoft.com/office/powerpoint/2010/main" val="1073983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169" y="624110"/>
            <a:ext cx="9312813" cy="5959570"/>
          </a:xfrm>
        </p:spPr>
      </p:pic>
    </p:spTree>
    <p:extLst>
      <p:ext uri="{BB962C8B-B14F-4D97-AF65-F5344CB8AC3E}">
        <p14:creationId xmlns:p14="http://schemas.microsoft.com/office/powerpoint/2010/main" val="3137173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5" y="624109"/>
            <a:ext cx="8911687" cy="5987705"/>
          </a:xfrm>
        </p:spPr>
      </p:pic>
    </p:spTree>
    <p:extLst>
      <p:ext uri="{BB962C8B-B14F-4D97-AF65-F5344CB8AC3E}">
        <p14:creationId xmlns:p14="http://schemas.microsoft.com/office/powerpoint/2010/main" val="4509062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5" y="624109"/>
            <a:ext cx="8911687" cy="5931435"/>
          </a:xfrm>
        </p:spPr>
      </p:pic>
    </p:spTree>
    <p:extLst>
      <p:ext uri="{BB962C8B-B14F-4D97-AF65-F5344CB8AC3E}">
        <p14:creationId xmlns:p14="http://schemas.microsoft.com/office/powerpoint/2010/main" val="2578228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5" y="351692"/>
            <a:ext cx="9111395" cy="6063176"/>
          </a:xfrm>
        </p:spPr>
      </p:pic>
    </p:spTree>
    <p:extLst>
      <p:ext uri="{BB962C8B-B14F-4D97-AF65-F5344CB8AC3E}">
        <p14:creationId xmlns:p14="http://schemas.microsoft.com/office/powerpoint/2010/main" val="4158457462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</TotalTime>
  <Words>11</Words>
  <Application>Microsoft Office PowerPoint</Application>
  <PresentationFormat>Широкоэкранный</PresentationFormat>
  <Paragraphs>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Century Gothic</vt:lpstr>
      <vt:lpstr>Wingdings 3</vt:lpstr>
      <vt:lpstr>Легкий дым</vt:lpstr>
      <vt:lpstr>Классный час на тему «Твори добро..умей прощать…»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на тему «Твори добро..умей прощать».</dc:title>
  <dc:creator>User</dc:creator>
  <cp:lastModifiedBy>User</cp:lastModifiedBy>
  <cp:revision>5</cp:revision>
  <dcterms:created xsi:type="dcterms:W3CDTF">2022-04-30T13:37:40Z</dcterms:created>
  <dcterms:modified xsi:type="dcterms:W3CDTF">2022-04-30T14:06:57Z</dcterms:modified>
</cp:coreProperties>
</file>