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20" r:id="rId2"/>
    <p:sldMasterId id="2147483732" r:id="rId3"/>
    <p:sldMasterId id="2147483744" r:id="rId4"/>
    <p:sldMasterId id="2147483780" r:id="rId5"/>
  </p:sldMasterIdLst>
  <p:sldIdLst>
    <p:sldId id="256" r:id="rId6"/>
    <p:sldId id="257" r:id="rId7"/>
    <p:sldId id="258" r:id="rId8"/>
    <p:sldId id="273" r:id="rId9"/>
    <p:sldId id="274" r:id="rId10"/>
    <p:sldId id="272" r:id="rId11"/>
    <p:sldId id="275" r:id="rId12"/>
    <p:sldId id="270" r:id="rId13"/>
    <p:sldId id="276" r:id="rId14"/>
    <p:sldId id="277" r:id="rId15"/>
    <p:sldId id="278" r:id="rId16"/>
    <p:sldId id="279" r:id="rId17"/>
    <p:sldId id="266" r:id="rId18"/>
    <p:sldId id="267" r:id="rId19"/>
    <p:sldId id="268" r:id="rId20"/>
    <p:sldId id="286" r:id="rId21"/>
    <p:sldId id="281" r:id="rId22"/>
    <p:sldId id="283" r:id="rId23"/>
    <p:sldId id="285" r:id="rId24"/>
    <p:sldId id="287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450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4/30/2022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4/30/2022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4/30/2022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57216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61721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61730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672252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213561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002230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564083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69322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4/30/2022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18174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195955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226261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045594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41399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088262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490758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324486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095530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73638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4/30/2022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862756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060480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988918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521489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228458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366302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331080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214378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935752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59514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4/30/2022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189376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74520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804724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559994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262852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4/30/2022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771858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4/30/2022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143212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4/30/2022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013377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4/30/2022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094023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4/30/2022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59201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4/30/2022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4/30/2022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572658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4/30/2022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176806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4/30/2022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955580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4/30/2022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363768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4/30/2022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440884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4/30/2022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11565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4/30/2022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4/30/2022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4/30/2022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4/30/2022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4/30/2022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2094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51961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3248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4/30/2022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78607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10" Type="http://schemas.openxmlformats.org/officeDocument/2006/relationships/image" Target="../media/image29.jpeg"/><Relationship Id="rId4" Type="http://schemas.openxmlformats.org/officeDocument/2006/relationships/image" Target="../media/image23.png"/><Relationship Id="rId9" Type="http://schemas.openxmlformats.org/officeDocument/2006/relationships/image" Target="../media/image30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10" Type="http://schemas.openxmlformats.org/officeDocument/2006/relationships/image" Target="../media/image31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10" Type="http://schemas.openxmlformats.org/officeDocument/2006/relationships/image" Target="../media/image31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48.png"/><Relationship Id="rId5" Type="http://schemas.openxmlformats.org/officeDocument/2006/relationships/image" Target="../media/image47.jpeg"/><Relationship Id="rId4" Type="http://schemas.openxmlformats.org/officeDocument/2006/relationships/image" Target="../media/image4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5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0.xml"/><Relationship Id="rId2" Type="http://schemas.openxmlformats.org/officeDocument/2006/relationships/video" Target="../media/media3.wmv"/><Relationship Id="rId1" Type="http://schemas.microsoft.com/office/2007/relationships/media" Target="../media/media3.wmv"/><Relationship Id="rId4" Type="http://schemas.openxmlformats.org/officeDocument/2006/relationships/image" Target="../media/image5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3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10" Type="http://schemas.openxmlformats.org/officeDocument/2006/relationships/image" Target="../media/image29.jpeg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vatars.mds.yandex.net/get-pdb/245485/686d5f9d-7f50-4648-b97d-1a4db63cc5ab/s1200?webp=fal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04800"/>
            <a:ext cx="8778451" cy="6172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295400" y="685800"/>
            <a:ext cx="36576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dirty="0" smtClean="0">
                <a:latin typeface="Gabriola" panose="04040605051002020D02" pitchFamily="82" charset="0"/>
              </a:rPr>
              <a:t>Good morning</a:t>
            </a:r>
            <a:endParaRPr lang="ru-RU" sz="8800" dirty="0">
              <a:latin typeface="Gabriola" panose="04040605051002020D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3889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:\Users\МИХАЛЕВЫ-ПК\Desktop\i3FUUO4HR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067" y="117693"/>
            <a:ext cx="1504950" cy="14478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tangle 2"/>
          <p:cNvSpPr/>
          <p:nvPr/>
        </p:nvSpPr>
        <p:spPr>
          <a:xfrm>
            <a:off x="2819400" y="117693"/>
            <a:ext cx="3733800" cy="6001643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/>
            <a:r>
              <a:rPr lang="en-US" sz="4800" dirty="0">
                <a:solidFill>
                  <a:prstClr val="black"/>
                </a:solidFill>
                <a:latin typeface="Gautami" panose="020B0502040204020203" pitchFamily="34" charset="0"/>
                <a:cs typeface="Gautami" panose="020B0502040204020203" pitchFamily="34" charset="0"/>
              </a:rPr>
              <a:t>pizza</a:t>
            </a:r>
          </a:p>
          <a:p>
            <a:pPr lvl="0" algn="ctr"/>
            <a:r>
              <a:rPr lang="en-US" sz="4800" dirty="0">
                <a:solidFill>
                  <a:prstClr val="black"/>
                </a:solidFill>
                <a:latin typeface="Gautami" panose="020B0502040204020203" pitchFamily="34" charset="0"/>
                <a:cs typeface="Gautami" panose="020B0502040204020203" pitchFamily="34" charset="0"/>
              </a:rPr>
              <a:t>hamburger</a:t>
            </a:r>
          </a:p>
          <a:p>
            <a:pPr lvl="0" algn="ctr"/>
            <a:r>
              <a:rPr lang="en-US" sz="4800" dirty="0">
                <a:solidFill>
                  <a:prstClr val="black"/>
                </a:solidFill>
                <a:latin typeface="Gautami" panose="020B0502040204020203" pitchFamily="34" charset="0"/>
                <a:cs typeface="Gautami" panose="020B0502040204020203" pitchFamily="34" charset="0"/>
              </a:rPr>
              <a:t>salad</a:t>
            </a:r>
          </a:p>
          <a:p>
            <a:pPr lvl="0" algn="ctr"/>
            <a:r>
              <a:rPr lang="en-US" sz="4800" dirty="0">
                <a:solidFill>
                  <a:prstClr val="black"/>
                </a:solidFill>
                <a:latin typeface="Gautami" panose="020B0502040204020203" pitchFamily="34" charset="0"/>
                <a:cs typeface="Gautami" panose="020B0502040204020203" pitchFamily="34" charset="0"/>
              </a:rPr>
              <a:t>yogurt</a:t>
            </a:r>
          </a:p>
          <a:p>
            <a:pPr lvl="0" algn="ctr"/>
            <a:r>
              <a:rPr lang="en-US" sz="4800" dirty="0">
                <a:solidFill>
                  <a:prstClr val="black"/>
                </a:solidFill>
                <a:latin typeface="Gautami" panose="020B0502040204020203" pitchFamily="34" charset="0"/>
                <a:cs typeface="Gautami" panose="020B0502040204020203" pitchFamily="34" charset="0"/>
              </a:rPr>
              <a:t>sandwich</a:t>
            </a:r>
          </a:p>
          <a:p>
            <a:pPr lvl="0" algn="ctr"/>
            <a:r>
              <a:rPr lang="en-US" sz="4800" dirty="0">
                <a:solidFill>
                  <a:prstClr val="black"/>
                </a:solidFill>
                <a:latin typeface="Gautami" panose="020B0502040204020203" pitchFamily="34" charset="0"/>
                <a:cs typeface="Gautami" panose="020B0502040204020203" pitchFamily="34" charset="0"/>
              </a:rPr>
              <a:t>chocolate</a:t>
            </a:r>
          </a:p>
          <a:p>
            <a:pPr lvl="0" algn="ctr"/>
            <a:r>
              <a:rPr lang="en-US" sz="4800" dirty="0">
                <a:solidFill>
                  <a:prstClr val="black"/>
                </a:solidFill>
                <a:latin typeface="Gautami" panose="020B0502040204020203" pitchFamily="34" charset="0"/>
                <a:cs typeface="Gautami" panose="020B0502040204020203" pitchFamily="34" charset="0"/>
              </a:rPr>
              <a:t>tomatoes</a:t>
            </a:r>
          </a:p>
          <a:p>
            <a:pPr lvl="0" algn="ctr"/>
            <a:r>
              <a:rPr lang="en-US" sz="4800" dirty="0" smtClean="0">
                <a:solidFill>
                  <a:prstClr val="black"/>
                </a:solidFill>
                <a:latin typeface="Gautami" panose="020B0502040204020203" pitchFamily="34" charset="0"/>
                <a:cs typeface="Gautami" panose="020B0502040204020203" pitchFamily="34" charset="0"/>
              </a:rPr>
              <a:t>mineral </a:t>
            </a:r>
            <a:r>
              <a:rPr lang="en-US" sz="4800" dirty="0">
                <a:solidFill>
                  <a:prstClr val="black"/>
                </a:solidFill>
                <a:latin typeface="Gautami" panose="020B0502040204020203" pitchFamily="34" charset="0"/>
                <a:cs typeface="Gautami" panose="020B0502040204020203" pitchFamily="34" charset="0"/>
              </a:rPr>
              <a:t>water</a:t>
            </a:r>
          </a:p>
        </p:txBody>
      </p:sp>
      <p:pic>
        <p:nvPicPr>
          <p:cNvPr id="4" name="Picture 3" descr="C:\Users\МИХАЛЕВЫ-ПК\Desktop\325127-svetik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5700" y="1788102"/>
            <a:ext cx="1895475" cy="1576387"/>
          </a:xfrm>
          <a:prstGeom prst="rect">
            <a:avLst/>
          </a:prstGeom>
          <a:noFill/>
          <a:ln>
            <a:noFill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559" y="1447800"/>
            <a:ext cx="1735015" cy="166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6447" y="3567002"/>
            <a:ext cx="1728953" cy="13951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 descr="C:\Users\МИХАЛЕВЫ-ПК\Desktop\water_PNG50183.pn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1323" y="2281237"/>
            <a:ext cx="1459230" cy="1657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 descr="C:\Users\МИХАЛЕВЫ-ПК\Desktop\depositphotos_13293830-stock-photo-chocolate-bars-on-white-background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6927"/>
            <a:ext cx="2057400" cy="1781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352" y="3567002"/>
            <a:ext cx="1914333" cy="143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6305" y="5248141"/>
            <a:ext cx="2230174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773" y="5114658"/>
            <a:ext cx="1943100" cy="1743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10190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:\Users\МИХАЛЕВЫ-ПК\Desktop\i3FUUO4HR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067" y="117693"/>
            <a:ext cx="1504950" cy="14478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tangle 2"/>
          <p:cNvSpPr/>
          <p:nvPr/>
        </p:nvSpPr>
        <p:spPr>
          <a:xfrm>
            <a:off x="2819400" y="117693"/>
            <a:ext cx="3733800" cy="6001643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/>
            <a:r>
              <a:rPr lang="en-US" sz="4800" dirty="0">
                <a:solidFill>
                  <a:prstClr val="black"/>
                </a:solidFill>
                <a:latin typeface="Gautami" panose="020B0502040204020203" pitchFamily="34" charset="0"/>
                <a:cs typeface="Gautami" panose="020B0502040204020203" pitchFamily="34" charset="0"/>
              </a:rPr>
              <a:t>pizza</a:t>
            </a:r>
          </a:p>
          <a:p>
            <a:pPr lvl="0" algn="ctr"/>
            <a:r>
              <a:rPr lang="en-US" sz="4800" dirty="0">
                <a:solidFill>
                  <a:prstClr val="black"/>
                </a:solidFill>
                <a:latin typeface="Gautami" panose="020B0502040204020203" pitchFamily="34" charset="0"/>
                <a:cs typeface="Gautami" panose="020B0502040204020203" pitchFamily="34" charset="0"/>
              </a:rPr>
              <a:t>hamburger</a:t>
            </a:r>
          </a:p>
          <a:p>
            <a:pPr lvl="0" algn="ctr"/>
            <a:r>
              <a:rPr lang="en-US" sz="4800" dirty="0">
                <a:solidFill>
                  <a:prstClr val="black"/>
                </a:solidFill>
                <a:latin typeface="Gautami" panose="020B0502040204020203" pitchFamily="34" charset="0"/>
                <a:cs typeface="Gautami" panose="020B0502040204020203" pitchFamily="34" charset="0"/>
              </a:rPr>
              <a:t>salad</a:t>
            </a:r>
          </a:p>
          <a:p>
            <a:pPr lvl="0" algn="ctr"/>
            <a:r>
              <a:rPr lang="en-US" sz="4800" dirty="0">
                <a:solidFill>
                  <a:prstClr val="black"/>
                </a:solidFill>
                <a:latin typeface="Gautami" panose="020B0502040204020203" pitchFamily="34" charset="0"/>
                <a:cs typeface="Gautami" panose="020B0502040204020203" pitchFamily="34" charset="0"/>
              </a:rPr>
              <a:t>yogurt</a:t>
            </a:r>
          </a:p>
          <a:p>
            <a:pPr lvl="0" algn="ctr"/>
            <a:r>
              <a:rPr lang="en-US" sz="4800" dirty="0" smtClean="0">
                <a:solidFill>
                  <a:prstClr val="black"/>
                </a:solidFill>
                <a:latin typeface="Gautami" panose="020B0502040204020203" pitchFamily="34" charset="0"/>
                <a:cs typeface="Gautami" panose="020B0502040204020203" pitchFamily="34" charset="0"/>
              </a:rPr>
              <a:t>chocolate</a:t>
            </a:r>
            <a:endParaRPr lang="en-US" sz="4800" dirty="0">
              <a:solidFill>
                <a:prstClr val="black"/>
              </a:solidFill>
              <a:latin typeface="Gautami" panose="020B0502040204020203" pitchFamily="34" charset="0"/>
              <a:cs typeface="Gautami" panose="020B0502040204020203" pitchFamily="34" charset="0"/>
            </a:endParaRPr>
          </a:p>
          <a:p>
            <a:pPr lvl="0" algn="ctr"/>
            <a:r>
              <a:rPr lang="en-US" sz="4800" dirty="0">
                <a:solidFill>
                  <a:prstClr val="black"/>
                </a:solidFill>
                <a:latin typeface="Gautami" panose="020B0502040204020203" pitchFamily="34" charset="0"/>
                <a:cs typeface="Gautami" panose="020B0502040204020203" pitchFamily="34" charset="0"/>
              </a:rPr>
              <a:t>tomatoes</a:t>
            </a:r>
          </a:p>
          <a:p>
            <a:pPr lvl="0" algn="ctr"/>
            <a:r>
              <a:rPr lang="en-US" sz="4800" dirty="0" err="1">
                <a:solidFill>
                  <a:prstClr val="black"/>
                </a:solidFill>
                <a:latin typeface="Gautami" panose="020B0502040204020203" pitchFamily="34" charset="0"/>
                <a:cs typeface="Gautami" panose="020B0502040204020203" pitchFamily="34" charset="0"/>
              </a:rPr>
              <a:t>omelette</a:t>
            </a:r>
            <a:endParaRPr lang="en-US" sz="4800" dirty="0">
              <a:solidFill>
                <a:prstClr val="black"/>
              </a:solidFill>
              <a:latin typeface="Gautami" panose="020B0502040204020203" pitchFamily="34" charset="0"/>
              <a:cs typeface="Gautami" panose="020B0502040204020203" pitchFamily="34" charset="0"/>
            </a:endParaRPr>
          </a:p>
          <a:p>
            <a:pPr lvl="0" algn="ctr"/>
            <a:r>
              <a:rPr lang="en-US" sz="4800" dirty="0">
                <a:solidFill>
                  <a:prstClr val="black"/>
                </a:solidFill>
                <a:latin typeface="Gautami" panose="020B0502040204020203" pitchFamily="34" charset="0"/>
                <a:cs typeface="Gautami" panose="020B0502040204020203" pitchFamily="34" charset="0"/>
              </a:rPr>
              <a:t>mineral water</a:t>
            </a:r>
          </a:p>
        </p:txBody>
      </p:sp>
      <p:pic>
        <p:nvPicPr>
          <p:cNvPr id="4" name="Picture 3" descr="C:\Users\МИХАЛЕВЫ-ПК\Desktop\325127-svetik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5700" y="1788102"/>
            <a:ext cx="1895475" cy="1576387"/>
          </a:xfrm>
          <a:prstGeom prst="rect">
            <a:avLst/>
          </a:prstGeom>
          <a:noFill/>
          <a:ln>
            <a:noFill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559" y="1447800"/>
            <a:ext cx="1735015" cy="166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6447" y="3567002"/>
            <a:ext cx="1728953" cy="13951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 descr="C:\Users\МИХАЛЕВЫ-ПК\Desktop\water_PNG50183.pn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1323" y="2281237"/>
            <a:ext cx="1459230" cy="1657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 descr="C:\Users\МИХАЛЕВЫ-ПК\Desktop\depositphotos_13293830-stock-photo-chocolate-bars-on-white-background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6927"/>
            <a:ext cx="2057400" cy="1781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352" y="3567002"/>
            <a:ext cx="1914333" cy="143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6305" y="5248141"/>
            <a:ext cx="2230174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773" y="5114658"/>
            <a:ext cx="1943100" cy="1743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58002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:\Users\МИХАЛЕВЫ-ПК\Desktop\i3FUUO4HR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067" y="117693"/>
            <a:ext cx="1504950" cy="14478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tangle 2"/>
          <p:cNvSpPr/>
          <p:nvPr/>
        </p:nvSpPr>
        <p:spPr>
          <a:xfrm>
            <a:off x="2819400" y="117693"/>
            <a:ext cx="3733800" cy="6001643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/>
            <a:r>
              <a:rPr lang="en-US" sz="4800" dirty="0">
                <a:solidFill>
                  <a:prstClr val="black"/>
                </a:solidFill>
                <a:latin typeface="Gautami" panose="020B0502040204020203" pitchFamily="34" charset="0"/>
                <a:cs typeface="Gautami" panose="020B0502040204020203" pitchFamily="34" charset="0"/>
              </a:rPr>
              <a:t>pizza</a:t>
            </a:r>
          </a:p>
          <a:p>
            <a:pPr lvl="0" algn="ctr"/>
            <a:r>
              <a:rPr lang="en-US" sz="4800" dirty="0" smtClean="0">
                <a:solidFill>
                  <a:prstClr val="black"/>
                </a:solidFill>
                <a:latin typeface="Gautami" panose="020B0502040204020203" pitchFamily="34" charset="0"/>
                <a:cs typeface="Gautami" panose="020B0502040204020203" pitchFamily="34" charset="0"/>
              </a:rPr>
              <a:t>salad</a:t>
            </a:r>
            <a:endParaRPr lang="en-US" sz="4800" dirty="0">
              <a:solidFill>
                <a:prstClr val="black"/>
              </a:solidFill>
              <a:latin typeface="Gautami" panose="020B0502040204020203" pitchFamily="34" charset="0"/>
              <a:cs typeface="Gautami" panose="020B0502040204020203" pitchFamily="34" charset="0"/>
            </a:endParaRPr>
          </a:p>
          <a:p>
            <a:pPr lvl="0" algn="ctr"/>
            <a:r>
              <a:rPr lang="en-US" sz="4800" dirty="0">
                <a:solidFill>
                  <a:prstClr val="black"/>
                </a:solidFill>
                <a:latin typeface="Gautami" panose="020B0502040204020203" pitchFamily="34" charset="0"/>
                <a:cs typeface="Gautami" panose="020B0502040204020203" pitchFamily="34" charset="0"/>
              </a:rPr>
              <a:t>yogurt</a:t>
            </a:r>
          </a:p>
          <a:p>
            <a:pPr lvl="0" algn="ctr"/>
            <a:r>
              <a:rPr lang="en-US" sz="4800" dirty="0">
                <a:solidFill>
                  <a:prstClr val="black"/>
                </a:solidFill>
                <a:latin typeface="Gautami" panose="020B0502040204020203" pitchFamily="34" charset="0"/>
                <a:cs typeface="Gautami" panose="020B0502040204020203" pitchFamily="34" charset="0"/>
              </a:rPr>
              <a:t>sandwich</a:t>
            </a:r>
          </a:p>
          <a:p>
            <a:pPr lvl="0" algn="ctr"/>
            <a:r>
              <a:rPr lang="en-US" sz="4800" dirty="0">
                <a:solidFill>
                  <a:prstClr val="black"/>
                </a:solidFill>
                <a:latin typeface="Gautami" panose="020B0502040204020203" pitchFamily="34" charset="0"/>
                <a:cs typeface="Gautami" panose="020B0502040204020203" pitchFamily="34" charset="0"/>
              </a:rPr>
              <a:t>chocolate</a:t>
            </a:r>
          </a:p>
          <a:p>
            <a:pPr lvl="0" algn="ctr"/>
            <a:r>
              <a:rPr lang="en-US" sz="4800" dirty="0">
                <a:solidFill>
                  <a:prstClr val="black"/>
                </a:solidFill>
                <a:latin typeface="Gautami" panose="020B0502040204020203" pitchFamily="34" charset="0"/>
                <a:cs typeface="Gautami" panose="020B0502040204020203" pitchFamily="34" charset="0"/>
              </a:rPr>
              <a:t>tomatoes</a:t>
            </a:r>
          </a:p>
          <a:p>
            <a:pPr lvl="0" algn="ctr"/>
            <a:r>
              <a:rPr lang="en-US" sz="4800" dirty="0" err="1">
                <a:solidFill>
                  <a:prstClr val="black"/>
                </a:solidFill>
                <a:latin typeface="Gautami" panose="020B0502040204020203" pitchFamily="34" charset="0"/>
                <a:cs typeface="Gautami" panose="020B0502040204020203" pitchFamily="34" charset="0"/>
              </a:rPr>
              <a:t>omelette</a:t>
            </a:r>
            <a:endParaRPr lang="en-US" sz="4800" dirty="0">
              <a:solidFill>
                <a:prstClr val="black"/>
              </a:solidFill>
              <a:latin typeface="Gautami" panose="020B0502040204020203" pitchFamily="34" charset="0"/>
              <a:cs typeface="Gautami" panose="020B0502040204020203" pitchFamily="34" charset="0"/>
            </a:endParaRPr>
          </a:p>
          <a:p>
            <a:pPr lvl="0" algn="ctr"/>
            <a:r>
              <a:rPr lang="en-US" sz="4800" dirty="0">
                <a:solidFill>
                  <a:prstClr val="black"/>
                </a:solidFill>
                <a:latin typeface="Gautami" panose="020B0502040204020203" pitchFamily="34" charset="0"/>
                <a:cs typeface="Gautami" panose="020B0502040204020203" pitchFamily="34" charset="0"/>
              </a:rPr>
              <a:t>mineral water</a:t>
            </a:r>
          </a:p>
        </p:txBody>
      </p:sp>
      <p:pic>
        <p:nvPicPr>
          <p:cNvPr id="4" name="Picture 3" descr="C:\Users\МИХАЛЕВЫ-ПК\Desktop\325127-svetik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5700" y="1788102"/>
            <a:ext cx="1895475" cy="1576387"/>
          </a:xfrm>
          <a:prstGeom prst="rect">
            <a:avLst/>
          </a:prstGeom>
          <a:noFill/>
          <a:ln>
            <a:noFill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559" y="1447800"/>
            <a:ext cx="1735015" cy="166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6447" y="3567002"/>
            <a:ext cx="1728953" cy="13951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 descr="C:\Users\МИХАЛЕВЫ-ПК\Desktop\water_PNG50183.pn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1323" y="2281237"/>
            <a:ext cx="1459230" cy="1657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 descr="C:\Users\МИХАЛЕВЫ-ПК\Desktop\depositphotos_13293830-stock-photo-chocolate-bars-on-white-background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6927"/>
            <a:ext cx="2057400" cy="1781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352" y="3567002"/>
            <a:ext cx="1914333" cy="143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6305" y="5248141"/>
            <a:ext cx="2230174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773" y="5114658"/>
            <a:ext cx="1943100" cy="1743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56254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93158"/>
            <a:ext cx="2435578" cy="17396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3835" y="77733"/>
            <a:ext cx="2740164" cy="20551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-99392"/>
            <a:ext cx="2669282" cy="26692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394" y="2492375"/>
            <a:ext cx="2260932" cy="16567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6236" y="2389277"/>
            <a:ext cx="1360040" cy="18629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3290" y="2427392"/>
            <a:ext cx="1951037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19717" y="4581128"/>
            <a:ext cx="726840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Arial Rounded MT Bold" panose="020F0704030504030204" pitchFamily="34" charset="0"/>
              </a:rPr>
              <a:t>We have got a lemon.</a:t>
            </a:r>
            <a:endParaRPr lang="ru-RU" sz="54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23396" y="5510316"/>
            <a:ext cx="810529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Arial Rounded MT Bold" panose="020F0704030504030204" pitchFamily="34" charset="0"/>
              </a:rPr>
              <a:t>We have got some milk.</a:t>
            </a:r>
            <a:endParaRPr lang="ru-RU" sz="54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751632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356" y="0"/>
            <a:ext cx="2471936" cy="1853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6292" y="34438"/>
            <a:ext cx="2967119" cy="1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0" name="Picture 1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37561"/>
            <a:ext cx="2468893" cy="1851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1" name="Picture 1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648" y="2276872"/>
            <a:ext cx="2687011" cy="1872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3" name="Picture 1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6658" y="1889231"/>
            <a:ext cx="3603613" cy="27027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4" name="Picture 1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9248" y="2173544"/>
            <a:ext cx="1858812" cy="1858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33400" y="4591941"/>
            <a:ext cx="77252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Arial Rounded MT Bold" panose="020F0704030504030204" pitchFamily="34" charset="0"/>
              </a:rPr>
              <a:t>We have got a banana.</a:t>
            </a:r>
            <a:endParaRPr lang="ru-RU" sz="54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3400" y="5576547"/>
            <a:ext cx="872367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Arial Rounded MT Bold" panose="020F0704030504030204" pitchFamily="34" charset="0"/>
              </a:rPr>
              <a:t>We have got some coffee.</a:t>
            </a:r>
            <a:endParaRPr lang="ru-RU" sz="54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964546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539164"/>
            <a:ext cx="2857500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5" descr="@дневники - Дневник памят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98951"/>
            <a:ext cx="2592288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29237" y="5085184"/>
            <a:ext cx="796807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Arial Rounded MT Bold" panose="020F0704030504030204" pitchFamily="34" charset="0"/>
              </a:rPr>
              <a:t>We have got an orange</a:t>
            </a:r>
            <a:r>
              <a:rPr lang="en-US" sz="54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.</a:t>
            </a:r>
            <a:endParaRPr lang="ru-RU" sz="54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03681" y="5934670"/>
            <a:ext cx="790556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Arial Rounded MT Bold" panose="020F0704030504030204" pitchFamily="34" charset="0"/>
              </a:rPr>
              <a:t>We have got some rice.</a:t>
            </a:r>
            <a:endParaRPr lang="ru-RU" sz="54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pic>
        <p:nvPicPr>
          <p:cNvPr id="1026" name="Picture 2" descr="https://ya-webdesign.com/images/grain-of-rice-png-8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3767" y="3045370"/>
            <a:ext cx="1899018" cy="170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4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pic>
        <p:nvPicPr>
          <p:cNvPr id="1029" name="Picture 5" descr="C:\Users\МИХАЛЕВЫ-ПК\Desktop\25d981cc1024bdfa0a1c6e51576bfe0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2725651"/>
            <a:ext cx="2376264" cy="2343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638577"/>
            <a:ext cx="2232248" cy="2111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60026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24779" y="381000"/>
            <a:ext cx="174278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  <a:t>some</a:t>
            </a:r>
            <a:endParaRPr lang="ru-RU" sz="54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856298" y="457200"/>
            <a:ext cx="52610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  <a:t>a</a:t>
            </a:r>
            <a:endParaRPr lang="ru-RU" sz="54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6310" y="4988352"/>
            <a:ext cx="459972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Arial Rounded MT Bold" panose="020F0704030504030204" pitchFamily="34" charset="0"/>
              </a:rPr>
              <a:t>s</a:t>
            </a:r>
            <a:r>
              <a:rPr lang="en-US" sz="54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Arial Rounded MT Bold" panose="020F0704030504030204" pitchFamily="34" charset="0"/>
              </a:rPr>
              <a:t>ome cheese</a:t>
            </a:r>
            <a:endParaRPr lang="ru-RU" sz="54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849684" y="4988352"/>
            <a:ext cx="275036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Arial Rounded MT Bold" panose="020F0704030504030204" pitchFamily="34" charset="0"/>
              </a:rPr>
              <a:t>a</a:t>
            </a:r>
            <a:r>
              <a:rPr lang="en-US" sz="54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Arial Rounded MT Bold" panose="020F0704030504030204" pitchFamily="34" charset="0"/>
              </a:rPr>
              <a:t> sweet</a:t>
            </a:r>
          </a:p>
        </p:txBody>
      </p:sp>
      <p:pic>
        <p:nvPicPr>
          <p:cNvPr id="9" name="Picture 14" descr="C:\Users\МИХАЛЕВЫ-ПК\Desktop\iK0789ZOX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380530"/>
            <a:ext cx="3350840" cy="2850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1380530"/>
            <a:ext cx="3581400" cy="21821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1014" y="3276600"/>
            <a:ext cx="1816100" cy="173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828902" y="5791200"/>
            <a:ext cx="243938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54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Arial Rounded MT Bold" panose="020F0704030504030204" pitchFamily="34" charset="0"/>
              </a:rPr>
              <a:t>a</a:t>
            </a:r>
            <a:r>
              <a:rPr lang="en-US" sz="54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B0F0"/>
                </a:solidFill>
                <a:latin typeface="Arial Rounded MT Bold" panose="020F0704030504030204" pitchFamily="34" charset="0"/>
              </a:rPr>
              <a:t>n</a:t>
            </a:r>
            <a:r>
              <a:rPr lang="en-US" sz="54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Arial Rounded MT Bold" panose="020F0704030504030204" pitchFamily="34" charset="0"/>
              </a:rPr>
              <a:t> egg</a:t>
            </a:r>
            <a:endParaRPr lang="en-US" sz="54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  <a:latin typeface="Arial Rounded MT Bold" panose="020F07040305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9424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0205183"/>
              </p:ext>
            </p:extLst>
          </p:nvPr>
        </p:nvGraphicFramePr>
        <p:xfrm>
          <a:off x="381000" y="1651000"/>
          <a:ext cx="8382000" cy="2926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9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9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9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5400" dirty="0" smtClean="0"/>
                        <a:t>some</a:t>
                      </a:r>
                    </a:p>
                    <a:p>
                      <a:pPr algn="ctr"/>
                      <a:r>
                        <a:rPr lang="en-US" sz="5400" dirty="0" smtClean="0"/>
                        <a:t>a/an</a:t>
                      </a:r>
                      <a:endParaRPr lang="ru-RU" sz="5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400" dirty="0" smtClean="0"/>
                        <a:t>some</a:t>
                      </a:r>
                      <a:endParaRPr lang="ru-RU" sz="5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400" dirty="0" smtClean="0"/>
                        <a:t>a/an</a:t>
                      </a:r>
                      <a:endParaRPr lang="ru-RU" sz="5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продукты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Нельзя сосчитать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Можно сосчитать</a:t>
                      </a:r>
                      <a:endParaRPr lang="ru-RU" sz="3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5438" y="5008490"/>
            <a:ext cx="2210494" cy="1658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4837327"/>
            <a:ext cx="1858963" cy="1852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8927" y="5112470"/>
            <a:ext cx="1506537" cy="145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599" y="4987708"/>
            <a:ext cx="1463675" cy="1658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609599" y="3429000"/>
            <a:ext cx="2438401" cy="1066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6120100" y="3429000"/>
            <a:ext cx="2438401" cy="1066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3359726" y="3429000"/>
            <a:ext cx="2438401" cy="1066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2310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Would you like...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2400" y="152400"/>
            <a:ext cx="9144000" cy="617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819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7439581"/>
              </p:ext>
            </p:extLst>
          </p:nvPr>
        </p:nvGraphicFramePr>
        <p:xfrm>
          <a:off x="876300" y="533400"/>
          <a:ext cx="7391400" cy="3261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43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После</a:t>
                      </a:r>
                      <a:endParaRPr lang="ru-RU" sz="3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Слова </a:t>
                      </a:r>
                    </a:p>
                    <a:p>
                      <a:r>
                        <a:rPr lang="ru-RU" sz="3200" dirty="0" smtClean="0"/>
                        <a:t>«</a:t>
                      </a:r>
                      <a:r>
                        <a:rPr lang="en-US" sz="3600" b="1" dirty="0" smtClean="0">
                          <a:solidFill>
                            <a:srgbClr val="00B050"/>
                          </a:solidFill>
                        </a:rPr>
                        <a:t>Food</a:t>
                      </a:r>
                      <a:r>
                        <a:rPr lang="ru-RU" sz="3200" dirty="0" smtClean="0"/>
                        <a:t>»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 </a:t>
                      </a:r>
                      <a:r>
                        <a:rPr lang="en-US" sz="3200" dirty="0" smtClean="0"/>
                        <a:t>milk, …</a:t>
                      </a:r>
                      <a:endParaRPr lang="ru-RU" sz="3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00B050"/>
                          </a:solidFill>
                        </a:rPr>
                        <a:t>Фразы</a:t>
                      </a:r>
                      <a:r>
                        <a:rPr lang="ru-RU" sz="3200" dirty="0" smtClean="0"/>
                        <a:t>, включая приветствие, прощание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Here you are.  </a:t>
                      </a:r>
                    </a:p>
                    <a:p>
                      <a:r>
                        <a:rPr lang="en-US" sz="3200" dirty="0" smtClean="0"/>
                        <a:t>…</a:t>
                      </a:r>
                      <a:endParaRPr lang="ru-RU" sz="3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62010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sochilives.ru/upload/iblock/e37/e37f96ec1b9b736f6f7b812f4781519f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4945" y="4084510"/>
            <a:ext cx="3505200" cy="2773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письмо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716982" y="207818"/>
            <a:ext cx="609600" cy="6096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33400" y="817418"/>
            <a:ext cx="8458199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Dear friends!</a:t>
            </a:r>
          </a:p>
          <a:p>
            <a:r>
              <a:rPr lang="en-US" sz="4000" dirty="0" smtClean="0"/>
              <a:t>We have a new café in London. Our cook is very good. He can cook well. But there is a problem! We have no waiters (</a:t>
            </a:r>
            <a:r>
              <a:rPr lang="ru-RU" sz="3200" dirty="0" smtClean="0">
                <a:solidFill>
                  <a:srgbClr val="7030A0"/>
                </a:solidFill>
              </a:rPr>
              <a:t>официанты</a:t>
            </a:r>
            <a:r>
              <a:rPr lang="ru-RU" sz="4000" dirty="0" smtClean="0"/>
              <a:t>)! </a:t>
            </a:r>
            <a:r>
              <a:rPr lang="en-US" sz="4000" dirty="0" smtClean="0"/>
              <a:t>Please help. Come and be waiters in the café.</a:t>
            </a:r>
          </a:p>
          <a:p>
            <a:endParaRPr lang="en-US" sz="4000" dirty="0"/>
          </a:p>
          <a:p>
            <a:r>
              <a:rPr lang="en-US" sz="4000" dirty="0" smtClean="0"/>
              <a:t>John Barker</a:t>
            </a:r>
            <a:endParaRPr lang="ru-RU" sz="40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7993" y="5105400"/>
            <a:ext cx="826707" cy="14064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4330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3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 rot="21153307">
            <a:off x="2286000" y="2044005"/>
            <a:ext cx="293516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Good bye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471391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2290647"/>
            <a:ext cx="3200400" cy="48913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492111" y="578204"/>
            <a:ext cx="179857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9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?</a:t>
            </a:r>
            <a:endParaRPr lang="ru-RU" sz="9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1549" y="2789764"/>
            <a:ext cx="819150" cy="7342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5311" y="1638279"/>
            <a:ext cx="981990" cy="7377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0280" y="2085581"/>
            <a:ext cx="827542" cy="8275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7329" y="700126"/>
            <a:ext cx="1114450" cy="625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948299"/>
            <a:ext cx="731838" cy="8294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3247" y="2473447"/>
            <a:ext cx="640617" cy="879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9734" y="1665945"/>
            <a:ext cx="1071569" cy="710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Выноска-облако 3"/>
          <p:cNvSpPr/>
          <p:nvPr/>
        </p:nvSpPr>
        <p:spPr>
          <a:xfrm rot="18952764" flipH="1">
            <a:off x="827726" y="234241"/>
            <a:ext cx="4372621" cy="3469444"/>
          </a:xfrm>
          <a:prstGeom prst="cloudCallout">
            <a:avLst>
              <a:gd name="adj1" fmla="val -33783"/>
              <a:gd name="adj2" fmla="val 70075"/>
            </a:avLst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3891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81000"/>
            <a:ext cx="6019800" cy="601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10" descr="http://tapenik.ru/dizain/boy_1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2930369"/>
            <a:ext cx="2000842" cy="3127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2" descr="https://avatars.mds.yandex.net/get-pdb/1336853/1b673b6b-955f-4379-aa5e-283ee76fcb56/s1200?webp=fals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131" y="2722484"/>
            <a:ext cx="3543300" cy="3543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3784" y="2930369"/>
            <a:ext cx="2747356" cy="4197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63208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6939533"/>
              </p:ext>
            </p:extLst>
          </p:nvPr>
        </p:nvGraphicFramePr>
        <p:xfrm>
          <a:off x="876300" y="533400"/>
          <a:ext cx="7391400" cy="3261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43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До </a:t>
                      </a:r>
                      <a:endParaRPr lang="ru-RU" sz="3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Слова </a:t>
                      </a:r>
                    </a:p>
                    <a:p>
                      <a:r>
                        <a:rPr lang="ru-RU" sz="3200" dirty="0" smtClean="0"/>
                        <a:t>«</a:t>
                      </a:r>
                      <a:r>
                        <a:rPr lang="en-US" sz="3600" b="1" dirty="0" smtClean="0">
                          <a:solidFill>
                            <a:srgbClr val="00B050"/>
                          </a:solidFill>
                        </a:rPr>
                        <a:t>Food</a:t>
                      </a:r>
                      <a:r>
                        <a:rPr lang="ru-RU" sz="3200" dirty="0" smtClean="0"/>
                        <a:t>»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 </a:t>
                      </a:r>
                      <a:r>
                        <a:rPr lang="en-US" sz="3200" dirty="0" smtClean="0"/>
                        <a:t>milk, …</a:t>
                      </a:r>
                      <a:endParaRPr lang="ru-RU" sz="3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00B050"/>
                          </a:solidFill>
                        </a:rPr>
                        <a:t>Фразы</a:t>
                      </a:r>
                      <a:r>
                        <a:rPr lang="ru-RU" sz="3200" dirty="0" smtClean="0"/>
                        <a:t>, включая приветствие, прощание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Here you are.  </a:t>
                      </a:r>
                    </a:p>
                    <a:p>
                      <a:r>
                        <a:rPr lang="en-US" sz="3200" dirty="0" smtClean="0"/>
                        <a:t>…</a:t>
                      </a:r>
                      <a:endParaRPr lang="ru-RU" sz="3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96091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886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52600" y="152400"/>
            <a:ext cx="891540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latin typeface="Arial Rounded MT Bold" panose="020F0704030504030204" pitchFamily="34" charset="0"/>
              </a:rPr>
              <a:t>b</a:t>
            </a:r>
            <a:r>
              <a:rPr lang="en-US" sz="5400" dirty="0" smtClean="0">
                <a:latin typeface="Arial Rounded MT Bold" panose="020F0704030504030204" pitchFamily="34" charset="0"/>
              </a:rPr>
              <a:t>ananas, oranges, lemons, apples, soup, eggs, rice, tea, coffee, butter, beef, </a:t>
            </a:r>
          </a:p>
          <a:p>
            <a:r>
              <a:rPr lang="en-US" sz="5400" dirty="0">
                <a:latin typeface="Arial Rounded MT Bold" panose="020F0704030504030204" pitchFamily="34" charset="0"/>
              </a:rPr>
              <a:t>s</a:t>
            </a:r>
            <a:r>
              <a:rPr lang="en-US" sz="5400" dirty="0" smtClean="0">
                <a:latin typeface="Arial Rounded MT Bold" panose="020F0704030504030204" pitchFamily="34" charset="0"/>
              </a:rPr>
              <a:t>weets, crisps, fish, </a:t>
            </a:r>
          </a:p>
          <a:p>
            <a:r>
              <a:rPr lang="en-US" sz="5400" dirty="0" smtClean="0">
                <a:latin typeface="Arial Rounded MT Bold" panose="020F0704030504030204" pitchFamily="34" charset="0"/>
              </a:rPr>
              <a:t>    oil, juice, jam </a:t>
            </a:r>
            <a:endParaRPr lang="ru-RU" sz="5400" dirty="0"/>
          </a:p>
        </p:txBody>
      </p:sp>
      <p:pic>
        <p:nvPicPr>
          <p:cNvPr id="2053" name="Picture 5" descr="http://cliparts.co/cliparts/6Tr/5bd/6Tr5bdKjc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6200" y="5441373"/>
            <a:ext cx="940784" cy="129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4262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886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877291" y="533400"/>
            <a:ext cx="6616208" cy="110799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4800" dirty="0">
                <a:latin typeface="Arial Rounded MT Bold" panose="020F0704030504030204" pitchFamily="34" charset="0"/>
              </a:rPr>
              <a:t>r</a:t>
            </a:r>
            <a:r>
              <a:rPr lang="en-US" sz="4800" dirty="0" smtClean="0">
                <a:latin typeface="Arial Rounded MT Bold" panose="020F0704030504030204" pitchFamily="34" charset="0"/>
              </a:rPr>
              <a:t>ice, beef, crisps, oil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743200" y="2209800"/>
            <a:ext cx="577800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/>
              <a:t>говядина</a:t>
            </a:r>
          </a:p>
          <a:p>
            <a:r>
              <a:rPr lang="ru-RU" sz="4800" dirty="0" smtClean="0"/>
              <a:t>рис</a:t>
            </a:r>
          </a:p>
          <a:p>
            <a:r>
              <a:rPr lang="ru-RU" sz="4800" dirty="0" smtClean="0"/>
              <a:t>подсолнечное масло сухарики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1730835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710" y="-36946"/>
            <a:ext cx="9171709" cy="6894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104_01_36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620000" y="6927"/>
            <a:ext cx="609600" cy="6096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777836" y="228600"/>
            <a:ext cx="3938156" cy="7017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latin typeface="Gautami" panose="020B0502040204020203" pitchFamily="34" charset="0"/>
                <a:cs typeface="Gautami" panose="020B0502040204020203" pitchFamily="34" charset="0"/>
              </a:rPr>
              <a:t>p</a:t>
            </a:r>
            <a:r>
              <a:rPr lang="en-US" sz="4800" dirty="0" smtClean="0">
                <a:latin typeface="Gautami" panose="020B0502040204020203" pitchFamily="34" charset="0"/>
                <a:cs typeface="Gautami" panose="020B0502040204020203" pitchFamily="34" charset="0"/>
              </a:rPr>
              <a:t>izza</a:t>
            </a:r>
          </a:p>
          <a:p>
            <a:r>
              <a:rPr lang="en-US" sz="4800" dirty="0">
                <a:latin typeface="Gautami" panose="020B0502040204020203" pitchFamily="34" charset="0"/>
                <a:cs typeface="Gautami" panose="020B0502040204020203" pitchFamily="34" charset="0"/>
              </a:rPr>
              <a:t>h</a:t>
            </a:r>
            <a:r>
              <a:rPr lang="en-US" sz="4800" dirty="0" smtClean="0">
                <a:latin typeface="Gautami" panose="020B0502040204020203" pitchFamily="34" charset="0"/>
                <a:cs typeface="Gautami" panose="020B0502040204020203" pitchFamily="34" charset="0"/>
              </a:rPr>
              <a:t>amburger</a:t>
            </a:r>
          </a:p>
          <a:p>
            <a:r>
              <a:rPr lang="en-US" sz="4800" dirty="0">
                <a:latin typeface="Gautami" panose="020B0502040204020203" pitchFamily="34" charset="0"/>
                <a:cs typeface="Gautami" panose="020B0502040204020203" pitchFamily="34" charset="0"/>
              </a:rPr>
              <a:t>s</a:t>
            </a:r>
            <a:r>
              <a:rPr lang="en-US" sz="4800" dirty="0" smtClean="0">
                <a:latin typeface="Gautami" panose="020B0502040204020203" pitchFamily="34" charset="0"/>
                <a:cs typeface="Gautami" panose="020B0502040204020203" pitchFamily="34" charset="0"/>
              </a:rPr>
              <a:t>alad</a:t>
            </a:r>
          </a:p>
          <a:p>
            <a:r>
              <a:rPr lang="en-US" sz="4800" dirty="0">
                <a:latin typeface="Gautami" panose="020B0502040204020203" pitchFamily="34" charset="0"/>
                <a:cs typeface="Gautami" panose="020B0502040204020203" pitchFamily="34" charset="0"/>
              </a:rPr>
              <a:t>y</a:t>
            </a:r>
            <a:r>
              <a:rPr lang="en-US" sz="4800" dirty="0" smtClean="0">
                <a:latin typeface="Gautami" panose="020B0502040204020203" pitchFamily="34" charset="0"/>
                <a:cs typeface="Gautami" panose="020B0502040204020203" pitchFamily="34" charset="0"/>
              </a:rPr>
              <a:t>ogurt</a:t>
            </a:r>
          </a:p>
          <a:p>
            <a:r>
              <a:rPr lang="en-US" sz="4800" dirty="0">
                <a:latin typeface="Gautami" panose="020B0502040204020203" pitchFamily="34" charset="0"/>
                <a:cs typeface="Gautami" panose="020B0502040204020203" pitchFamily="34" charset="0"/>
              </a:rPr>
              <a:t>s</a:t>
            </a:r>
            <a:r>
              <a:rPr lang="en-US" sz="4800" dirty="0" smtClean="0">
                <a:latin typeface="Gautami" panose="020B0502040204020203" pitchFamily="34" charset="0"/>
                <a:cs typeface="Gautami" panose="020B0502040204020203" pitchFamily="34" charset="0"/>
              </a:rPr>
              <a:t>andwich</a:t>
            </a:r>
          </a:p>
          <a:p>
            <a:r>
              <a:rPr lang="en-US" sz="4800" dirty="0">
                <a:latin typeface="Gautami" panose="020B0502040204020203" pitchFamily="34" charset="0"/>
                <a:cs typeface="Gautami" panose="020B0502040204020203" pitchFamily="34" charset="0"/>
              </a:rPr>
              <a:t>c</a:t>
            </a:r>
            <a:r>
              <a:rPr lang="en-US" sz="4800" dirty="0" smtClean="0">
                <a:latin typeface="Gautami" panose="020B0502040204020203" pitchFamily="34" charset="0"/>
                <a:cs typeface="Gautami" panose="020B0502040204020203" pitchFamily="34" charset="0"/>
              </a:rPr>
              <a:t>hocolate</a:t>
            </a:r>
          </a:p>
          <a:p>
            <a:r>
              <a:rPr lang="en-US" sz="4800" dirty="0">
                <a:latin typeface="Gautami" panose="020B0502040204020203" pitchFamily="34" charset="0"/>
                <a:cs typeface="Gautami" panose="020B0502040204020203" pitchFamily="34" charset="0"/>
              </a:rPr>
              <a:t>t</a:t>
            </a:r>
            <a:r>
              <a:rPr lang="en-US" sz="4800" dirty="0" smtClean="0">
                <a:latin typeface="Gautami" panose="020B0502040204020203" pitchFamily="34" charset="0"/>
                <a:cs typeface="Gautami" panose="020B0502040204020203" pitchFamily="34" charset="0"/>
              </a:rPr>
              <a:t>omatoes</a:t>
            </a:r>
          </a:p>
          <a:p>
            <a:r>
              <a:rPr lang="en-US" sz="4800" dirty="0" err="1">
                <a:latin typeface="Gautami" panose="020B0502040204020203" pitchFamily="34" charset="0"/>
                <a:cs typeface="Gautami" panose="020B0502040204020203" pitchFamily="34" charset="0"/>
              </a:rPr>
              <a:t>o</a:t>
            </a:r>
            <a:r>
              <a:rPr lang="en-US" sz="4800" dirty="0" err="1" smtClean="0">
                <a:latin typeface="Gautami" panose="020B0502040204020203" pitchFamily="34" charset="0"/>
                <a:cs typeface="Gautami" panose="020B0502040204020203" pitchFamily="34" charset="0"/>
              </a:rPr>
              <a:t>melette</a:t>
            </a:r>
            <a:endParaRPr lang="en-US" sz="4800" dirty="0" smtClean="0">
              <a:latin typeface="Gautami" panose="020B0502040204020203" pitchFamily="34" charset="0"/>
              <a:cs typeface="Gautami" panose="020B0502040204020203" pitchFamily="34" charset="0"/>
            </a:endParaRPr>
          </a:p>
          <a:p>
            <a:r>
              <a:rPr lang="en-US" sz="4800" dirty="0">
                <a:latin typeface="Gautami" panose="020B0502040204020203" pitchFamily="34" charset="0"/>
                <a:cs typeface="Gautami" panose="020B0502040204020203" pitchFamily="34" charset="0"/>
              </a:rPr>
              <a:t>m</a:t>
            </a:r>
            <a:r>
              <a:rPr lang="en-US" sz="4800" dirty="0" smtClean="0">
                <a:latin typeface="Gautami" panose="020B0502040204020203" pitchFamily="34" charset="0"/>
                <a:cs typeface="Gautami" panose="020B0502040204020203" pitchFamily="34" charset="0"/>
              </a:rPr>
              <a:t>ineral water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73543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24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:\Users\МИХАЛЕВЫ-ПК\Desktop\i3FUUO4HR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067" y="117693"/>
            <a:ext cx="1504950" cy="14478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tangle 2"/>
          <p:cNvSpPr/>
          <p:nvPr/>
        </p:nvSpPr>
        <p:spPr>
          <a:xfrm>
            <a:off x="2819400" y="363667"/>
            <a:ext cx="3733800" cy="6001643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/>
            <a:r>
              <a:rPr lang="en-US" sz="4800" dirty="0">
                <a:solidFill>
                  <a:prstClr val="black"/>
                </a:solidFill>
                <a:latin typeface="Gautami" panose="020B0502040204020203" pitchFamily="34" charset="0"/>
                <a:cs typeface="Gautami" panose="020B0502040204020203" pitchFamily="34" charset="0"/>
              </a:rPr>
              <a:t>pizza</a:t>
            </a:r>
          </a:p>
          <a:p>
            <a:pPr lvl="0" algn="ctr"/>
            <a:r>
              <a:rPr lang="en-US" sz="4800" dirty="0">
                <a:solidFill>
                  <a:prstClr val="black"/>
                </a:solidFill>
                <a:latin typeface="Gautami" panose="020B0502040204020203" pitchFamily="34" charset="0"/>
                <a:cs typeface="Gautami" panose="020B0502040204020203" pitchFamily="34" charset="0"/>
              </a:rPr>
              <a:t>hamburger</a:t>
            </a:r>
          </a:p>
          <a:p>
            <a:pPr lvl="0" algn="ctr"/>
            <a:r>
              <a:rPr lang="en-US" sz="4800" dirty="0" smtClean="0">
                <a:solidFill>
                  <a:prstClr val="black"/>
                </a:solidFill>
                <a:latin typeface="Gautami" panose="020B0502040204020203" pitchFamily="34" charset="0"/>
                <a:cs typeface="Gautami" panose="020B0502040204020203" pitchFamily="34" charset="0"/>
              </a:rPr>
              <a:t>yogurt</a:t>
            </a:r>
            <a:endParaRPr lang="en-US" sz="4800" dirty="0">
              <a:solidFill>
                <a:prstClr val="black"/>
              </a:solidFill>
              <a:latin typeface="Gautami" panose="020B0502040204020203" pitchFamily="34" charset="0"/>
              <a:cs typeface="Gautami" panose="020B0502040204020203" pitchFamily="34" charset="0"/>
            </a:endParaRPr>
          </a:p>
          <a:p>
            <a:pPr lvl="0" algn="ctr"/>
            <a:r>
              <a:rPr lang="en-US" sz="4800" dirty="0">
                <a:solidFill>
                  <a:prstClr val="black"/>
                </a:solidFill>
                <a:latin typeface="Gautami" panose="020B0502040204020203" pitchFamily="34" charset="0"/>
                <a:cs typeface="Gautami" panose="020B0502040204020203" pitchFamily="34" charset="0"/>
              </a:rPr>
              <a:t>sandwich</a:t>
            </a:r>
          </a:p>
          <a:p>
            <a:pPr lvl="0" algn="ctr"/>
            <a:r>
              <a:rPr lang="en-US" sz="4800" dirty="0">
                <a:solidFill>
                  <a:prstClr val="black"/>
                </a:solidFill>
                <a:latin typeface="Gautami" panose="020B0502040204020203" pitchFamily="34" charset="0"/>
                <a:cs typeface="Gautami" panose="020B0502040204020203" pitchFamily="34" charset="0"/>
              </a:rPr>
              <a:t>chocolate</a:t>
            </a:r>
          </a:p>
          <a:p>
            <a:pPr lvl="0" algn="ctr"/>
            <a:r>
              <a:rPr lang="en-US" sz="4800" dirty="0">
                <a:solidFill>
                  <a:prstClr val="black"/>
                </a:solidFill>
                <a:latin typeface="Gautami" panose="020B0502040204020203" pitchFamily="34" charset="0"/>
                <a:cs typeface="Gautami" panose="020B0502040204020203" pitchFamily="34" charset="0"/>
              </a:rPr>
              <a:t>tomatoes</a:t>
            </a:r>
          </a:p>
          <a:p>
            <a:pPr lvl="0" algn="ctr"/>
            <a:r>
              <a:rPr lang="en-US" sz="4800" dirty="0" err="1">
                <a:solidFill>
                  <a:prstClr val="black"/>
                </a:solidFill>
                <a:latin typeface="Gautami" panose="020B0502040204020203" pitchFamily="34" charset="0"/>
                <a:cs typeface="Gautami" panose="020B0502040204020203" pitchFamily="34" charset="0"/>
              </a:rPr>
              <a:t>omelette</a:t>
            </a:r>
            <a:endParaRPr lang="en-US" sz="4800" dirty="0">
              <a:solidFill>
                <a:prstClr val="black"/>
              </a:solidFill>
              <a:latin typeface="Gautami" panose="020B0502040204020203" pitchFamily="34" charset="0"/>
              <a:cs typeface="Gautami" panose="020B0502040204020203" pitchFamily="34" charset="0"/>
            </a:endParaRPr>
          </a:p>
          <a:p>
            <a:pPr lvl="0" algn="ctr"/>
            <a:r>
              <a:rPr lang="en-US" sz="4800" dirty="0">
                <a:solidFill>
                  <a:prstClr val="black"/>
                </a:solidFill>
                <a:latin typeface="Gautami" panose="020B0502040204020203" pitchFamily="34" charset="0"/>
                <a:cs typeface="Gautami" panose="020B0502040204020203" pitchFamily="34" charset="0"/>
              </a:rPr>
              <a:t>mineral water</a:t>
            </a:r>
          </a:p>
        </p:txBody>
      </p:sp>
      <p:pic>
        <p:nvPicPr>
          <p:cNvPr id="4" name="Picture 3" descr="C:\Users\МИХАЛЕВЫ-ПК\Desktop\325127-svetik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5700" y="1788102"/>
            <a:ext cx="1895475" cy="1576387"/>
          </a:xfrm>
          <a:prstGeom prst="rect">
            <a:avLst/>
          </a:prstGeom>
          <a:noFill/>
          <a:ln>
            <a:noFill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559" y="1447800"/>
            <a:ext cx="1735015" cy="166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6447" y="3567002"/>
            <a:ext cx="1728953" cy="13951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 descr="C:\Users\МИХАЛЕВЫ-ПК\Desktop\water_PNG50183.pn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1323" y="2281237"/>
            <a:ext cx="1459230" cy="1657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 descr="C:\Users\МИХАЛЕВЫ-ПК\Desktop\depositphotos_13293830-stock-photo-chocolate-bars-on-white-background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6927"/>
            <a:ext cx="2057400" cy="1781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352" y="3567002"/>
            <a:ext cx="1914333" cy="143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6305" y="5248141"/>
            <a:ext cx="2230174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773" y="5114658"/>
            <a:ext cx="1943100" cy="1743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01455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1340</TotalTime>
  <Words>238</Words>
  <Application>Microsoft Office PowerPoint</Application>
  <PresentationFormat>Экран (4:3)</PresentationFormat>
  <Paragraphs>87</Paragraphs>
  <Slides>20</Slides>
  <Notes>0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5</vt:i4>
      </vt:variant>
      <vt:variant>
        <vt:lpstr>Заголовки слайдов</vt:lpstr>
      </vt:variant>
      <vt:variant>
        <vt:i4>20</vt:i4>
      </vt:variant>
    </vt:vector>
  </HeadingPairs>
  <TitlesOfParts>
    <vt:vector size="30" baseType="lpstr">
      <vt:lpstr>Arial</vt:lpstr>
      <vt:lpstr>Arial Rounded MT Bold</vt:lpstr>
      <vt:lpstr>Calibri</vt:lpstr>
      <vt:lpstr>Gabriola</vt:lpstr>
      <vt:lpstr>Gautami</vt:lpstr>
      <vt:lpstr>Office Theme</vt:lpstr>
      <vt:lpstr>Тема Office</vt:lpstr>
      <vt:lpstr>1_Тема Office</vt:lpstr>
      <vt:lpstr>2_Тема Office</vt:lpstr>
      <vt:lpstr>2_Office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МИХАЛЕВЫ-ПК</dc:creator>
  <cp:lastModifiedBy>User</cp:lastModifiedBy>
  <cp:revision>34</cp:revision>
  <dcterms:created xsi:type="dcterms:W3CDTF">2006-08-16T00:00:00Z</dcterms:created>
  <dcterms:modified xsi:type="dcterms:W3CDTF">2022-04-30T14:14:05Z</dcterms:modified>
</cp:coreProperties>
</file>