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31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DC7B53-7DA1-4919-BF20-F4CD263FAC7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CC9585A7-667C-4C89-89F5-19FAB3E5257B}">
      <dgm:prSet phldrT="[Текст]"/>
      <dgm:spPr/>
      <dgm:t>
        <a:bodyPr/>
        <a:lstStyle/>
        <a:p>
          <a:r>
            <a:rPr lang="ru-RU" dirty="0" smtClean="0"/>
            <a:t>Сложение </a:t>
          </a:r>
          <a:endParaRPr lang="ru-RU" dirty="0"/>
        </a:p>
      </dgm:t>
    </dgm:pt>
    <dgm:pt modelId="{8722DE47-4AB3-4F6E-B136-4C0335226C15}" type="parTrans" cxnId="{F91E82FE-2820-49B5-B785-FC2520D6F52A}">
      <dgm:prSet/>
      <dgm:spPr/>
      <dgm:t>
        <a:bodyPr/>
        <a:lstStyle/>
        <a:p>
          <a:endParaRPr lang="ru-RU"/>
        </a:p>
      </dgm:t>
    </dgm:pt>
    <dgm:pt modelId="{88E0504A-7D09-4C09-843E-EF3F5B47B57C}" type="sibTrans" cxnId="{F91E82FE-2820-49B5-B785-FC2520D6F52A}">
      <dgm:prSet/>
      <dgm:spPr/>
      <dgm:t>
        <a:bodyPr/>
        <a:lstStyle/>
        <a:p>
          <a:endParaRPr lang="ru-RU"/>
        </a:p>
      </dgm:t>
    </dgm:pt>
    <dgm:pt modelId="{A618503A-3565-4987-89E0-9AF06E37AD7E}">
      <dgm:prSet phldrT="[Текст]"/>
      <dgm:spPr/>
      <dgm:t>
        <a:bodyPr/>
        <a:lstStyle/>
        <a:p>
          <a:r>
            <a:rPr lang="ru-RU" dirty="0" smtClean="0"/>
            <a:t>Вычитание </a:t>
          </a:r>
          <a:endParaRPr lang="ru-RU" dirty="0"/>
        </a:p>
      </dgm:t>
    </dgm:pt>
    <dgm:pt modelId="{1D7113EB-B5BE-4577-B944-3BB9BA2A6258}" type="parTrans" cxnId="{5F1E674F-FA72-4D08-9CAB-8AD944164367}">
      <dgm:prSet/>
      <dgm:spPr/>
      <dgm:t>
        <a:bodyPr/>
        <a:lstStyle/>
        <a:p>
          <a:endParaRPr lang="ru-RU"/>
        </a:p>
      </dgm:t>
    </dgm:pt>
    <dgm:pt modelId="{A1F78FAD-DA3E-4AC1-949C-1EE628995A46}" type="sibTrans" cxnId="{5F1E674F-FA72-4D08-9CAB-8AD944164367}">
      <dgm:prSet/>
      <dgm:spPr/>
      <dgm:t>
        <a:bodyPr/>
        <a:lstStyle/>
        <a:p>
          <a:endParaRPr lang="ru-RU"/>
        </a:p>
      </dgm:t>
    </dgm:pt>
    <dgm:pt modelId="{EFF17351-58E5-4A0A-B2E6-D44CF0CF09A6}">
      <dgm:prSet phldrT="[Текст]"/>
      <dgm:spPr/>
      <dgm:t>
        <a:bodyPr/>
        <a:lstStyle/>
        <a:p>
          <a:r>
            <a:rPr lang="ru-RU" dirty="0" smtClean="0"/>
            <a:t>Умножение </a:t>
          </a:r>
          <a:endParaRPr lang="ru-RU" dirty="0"/>
        </a:p>
      </dgm:t>
    </dgm:pt>
    <dgm:pt modelId="{C2908946-8FFA-4676-B785-FF92933EA7D4}" type="parTrans" cxnId="{88ED6F08-3CB8-4D8D-AE1B-2F4879013806}">
      <dgm:prSet/>
      <dgm:spPr/>
      <dgm:t>
        <a:bodyPr/>
        <a:lstStyle/>
        <a:p>
          <a:endParaRPr lang="ru-RU"/>
        </a:p>
      </dgm:t>
    </dgm:pt>
    <dgm:pt modelId="{AC93BF31-B3F3-44CC-80CA-F4A6AC826802}" type="sibTrans" cxnId="{88ED6F08-3CB8-4D8D-AE1B-2F4879013806}">
      <dgm:prSet/>
      <dgm:spPr/>
      <dgm:t>
        <a:bodyPr/>
        <a:lstStyle/>
        <a:p>
          <a:endParaRPr lang="ru-RU"/>
        </a:p>
      </dgm:t>
    </dgm:pt>
    <dgm:pt modelId="{9C709E47-1EBC-4C36-B951-5E852A221A6E}" type="pres">
      <dgm:prSet presAssocID="{10DC7B53-7DA1-4919-BF20-F4CD263FAC7D}" presName="Name0" presStyleCnt="0">
        <dgm:presLayoutVars>
          <dgm:dir/>
          <dgm:resizeHandles val="exact"/>
        </dgm:presLayoutVars>
      </dgm:prSet>
      <dgm:spPr/>
    </dgm:pt>
    <dgm:pt modelId="{2E60C982-26FE-40C3-AF96-AEC651F8F025}" type="pres">
      <dgm:prSet presAssocID="{CC9585A7-667C-4C89-89F5-19FAB3E5257B}" presName="node" presStyleLbl="node1" presStyleIdx="0" presStyleCnt="3">
        <dgm:presLayoutVars>
          <dgm:bulletEnabled val="1"/>
        </dgm:presLayoutVars>
      </dgm:prSet>
      <dgm:spPr/>
    </dgm:pt>
    <dgm:pt modelId="{7F4A8701-47D0-4989-9706-D0DD7F0EF1FB}" type="pres">
      <dgm:prSet presAssocID="{88E0504A-7D09-4C09-843E-EF3F5B47B57C}" presName="sibTrans" presStyleLbl="sibTrans2D1" presStyleIdx="0" presStyleCnt="2"/>
      <dgm:spPr/>
    </dgm:pt>
    <dgm:pt modelId="{431E5A21-9A0B-4838-9297-B0DA42A2E97E}" type="pres">
      <dgm:prSet presAssocID="{88E0504A-7D09-4C09-843E-EF3F5B47B57C}" presName="connectorText" presStyleLbl="sibTrans2D1" presStyleIdx="0" presStyleCnt="2"/>
      <dgm:spPr/>
    </dgm:pt>
    <dgm:pt modelId="{4107CD74-2B4C-4B14-AD0E-66A987B892C1}" type="pres">
      <dgm:prSet presAssocID="{A618503A-3565-4987-89E0-9AF06E37AD7E}" presName="node" presStyleLbl="node1" presStyleIdx="1" presStyleCnt="3">
        <dgm:presLayoutVars>
          <dgm:bulletEnabled val="1"/>
        </dgm:presLayoutVars>
      </dgm:prSet>
      <dgm:spPr/>
    </dgm:pt>
    <dgm:pt modelId="{21078120-5B96-4A78-97C5-13119749B3C4}" type="pres">
      <dgm:prSet presAssocID="{A1F78FAD-DA3E-4AC1-949C-1EE628995A46}" presName="sibTrans" presStyleLbl="sibTrans2D1" presStyleIdx="1" presStyleCnt="2"/>
      <dgm:spPr/>
    </dgm:pt>
    <dgm:pt modelId="{C897A38D-F093-4D9C-8E86-8B12CA1B2E69}" type="pres">
      <dgm:prSet presAssocID="{A1F78FAD-DA3E-4AC1-949C-1EE628995A46}" presName="connectorText" presStyleLbl="sibTrans2D1" presStyleIdx="1" presStyleCnt="2"/>
      <dgm:spPr/>
    </dgm:pt>
    <dgm:pt modelId="{187B9040-565A-41BE-8644-297BDD9CB08F}" type="pres">
      <dgm:prSet presAssocID="{EFF17351-58E5-4A0A-B2E6-D44CF0CF09A6}" presName="node" presStyleLbl="node1" presStyleIdx="2" presStyleCnt="3">
        <dgm:presLayoutVars>
          <dgm:bulletEnabled val="1"/>
        </dgm:presLayoutVars>
      </dgm:prSet>
      <dgm:spPr/>
    </dgm:pt>
  </dgm:ptLst>
  <dgm:cxnLst>
    <dgm:cxn modelId="{5F1E674F-FA72-4D08-9CAB-8AD944164367}" srcId="{10DC7B53-7DA1-4919-BF20-F4CD263FAC7D}" destId="{A618503A-3565-4987-89E0-9AF06E37AD7E}" srcOrd="1" destOrd="0" parTransId="{1D7113EB-B5BE-4577-B944-3BB9BA2A6258}" sibTransId="{A1F78FAD-DA3E-4AC1-949C-1EE628995A46}"/>
    <dgm:cxn modelId="{25D7AA2A-AA84-4FCB-8820-FE599DD8D80A}" type="presOf" srcId="{A618503A-3565-4987-89E0-9AF06E37AD7E}" destId="{4107CD74-2B4C-4B14-AD0E-66A987B892C1}" srcOrd="0" destOrd="0" presId="urn:microsoft.com/office/officeart/2005/8/layout/process1"/>
    <dgm:cxn modelId="{A097315E-3C44-4B2A-880C-0391636E6526}" type="presOf" srcId="{CC9585A7-667C-4C89-89F5-19FAB3E5257B}" destId="{2E60C982-26FE-40C3-AF96-AEC651F8F025}" srcOrd="0" destOrd="0" presId="urn:microsoft.com/office/officeart/2005/8/layout/process1"/>
    <dgm:cxn modelId="{D21B7360-E075-4C69-9672-2220A21EE9EE}" type="presOf" srcId="{88E0504A-7D09-4C09-843E-EF3F5B47B57C}" destId="{431E5A21-9A0B-4838-9297-B0DA42A2E97E}" srcOrd="1" destOrd="0" presId="urn:microsoft.com/office/officeart/2005/8/layout/process1"/>
    <dgm:cxn modelId="{F91E82FE-2820-49B5-B785-FC2520D6F52A}" srcId="{10DC7B53-7DA1-4919-BF20-F4CD263FAC7D}" destId="{CC9585A7-667C-4C89-89F5-19FAB3E5257B}" srcOrd="0" destOrd="0" parTransId="{8722DE47-4AB3-4F6E-B136-4C0335226C15}" sibTransId="{88E0504A-7D09-4C09-843E-EF3F5B47B57C}"/>
    <dgm:cxn modelId="{02DA253A-4350-4506-9935-21B71ABF0B02}" type="presOf" srcId="{10DC7B53-7DA1-4919-BF20-F4CD263FAC7D}" destId="{9C709E47-1EBC-4C36-B951-5E852A221A6E}" srcOrd="0" destOrd="0" presId="urn:microsoft.com/office/officeart/2005/8/layout/process1"/>
    <dgm:cxn modelId="{BAD9A6CC-F971-4FA7-80E2-5BE768C6671F}" type="presOf" srcId="{88E0504A-7D09-4C09-843E-EF3F5B47B57C}" destId="{7F4A8701-47D0-4989-9706-D0DD7F0EF1FB}" srcOrd="0" destOrd="0" presId="urn:microsoft.com/office/officeart/2005/8/layout/process1"/>
    <dgm:cxn modelId="{88ED6F08-3CB8-4D8D-AE1B-2F4879013806}" srcId="{10DC7B53-7DA1-4919-BF20-F4CD263FAC7D}" destId="{EFF17351-58E5-4A0A-B2E6-D44CF0CF09A6}" srcOrd="2" destOrd="0" parTransId="{C2908946-8FFA-4676-B785-FF92933EA7D4}" sibTransId="{AC93BF31-B3F3-44CC-80CA-F4A6AC826802}"/>
    <dgm:cxn modelId="{6513FB15-1DCD-4ED0-A77D-F227454DBEAE}" type="presOf" srcId="{EFF17351-58E5-4A0A-B2E6-D44CF0CF09A6}" destId="{187B9040-565A-41BE-8644-297BDD9CB08F}" srcOrd="0" destOrd="0" presId="urn:microsoft.com/office/officeart/2005/8/layout/process1"/>
    <dgm:cxn modelId="{1055743B-A5B5-464A-8348-E64DC22A96BE}" type="presOf" srcId="{A1F78FAD-DA3E-4AC1-949C-1EE628995A46}" destId="{21078120-5B96-4A78-97C5-13119749B3C4}" srcOrd="0" destOrd="0" presId="urn:microsoft.com/office/officeart/2005/8/layout/process1"/>
    <dgm:cxn modelId="{FC836C9F-9264-4A3D-9321-1706B876846F}" type="presOf" srcId="{A1F78FAD-DA3E-4AC1-949C-1EE628995A46}" destId="{C897A38D-F093-4D9C-8E86-8B12CA1B2E69}" srcOrd="1" destOrd="0" presId="urn:microsoft.com/office/officeart/2005/8/layout/process1"/>
    <dgm:cxn modelId="{D206813B-4A26-4236-AC7B-34DE709E14B8}" type="presParOf" srcId="{9C709E47-1EBC-4C36-B951-5E852A221A6E}" destId="{2E60C982-26FE-40C3-AF96-AEC651F8F025}" srcOrd="0" destOrd="0" presId="urn:microsoft.com/office/officeart/2005/8/layout/process1"/>
    <dgm:cxn modelId="{C29BB5BA-5FA2-46E3-99A2-357EF423D44E}" type="presParOf" srcId="{9C709E47-1EBC-4C36-B951-5E852A221A6E}" destId="{7F4A8701-47D0-4989-9706-D0DD7F0EF1FB}" srcOrd="1" destOrd="0" presId="urn:microsoft.com/office/officeart/2005/8/layout/process1"/>
    <dgm:cxn modelId="{C7A8DC06-4DB3-4209-B6AF-E5831AE2271C}" type="presParOf" srcId="{7F4A8701-47D0-4989-9706-D0DD7F0EF1FB}" destId="{431E5A21-9A0B-4838-9297-B0DA42A2E97E}" srcOrd="0" destOrd="0" presId="urn:microsoft.com/office/officeart/2005/8/layout/process1"/>
    <dgm:cxn modelId="{BD94DD75-77BB-40C4-A23A-E0FB2FD345C0}" type="presParOf" srcId="{9C709E47-1EBC-4C36-B951-5E852A221A6E}" destId="{4107CD74-2B4C-4B14-AD0E-66A987B892C1}" srcOrd="2" destOrd="0" presId="urn:microsoft.com/office/officeart/2005/8/layout/process1"/>
    <dgm:cxn modelId="{319D769F-50B2-474C-A20A-ADB11C612660}" type="presParOf" srcId="{9C709E47-1EBC-4C36-B951-5E852A221A6E}" destId="{21078120-5B96-4A78-97C5-13119749B3C4}" srcOrd="3" destOrd="0" presId="urn:microsoft.com/office/officeart/2005/8/layout/process1"/>
    <dgm:cxn modelId="{F0C8F645-F690-426E-B589-49139E214872}" type="presParOf" srcId="{21078120-5B96-4A78-97C5-13119749B3C4}" destId="{C897A38D-F093-4D9C-8E86-8B12CA1B2E69}" srcOrd="0" destOrd="0" presId="urn:microsoft.com/office/officeart/2005/8/layout/process1"/>
    <dgm:cxn modelId="{671CFEF8-365C-4DCB-A1BF-544116EE2A13}" type="presParOf" srcId="{9C709E47-1EBC-4C36-B951-5E852A221A6E}" destId="{187B9040-565A-41BE-8644-297BDD9CB08F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6CBCDF-8CF8-4584-9361-CB5A122A0688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D37723A5-3971-4358-8330-32CB76E46550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Слагаемое </a:t>
          </a:r>
        </a:p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Слагаемое </a:t>
          </a:r>
        </a:p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Сумма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85DE61-6AE7-4CE5-8CEB-E79DA65B81D4}" type="parTrans" cxnId="{ACD1A358-C379-44AC-AAB4-ED9AF177EC13}">
      <dgm:prSet/>
      <dgm:spPr/>
      <dgm:t>
        <a:bodyPr/>
        <a:lstStyle/>
        <a:p>
          <a:endParaRPr lang="ru-RU"/>
        </a:p>
      </dgm:t>
    </dgm:pt>
    <dgm:pt modelId="{7886781D-8C73-41A3-A75E-AD55AAF472ED}" type="sibTrans" cxnId="{ACD1A358-C379-44AC-AAB4-ED9AF177EC13}">
      <dgm:prSet/>
      <dgm:spPr/>
      <dgm:t>
        <a:bodyPr/>
        <a:lstStyle/>
        <a:p>
          <a:endParaRPr lang="ru-RU"/>
        </a:p>
      </dgm:t>
    </dgm:pt>
    <dgm:pt modelId="{1766483C-320F-459D-9DD4-82118A6E5A7C}">
      <dgm:prSet phldrT="[Текст]"/>
      <dgm:spPr/>
      <dgm:t>
        <a:bodyPr/>
        <a:lstStyle/>
        <a:p>
          <a:r>
            <a:rPr lang="ru-RU" dirty="0" smtClean="0"/>
            <a:t>Умножаемое </a:t>
          </a:r>
        </a:p>
        <a:p>
          <a:r>
            <a:rPr lang="ru-RU" dirty="0" smtClean="0"/>
            <a:t>Вычитаемое </a:t>
          </a:r>
        </a:p>
        <a:p>
          <a:r>
            <a:rPr lang="ru-RU" dirty="0" smtClean="0"/>
            <a:t>Разность </a:t>
          </a:r>
          <a:endParaRPr lang="ru-RU" dirty="0"/>
        </a:p>
      </dgm:t>
    </dgm:pt>
    <dgm:pt modelId="{3BDE4FF9-559A-4001-B2FF-A21BD8ED8B4D}" type="parTrans" cxnId="{26E7736E-9813-46D3-A56F-CA79D15DC2C6}">
      <dgm:prSet/>
      <dgm:spPr/>
      <dgm:t>
        <a:bodyPr/>
        <a:lstStyle/>
        <a:p>
          <a:endParaRPr lang="ru-RU"/>
        </a:p>
      </dgm:t>
    </dgm:pt>
    <dgm:pt modelId="{4A735C27-54F6-4641-BCDE-EE650A45A9B6}" type="sibTrans" cxnId="{26E7736E-9813-46D3-A56F-CA79D15DC2C6}">
      <dgm:prSet/>
      <dgm:spPr/>
      <dgm:t>
        <a:bodyPr/>
        <a:lstStyle/>
        <a:p>
          <a:endParaRPr lang="ru-RU"/>
        </a:p>
      </dgm:t>
    </dgm:pt>
    <dgm:pt modelId="{6DB5290D-05D2-4F83-8843-4B2C18BD809E}">
      <dgm:prSet phldrT="[Текст]"/>
      <dgm:spPr/>
      <dgm:t>
        <a:bodyPr/>
        <a:lstStyle/>
        <a:p>
          <a:r>
            <a:rPr lang="ru-RU" dirty="0" smtClean="0"/>
            <a:t>Множитель </a:t>
          </a:r>
        </a:p>
        <a:p>
          <a:r>
            <a:rPr lang="ru-RU" dirty="0" smtClean="0"/>
            <a:t>Множитель </a:t>
          </a:r>
        </a:p>
        <a:p>
          <a:r>
            <a:rPr lang="ru-RU" dirty="0" smtClean="0"/>
            <a:t>Произведение </a:t>
          </a:r>
          <a:endParaRPr lang="ru-RU" dirty="0"/>
        </a:p>
      </dgm:t>
    </dgm:pt>
    <dgm:pt modelId="{7665BF30-18A5-4123-987A-797A7751CB12}" type="parTrans" cxnId="{9EB4AF13-839D-401A-AF43-0CC574F6A009}">
      <dgm:prSet/>
      <dgm:spPr/>
      <dgm:t>
        <a:bodyPr/>
        <a:lstStyle/>
        <a:p>
          <a:endParaRPr lang="ru-RU"/>
        </a:p>
      </dgm:t>
    </dgm:pt>
    <dgm:pt modelId="{218524AF-BBF6-4636-B1EB-9800AB5907B8}" type="sibTrans" cxnId="{9EB4AF13-839D-401A-AF43-0CC574F6A009}">
      <dgm:prSet/>
      <dgm:spPr/>
      <dgm:t>
        <a:bodyPr/>
        <a:lstStyle/>
        <a:p>
          <a:endParaRPr lang="ru-RU"/>
        </a:p>
      </dgm:t>
    </dgm:pt>
    <dgm:pt modelId="{92B8A575-B74E-43AE-A3DD-4F946F3DDB64}" type="pres">
      <dgm:prSet presAssocID="{146CBCDF-8CF8-4584-9361-CB5A122A0688}" presName="Name0" presStyleCnt="0">
        <dgm:presLayoutVars>
          <dgm:dir/>
          <dgm:resizeHandles val="exact"/>
        </dgm:presLayoutVars>
      </dgm:prSet>
      <dgm:spPr/>
    </dgm:pt>
    <dgm:pt modelId="{E90D55EE-BCD8-40F6-A23C-C92F4C829E36}" type="pres">
      <dgm:prSet presAssocID="{146CBCDF-8CF8-4584-9361-CB5A122A0688}" presName="bkgdShp" presStyleLbl="alignAccFollowNode1" presStyleIdx="0" presStyleCnt="1"/>
      <dgm:spPr/>
    </dgm:pt>
    <dgm:pt modelId="{EA44218A-6228-41F2-87B1-0267938E6922}" type="pres">
      <dgm:prSet presAssocID="{146CBCDF-8CF8-4584-9361-CB5A122A0688}" presName="linComp" presStyleCnt="0"/>
      <dgm:spPr/>
    </dgm:pt>
    <dgm:pt modelId="{19807FD5-79D1-433F-9300-9B45828A1E81}" type="pres">
      <dgm:prSet presAssocID="{D37723A5-3971-4358-8330-32CB76E46550}" presName="compNode" presStyleCnt="0"/>
      <dgm:spPr/>
    </dgm:pt>
    <dgm:pt modelId="{7DA6A782-55B0-4CCB-A498-7FE7880B3AA2}" type="pres">
      <dgm:prSet presAssocID="{D37723A5-3971-4358-8330-32CB76E4655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F2F1D1-46D2-4763-BAD4-597951E4F819}" type="pres">
      <dgm:prSet presAssocID="{D37723A5-3971-4358-8330-32CB76E46550}" presName="invisiNode" presStyleLbl="node1" presStyleIdx="0" presStyleCnt="3"/>
      <dgm:spPr/>
    </dgm:pt>
    <dgm:pt modelId="{882EE027-9FE3-401A-B67B-B632BCFD6175}" type="pres">
      <dgm:prSet presAssocID="{D37723A5-3971-4358-8330-32CB76E46550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67D18DB0-8ECE-43F1-A888-868801A18078}" type="pres">
      <dgm:prSet presAssocID="{7886781D-8C73-41A3-A75E-AD55AAF472ED}" presName="sibTrans" presStyleLbl="sibTrans2D1" presStyleIdx="0" presStyleCnt="0"/>
      <dgm:spPr/>
    </dgm:pt>
    <dgm:pt modelId="{F1F72781-E475-4744-8D55-A1B1CE10D9C9}" type="pres">
      <dgm:prSet presAssocID="{1766483C-320F-459D-9DD4-82118A6E5A7C}" presName="compNode" presStyleCnt="0"/>
      <dgm:spPr/>
    </dgm:pt>
    <dgm:pt modelId="{602724C6-FC0E-45DA-96BF-80670E91C28A}" type="pres">
      <dgm:prSet presAssocID="{1766483C-320F-459D-9DD4-82118A6E5A7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2D7934-39E5-44AF-83F2-A6B2E867B014}" type="pres">
      <dgm:prSet presAssocID="{1766483C-320F-459D-9DD4-82118A6E5A7C}" presName="invisiNode" presStyleLbl="node1" presStyleIdx="1" presStyleCnt="3"/>
      <dgm:spPr/>
    </dgm:pt>
    <dgm:pt modelId="{496D987B-A35C-4719-BA5B-3CCB97DFDBE0}" type="pres">
      <dgm:prSet presAssocID="{1766483C-320F-459D-9DD4-82118A6E5A7C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2CEB8097-9BC3-4BBC-9483-E7ECEAE412CC}" type="pres">
      <dgm:prSet presAssocID="{4A735C27-54F6-4641-BCDE-EE650A45A9B6}" presName="sibTrans" presStyleLbl="sibTrans2D1" presStyleIdx="0" presStyleCnt="0"/>
      <dgm:spPr/>
    </dgm:pt>
    <dgm:pt modelId="{67B2894C-9593-438C-BFBF-FA002D221301}" type="pres">
      <dgm:prSet presAssocID="{6DB5290D-05D2-4F83-8843-4B2C18BD809E}" presName="compNode" presStyleCnt="0"/>
      <dgm:spPr/>
    </dgm:pt>
    <dgm:pt modelId="{C9F2DC4F-42CB-462E-BA8F-C2C9BF2C4543}" type="pres">
      <dgm:prSet presAssocID="{6DB5290D-05D2-4F83-8843-4B2C18BD809E}" presName="node" presStyleLbl="node1" presStyleIdx="2" presStyleCnt="3">
        <dgm:presLayoutVars>
          <dgm:bulletEnabled val="1"/>
        </dgm:presLayoutVars>
      </dgm:prSet>
      <dgm:spPr/>
    </dgm:pt>
    <dgm:pt modelId="{DE2C1310-39E7-4587-B3DB-8046B196DDE5}" type="pres">
      <dgm:prSet presAssocID="{6DB5290D-05D2-4F83-8843-4B2C18BD809E}" presName="invisiNode" presStyleLbl="node1" presStyleIdx="2" presStyleCnt="3"/>
      <dgm:spPr/>
    </dgm:pt>
    <dgm:pt modelId="{39F94AAF-7840-453A-84F1-E9B0B88D041D}" type="pres">
      <dgm:prSet presAssocID="{6DB5290D-05D2-4F83-8843-4B2C18BD809E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672BD3AC-E4DA-4DBB-BB3D-B627D1309BCA}" type="presOf" srcId="{146CBCDF-8CF8-4584-9361-CB5A122A0688}" destId="{92B8A575-B74E-43AE-A3DD-4F946F3DDB64}" srcOrd="0" destOrd="0" presId="urn:microsoft.com/office/officeart/2005/8/layout/pList2"/>
    <dgm:cxn modelId="{A29713DB-40E1-4B21-8BBB-6D5D7F33B11E}" type="presOf" srcId="{6DB5290D-05D2-4F83-8843-4B2C18BD809E}" destId="{C9F2DC4F-42CB-462E-BA8F-C2C9BF2C4543}" srcOrd="0" destOrd="0" presId="urn:microsoft.com/office/officeart/2005/8/layout/pList2"/>
    <dgm:cxn modelId="{20077AE2-3F54-4A06-9442-437B7249E18D}" type="presOf" srcId="{D37723A5-3971-4358-8330-32CB76E46550}" destId="{7DA6A782-55B0-4CCB-A498-7FE7880B3AA2}" srcOrd="0" destOrd="0" presId="urn:microsoft.com/office/officeart/2005/8/layout/pList2"/>
    <dgm:cxn modelId="{26E7736E-9813-46D3-A56F-CA79D15DC2C6}" srcId="{146CBCDF-8CF8-4584-9361-CB5A122A0688}" destId="{1766483C-320F-459D-9DD4-82118A6E5A7C}" srcOrd="1" destOrd="0" parTransId="{3BDE4FF9-559A-4001-B2FF-A21BD8ED8B4D}" sibTransId="{4A735C27-54F6-4641-BCDE-EE650A45A9B6}"/>
    <dgm:cxn modelId="{DE744BF2-3655-404B-BE64-9D5734A0458F}" type="presOf" srcId="{4A735C27-54F6-4641-BCDE-EE650A45A9B6}" destId="{2CEB8097-9BC3-4BBC-9483-E7ECEAE412CC}" srcOrd="0" destOrd="0" presId="urn:microsoft.com/office/officeart/2005/8/layout/pList2"/>
    <dgm:cxn modelId="{9EB4AF13-839D-401A-AF43-0CC574F6A009}" srcId="{146CBCDF-8CF8-4584-9361-CB5A122A0688}" destId="{6DB5290D-05D2-4F83-8843-4B2C18BD809E}" srcOrd="2" destOrd="0" parTransId="{7665BF30-18A5-4123-987A-797A7751CB12}" sibTransId="{218524AF-BBF6-4636-B1EB-9800AB5907B8}"/>
    <dgm:cxn modelId="{ACD1A358-C379-44AC-AAB4-ED9AF177EC13}" srcId="{146CBCDF-8CF8-4584-9361-CB5A122A0688}" destId="{D37723A5-3971-4358-8330-32CB76E46550}" srcOrd="0" destOrd="0" parTransId="{7785DE61-6AE7-4CE5-8CEB-E79DA65B81D4}" sibTransId="{7886781D-8C73-41A3-A75E-AD55AAF472ED}"/>
    <dgm:cxn modelId="{68076E76-D17B-476F-95DA-2F5A490D384A}" type="presOf" srcId="{1766483C-320F-459D-9DD4-82118A6E5A7C}" destId="{602724C6-FC0E-45DA-96BF-80670E91C28A}" srcOrd="0" destOrd="0" presId="urn:microsoft.com/office/officeart/2005/8/layout/pList2"/>
    <dgm:cxn modelId="{B54ABA91-7BC1-4FA4-A2C2-D90D59539282}" type="presOf" srcId="{7886781D-8C73-41A3-A75E-AD55AAF472ED}" destId="{67D18DB0-8ECE-43F1-A888-868801A18078}" srcOrd="0" destOrd="0" presId="urn:microsoft.com/office/officeart/2005/8/layout/pList2"/>
    <dgm:cxn modelId="{759480A3-E2CE-474F-BDD0-6F1856102308}" type="presParOf" srcId="{92B8A575-B74E-43AE-A3DD-4F946F3DDB64}" destId="{E90D55EE-BCD8-40F6-A23C-C92F4C829E36}" srcOrd="0" destOrd="0" presId="urn:microsoft.com/office/officeart/2005/8/layout/pList2"/>
    <dgm:cxn modelId="{2E9618CA-5B4C-43BB-9A3A-7D1718C32239}" type="presParOf" srcId="{92B8A575-B74E-43AE-A3DD-4F946F3DDB64}" destId="{EA44218A-6228-41F2-87B1-0267938E6922}" srcOrd="1" destOrd="0" presId="urn:microsoft.com/office/officeart/2005/8/layout/pList2"/>
    <dgm:cxn modelId="{967AAAD4-9A37-4FFC-B085-EEBAA3C58EDF}" type="presParOf" srcId="{EA44218A-6228-41F2-87B1-0267938E6922}" destId="{19807FD5-79D1-433F-9300-9B45828A1E81}" srcOrd="0" destOrd="0" presId="urn:microsoft.com/office/officeart/2005/8/layout/pList2"/>
    <dgm:cxn modelId="{2A7011B1-5770-4BAE-BE33-805E33E13FBF}" type="presParOf" srcId="{19807FD5-79D1-433F-9300-9B45828A1E81}" destId="{7DA6A782-55B0-4CCB-A498-7FE7880B3AA2}" srcOrd="0" destOrd="0" presId="urn:microsoft.com/office/officeart/2005/8/layout/pList2"/>
    <dgm:cxn modelId="{C76291F6-EFD9-4697-A78E-9C48014936B3}" type="presParOf" srcId="{19807FD5-79D1-433F-9300-9B45828A1E81}" destId="{7BF2F1D1-46D2-4763-BAD4-597951E4F819}" srcOrd="1" destOrd="0" presId="urn:microsoft.com/office/officeart/2005/8/layout/pList2"/>
    <dgm:cxn modelId="{5245A489-EE7B-4484-959C-3FF2130B5C49}" type="presParOf" srcId="{19807FD5-79D1-433F-9300-9B45828A1E81}" destId="{882EE027-9FE3-401A-B67B-B632BCFD6175}" srcOrd="2" destOrd="0" presId="urn:microsoft.com/office/officeart/2005/8/layout/pList2"/>
    <dgm:cxn modelId="{6510CB7E-9635-4E22-90A5-0958CE9C6276}" type="presParOf" srcId="{EA44218A-6228-41F2-87B1-0267938E6922}" destId="{67D18DB0-8ECE-43F1-A888-868801A18078}" srcOrd="1" destOrd="0" presId="urn:microsoft.com/office/officeart/2005/8/layout/pList2"/>
    <dgm:cxn modelId="{BD54CBA0-5774-4201-B348-77A3FA4E1F77}" type="presParOf" srcId="{EA44218A-6228-41F2-87B1-0267938E6922}" destId="{F1F72781-E475-4744-8D55-A1B1CE10D9C9}" srcOrd="2" destOrd="0" presId="urn:microsoft.com/office/officeart/2005/8/layout/pList2"/>
    <dgm:cxn modelId="{481CEC79-87C3-41EB-9249-1F5709BF8FE4}" type="presParOf" srcId="{F1F72781-E475-4744-8D55-A1B1CE10D9C9}" destId="{602724C6-FC0E-45DA-96BF-80670E91C28A}" srcOrd="0" destOrd="0" presId="urn:microsoft.com/office/officeart/2005/8/layout/pList2"/>
    <dgm:cxn modelId="{560C5327-F2E0-452B-8550-F8B8297A30B4}" type="presParOf" srcId="{F1F72781-E475-4744-8D55-A1B1CE10D9C9}" destId="{7E2D7934-39E5-44AF-83F2-A6B2E867B014}" srcOrd="1" destOrd="0" presId="urn:microsoft.com/office/officeart/2005/8/layout/pList2"/>
    <dgm:cxn modelId="{028C81AF-DB50-40C0-8DAB-4FA9AB8EF0D8}" type="presParOf" srcId="{F1F72781-E475-4744-8D55-A1B1CE10D9C9}" destId="{496D987B-A35C-4719-BA5B-3CCB97DFDBE0}" srcOrd="2" destOrd="0" presId="urn:microsoft.com/office/officeart/2005/8/layout/pList2"/>
    <dgm:cxn modelId="{04BD4E6C-35B5-45ED-99DC-7D5CD7370A6C}" type="presParOf" srcId="{EA44218A-6228-41F2-87B1-0267938E6922}" destId="{2CEB8097-9BC3-4BBC-9483-E7ECEAE412CC}" srcOrd="3" destOrd="0" presId="urn:microsoft.com/office/officeart/2005/8/layout/pList2"/>
    <dgm:cxn modelId="{CCD3924C-F94B-4797-ABB9-E9AFDB871A70}" type="presParOf" srcId="{EA44218A-6228-41F2-87B1-0267938E6922}" destId="{67B2894C-9593-438C-BFBF-FA002D221301}" srcOrd="4" destOrd="0" presId="urn:microsoft.com/office/officeart/2005/8/layout/pList2"/>
    <dgm:cxn modelId="{3CB75FCF-D314-481B-ABF7-20004EC558AC}" type="presParOf" srcId="{67B2894C-9593-438C-BFBF-FA002D221301}" destId="{C9F2DC4F-42CB-462E-BA8F-C2C9BF2C4543}" srcOrd="0" destOrd="0" presId="urn:microsoft.com/office/officeart/2005/8/layout/pList2"/>
    <dgm:cxn modelId="{7FA49331-ADFC-4F23-9725-046AC1ADBD97}" type="presParOf" srcId="{67B2894C-9593-438C-BFBF-FA002D221301}" destId="{DE2C1310-39E7-4587-B3DB-8046B196DDE5}" srcOrd="1" destOrd="0" presId="urn:microsoft.com/office/officeart/2005/8/layout/pList2"/>
    <dgm:cxn modelId="{7F80B938-810B-49F9-87E9-8FCE8C1F1B4B}" type="presParOf" srcId="{67B2894C-9593-438C-BFBF-FA002D221301}" destId="{39F94AAF-7840-453A-84F1-E9B0B88D041D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60C982-26FE-40C3-AF96-AEC651F8F025}">
      <dsp:nvSpPr>
        <dsp:cNvPr id="0" name=""/>
        <dsp:cNvSpPr/>
      </dsp:nvSpPr>
      <dsp:spPr>
        <a:xfrm>
          <a:off x="10238" y="2510903"/>
          <a:ext cx="3060320" cy="18361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Сложение </a:t>
          </a:r>
          <a:endParaRPr lang="ru-RU" sz="4100" kern="1200" dirty="0"/>
        </a:p>
      </dsp:txBody>
      <dsp:txXfrm>
        <a:off x="64018" y="2564683"/>
        <a:ext cx="2952760" cy="1728632"/>
      </dsp:txXfrm>
    </dsp:sp>
    <dsp:sp modelId="{7F4A8701-47D0-4989-9706-D0DD7F0EF1FB}">
      <dsp:nvSpPr>
        <dsp:cNvPr id="0" name=""/>
        <dsp:cNvSpPr/>
      </dsp:nvSpPr>
      <dsp:spPr>
        <a:xfrm>
          <a:off x="3376590" y="3049520"/>
          <a:ext cx="648787" cy="7589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/>
        </a:p>
      </dsp:txBody>
      <dsp:txXfrm>
        <a:off x="3376590" y="3201312"/>
        <a:ext cx="454151" cy="455375"/>
      </dsp:txXfrm>
    </dsp:sp>
    <dsp:sp modelId="{4107CD74-2B4C-4B14-AD0E-66A987B892C1}">
      <dsp:nvSpPr>
        <dsp:cNvPr id="0" name=""/>
        <dsp:cNvSpPr/>
      </dsp:nvSpPr>
      <dsp:spPr>
        <a:xfrm>
          <a:off x="4294686" y="2510903"/>
          <a:ext cx="3060320" cy="18361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Вычитание </a:t>
          </a:r>
          <a:endParaRPr lang="ru-RU" sz="4100" kern="1200" dirty="0"/>
        </a:p>
      </dsp:txBody>
      <dsp:txXfrm>
        <a:off x="4348466" y="2564683"/>
        <a:ext cx="2952760" cy="1728632"/>
      </dsp:txXfrm>
    </dsp:sp>
    <dsp:sp modelId="{21078120-5B96-4A78-97C5-13119749B3C4}">
      <dsp:nvSpPr>
        <dsp:cNvPr id="0" name=""/>
        <dsp:cNvSpPr/>
      </dsp:nvSpPr>
      <dsp:spPr>
        <a:xfrm>
          <a:off x="7661039" y="3049520"/>
          <a:ext cx="648787" cy="7589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/>
        </a:p>
      </dsp:txBody>
      <dsp:txXfrm>
        <a:off x="7661039" y="3201312"/>
        <a:ext cx="454151" cy="455375"/>
      </dsp:txXfrm>
    </dsp:sp>
    <dsp:sp modelId="{187B9040-565A-41BE-8644-297BDD9CB08F}">
      <dsp:nvSpPr>
        <dsp:cNvPr id="0" name=""/>
        <dsp:cNvSpPr/>
      </dsp:nvSpPr>
      <dsp:spPr>
        <a:xfrm>
          <a:off x="8579135" y="2510903"/>
          <a:ext cx="3060320" cy="18361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Умножение </a:t>
          </a:r>
          <a:endParaRPr lang="ru-RU" sz="4100" kern="1200" dirty="0"/>
        </a:p>
      </dsp:txBody>
      <dsp:txXfrm>
        <a:off x="8632915" y="2564683"/>
        <a:ext cx="2952760" cy="17286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0D55EE-BCD8-40F6-A23C-C92F4C829E36}">
      <dsp:nvSpPr>
        <dsp:cNvPr id="0" name=""/>
        <dsp:cNvSpPr/>
      </dsp:nvSpPr>
      <dsp:spPr>
        <a:xfrm>
          <a:off x="0" y="0"/>
          <a:ext cx="12073247" cy="308610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2EE027-9FE3-401A-B67B-B632BCFD6175}">
      <dsp:nvSpPr>
        <dsp:cNvPr id="0" name=""/>
        <dsp:cNvSpPr/>
      </dsp:nvSpPr>
      <dsp:spPr>
        <a:xfrm>
          <a:off x="362197" y="411480"/>
          <a:ext cx="3546516" cy="226314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A6A782-55B0-4CCB-A498-7FE7880B3AA2}">
      <dsp:nvSpPr>
        <dsp:cNvPr id="0" name=""/>
        <dsp:cNvSpPr/>
      </dsp:nvSpPr>
      <dsp:spPr>
        <a:xfrm rot="10800000">
          <a:off x="362197" y="3086099"/>
          <a:ext cx="3546516" cy="377190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t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Слагаемое 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Слагаемое 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Сумма </a:t>
          </a:r>
          <a:endParaRPr lang="ru-RU" sz="3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471265" y="3086099"/>
        <a:ext cx="3328380" cy="3662832"/>
      </dsp:txXfrm>
    </dsp:sp>
    <dsp:sp modelId="{496D987B-A35C-4719-BA5B-3CCB97DFDBE0}">
      <dsp:nvSpPr>
        <dsp:cNvPr id="0" name=""/>
        <dsp:cNvSpPr/>
      </dsp:nvSpPr>
      <dsp:spPr>
        <a:xfrm>
          <a:off x="4263365" y="411480"/>
          <a:ext cx="3546516" cy="226314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2724C6-FC0E-45DA-96BF-80670E91C28A}">
      <dsp:nvSpPr>
        <dsp:cNvPr id="0" name=""/>
        <dsp:cNvSpPr/>
      </dsp:nvSpPr>
      <dsp:spPr>
        <a:xfrm rot="10800000">
          <a:off x="4263365" y="3086099"/>
          <a:ext cx="3546516" cy="377190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t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Умножаемое 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Вычитаемое 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Разность </a:t>
          </a:r>
          <a:endParaRPr lang="ru-RU" sz="3500" kern="1200" dirty="0"/>
        </a:p>
      </dsp:txBody>
      <dsp:txXfrm rot="10800000">
        <a:off x="4372433" y="3086099"/>
        <a:ext cx="3328380" cy="3662832"/>
      </dsp:txXfrm>
    </dsp:sp>
    <dsp:sp modelId="{39F94AAF-7840-453A-84F1-E9B0B88D041D}">
      <dsp:nvSpPr>
        <dsp:cNvPr id="0" name=""/>
        <dsp:cNvSpPr/>
      </dsp:nvSpPr>
      <dsp:spPr>
        <a:xfrm>
          <a:off x="8164533" y="411480"/>
          <a:ext cx="3546516" cy="226314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F2DC4F-42CB-462E-BA8F-C2C9BF2C4543}">
      <dsp:nvSpPr>
        <dsp:cNvPr id="0" name=""/>
        <dsp:cNvSpPr/>
      </dsp:nvSpPr>
      <dsp:spPr>
        <a:xfrm rot="10800000">
          <a:off x="8164533" y="3086099"/>
          <a:ext cx="3546516" cy="377190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t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Множитель 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Множитель 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Произведение </a:t>
          </a:r>
          <a:endParaRPr lang="ru-RU" sz="3500" kern="1200" dirty="0"/>
        </a:p>
      </dsp:txBody>
      <dsp:txXfrm rot="10800000">
        <a:off x="8273601" y="3086099"/>
        <a:ext cx="3328380" cy="36628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F8C7-CBFD-4D23-932D-9DFA794821D4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4D3A5-A09C-470A-A67F-88B5AD272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772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F8C7-CBFD-4D23-932D-9DFA794821D4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4D3A5-A09C-470A-A67F-88B5AD272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593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F8C7-CBFD-4D23-932D-9DFA794821D4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4D3A5-A09C-470A-A67F-88B5AD272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453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F8C7-CBFD-4D23-932D-9DFA794821D4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4D3A5-A09C-470A-A67F-88B5AD272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65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F8C7-CBFD-4D23-932D-9DFA794821D4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4D3A5-A09C-470A-A67F-88B5AD272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186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F8C7-CBFD-4D23-932D-9DFA794821D4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4D3A5-A09C-470A-A67F-88B5AD272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781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F8C7-CBFD-4D23-932D-9DFA794821D4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4D3A5-A09C-470A-A67F-88B5AD272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918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F8C7-CBFD-4D23-932D-9DFA794821D4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4D3A5-A09C-470A-A67F-88B5AD272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8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F8C7-CBFD-4D23-932D-9DFA794821D4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4D3A5-A09C-470A-A67F-88B5AD272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040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F8C7-CBFD-4D23-932D-9DFA794821D4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4D3A5-A09C-470A-A67F-88B5AD272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490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F8C7-CBFD-4D23-932D-9DFA794821D4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4D3A5-A09C-470A-A67F-88B5AD272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97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4F8C7-CBFD-4D23-932D-9DFA794821D4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4D3A5-A09C-470A-A67F-88B5AD272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966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673869762"/>
              </p:ext>
            </p:extLst>
          </p:nvPr>
        </p:nvGraphicFramePr>
        <p:xfrm>
          <a:off x="83127" y="0"/>
          <a:ext cx="11649694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607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5944399"/>
              </p:ext>
            </p:extLst>
          </p:nvPr>
        </p:nvGraphicFramePr>
        <p:xfrm>
          <a:off x="118752" y="0"/>
          <a:ext cx="12073247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40471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5008" y="2253301"/>
            <a:ext cx="12302836" cy="1325563"/>
          </a:xfrm>
        </p:spPr>
        <p:txBody>
          <a:bodyPr>
            <a:noAutofit/>
          </a:bodyPr>
          <a:lstStyle/>
          <a:p>
            <a:pPr algn="ctr"/>
            <a:r>
              <a:rPr lang="ru-RU" sz="1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  <a:r>
              <a:rPr lang="ru-RU" sz="1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«Деление »</a:t>
            </a:r>
            <a:endParaRPr lang="ru-RU" sz="1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65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"/>
            <a:ext cx="12065330" cy="670955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8+6=                          14-8=</a:t>
            </a:r>
          </a:p>
          <a:p>
            <a:pPr marL="0" indent="0" algn="just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6+6=                           6*2=</a:t>
            </a:r>
          </a:p>
          <a:p>
            <a:pPr marL="0" indent="0" algn="just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7+9=                           3*5=</a:t>
            </a:r>
          </a:p>
          <a:p>
            <a:pPr marL="0" indent="0" algn="just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15-7=                           8*2=   </a:t>
            </a:r>
          </a:p>
          <a:p>
            <a:pPr marL="0" indent="0" algn="just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11-6=</a:t>
            </a:r>
          </a:p>
          <a:p>
            <a:pPr marL="0" indent="0">
              <a:buNone/>
            </a:pPr>
            <a:endParaRPr lang="ru-RU" sz="3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188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2506"/>
            <a:ext cx="1200595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8+6=14               14-8=6</a:t>
            </a:r>
          </a:p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6+6= 12              6*2=12</a:t>
            </a:r>
          </a:p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7+9= 16               3*5=15</a:t>
            </a:r>
          </a:p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15-7= 8                8*2=16 </a:t>
            </a:r>
          </a:p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11-6=5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92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5320"/>
            <a:ext cx="11972544" cy="644055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 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с арифметическим действием «деление»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49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946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урока 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1325562"/>
            <a:ext cx="12089081" cy="55324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/>
              <a:t>•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Познакомимся со знаком деления 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•Рассмотрим пример задачи на деление 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•Решим задачи на деление 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•Решим математические выражения с помощью схем.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•Научимся отличать задачи на деление по содержанию от задач на деление поровну.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773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03" y="546265"/>
            <a:ext cx="7220197" cy="31707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9382" y="3515095"/>
            <a:ext cx="1163145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6:2= 3 (к)</a:t>
            </a:r>
          </a:p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3 конверта с марками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821" y="-9801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 1 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65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558140"/>
            <a:ext cx="6685808" cy="325383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№ 2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191990"/>
            <a:ext cx="1237261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6:3=2 (я)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2 яблока положили на каждую тарелку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54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130</Words>
  <Application>Microsoft Office PowerPoint</Application>
  <PresentationFormat>Широкоэкранный</PresentationFormat>
  <Paragraphs>36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Тема: «Деление »</vt:lpstr>
      <vt:lpstr>Презентация PowerPoint</vt:lpstr>
      <vt:lpstr>Презентация PowerPoint</vt:lpstr>
      <vt:lpstr>Презентация PowerPoint</vt:lpstr>
      <vt:lpstr>План урока </vt:lpstr>
      <vt:lpstr>Задача № 1 </vt:lpstr>
      <vt:lpstr>Задача № 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4</cp:revision>
  <dcterms:created xsi:type="dcterms:W3CDTF">2019-11-18T19:08:49Z</dcterms:created>
  <dcterms:modified xsi:type="dcterms:W3CDTF">2019-11-18T19:51:38Z</dcterms:modified>
</cp:coreProperties>
</file>