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62" r:id="rId5"/>
    <p:sldId id="263" r:id="rId6"/>
    <p:sldId id="264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8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64809925-A81F-48BC-8B62-D0B07763CD11}" type="datetimeFigureOut">
              <a:rPr lang="ru-RU" smtClean="0"/>
              <a:t>14.02.2022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5E8EBC2E-75CC-4B41-A7CF-EFC3F87EFF4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09925-A81F-48BC-8B62-D0B07763CD11}" type="datetimeFigureOut">
              <a:rPr lang="ru-RU" smtClean="0"/>
              <a:t>14.02.2022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EBC2E-75CC-4B41-A7CF-EFC3F87EFF4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09925-A81F-48BC-8B62-D0B07763CD11}" type="datetimeFigureOut">
              <a:rPr lang="ru-RU" smtClean="0"/>
              <a:t>14.02.2022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EBC2E-75CC-4B41-A7CF-EFC3F87EFF4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09925-A81F-48BC-8B62-D0B07763CD11}" type="datetimeFigureOut">
              <a:rPr lang="ru-RU" smtClean="0"/>
              <a:t>14.02.2022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EBC2E-75CC-4B41-A7CF-EFC3F87EFF4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09925-A81F-48BC-8B62-D0B07763CD11}" type="datetimeFigureOut">
              <a:rPr lang="ru-RU" smtClean="0"/>
              <a:t>14.02.2022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EBC2E-75CC-4B41-A7CF-EFC3F87EFF4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09925-A81F-48BC-8B62-D0B07763CD11}" type="datetimeFigureOut">
              <a:rPr lang="ru-RU" smtClean="0"/>
              <a:t>14.02.2022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EBC2E-75CC-4B41-A7CF-EFC3F87EFF46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09925-A81F-48BC-8B62-D0B07763CD11}" type="datetimeFigureOut">
              <a:rPr lang="ru-RU" smtClean="0"/>
              <a:t>14.02.2022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EBC2E-75CC-4B41-A7CF-EFC3F87EFF46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09925-A81F-48BC-8B62-D0B07763CD11}" type="datetimeFigureOut">
              <a:rPr lang="ru-RU" smtClean="0"/>
              <a:t>14.02.2022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EBC2E-75CC-4B41-A7CF-EFC3F87EFF4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09925-A81F-48BC-8B62-D0B07763CD11}" type="datetimeFigureOut">
              <a:rPr lang="ru-RU" smtClean="0"/>
              <a:t>14.02.2022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EBC2E-75CC-4B41-A7CF-EFC3F87EFF4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64809925-A81F-48BC-8B62-D0B07763CD11}" type="datetimeFigureOut">
              <a:rPr lang="ru-RU" smtClean="0"/>
              <a:t>14.02.2022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5E8EBC2E-75CC-4B41-A7CF-EFC3F87EFF4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64809925-A81F-48BC-8B62-D0B07763CD11}" type="datetimeFigureOut">
              <a:rPr lang="ru-RU" smtClean="0"/>
              <a:t>14.02.2022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5E8EBC2E-75CC-4B41-A7CF-EFC3F87EFF4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64809925-A81F-48BC-8B62-D0B07763CD11}" type="datetimeFigureOut">
              <a:rPr lang="ru-RU" smtClean="0"/>
              <a:t>14.02.2022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5E8EBC2E-75CC-4B41-A7CF-EFC3F87EFF4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412777"/>
            <a:ext cx="7774632" cy="2187674"/>
          </a:xfrm>
        </p:spPr>
        <p:txBody>
          <a:bodyPr>
            <a:normAutofit/>
          </a:bodyPr>
          <a:lstStyle/>
          <a:p>
            <a:r>
              <a:rPr lang="ru-RU" sz="1400" dirty="0" err="1" smtClean="0"/>
              <a:t>Линевская</a:t>
            </a:r>
            <a:r>
              <a:rPr lang="ru-RU" sz="1400" dirty="0" smtClean="0"/>
              <a:t> школа- интернат</a:t>
            </a:r>
            <a:br>
              <a:rPr lang="ru-RU" sz="1400" dirty="0" smtClean="0"/>
            </a:br>
            <a:r>
              <a:rPr lang="ru-RU" sz="1400" dirty="0"/>
              <a:t/>
            </a:r>
            <a:br>
              <a:rPr lang="ru-RU" sz="1400" dirty="0"/>
            </a:br>
            <a:r>
              <a:rPr lang="ru-RU" sz="3200" dirty="0" smtClean="0"/>
              <a:t>Проект</a:t>
            </a:r>
            <a:br>
              <a:rPr lang="ru-RU" sz="3200" dirty="0" smtClean="0"/>
            </a:br>
            <a:r>
              <a:rPr lang="ru-RU" sz="3200" dirty="0" smtClean="0"/>
              <a:t>Игра-</a:t>
            </a:r>
            <a:r>
              <a:rPr lang="ru-RU" sz="3200" dirty="0" err="1" smtClean="0"/>
              <a:t>ходилка</a:t>
            </a:r>
            <a:r>
              <a:rPr lang="ru-RU" sz="3200" dirty="0" smtClean="0"/>
              <a:t> « По дорогам </a:t>
            </a:r>
            <a:r>
              <a:rPr lang="ru-RU" sz="3200" dirty="0" err="1" smtClean="0"/>
              <a:t>Искитимского</a:t>
            </a:r>
            <a:r>
              <a:rPr lang="ru-RU" sz="3200" dirty="0" smtClean="0"/>
              <a:t> района»</a:t>
            </a: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r"/>
            <a:r>
              <a:rPr lang="ru-RU" sz="1800" dirty="0" smtClean="0"/>
              <a:t>Исполнители: учащиеся 6 класса</a:t>
            </a:r>
          </a:p>
          <a:p>
            <a:pPr algn="r"/>
            <a:r>
              <a:rPr lang="ru-RU" sz="1800" dirty="0" smtClean="0"/>
              <a:t>Руководитель: Богданова Л.И.</a:t>
            </a:r>
          </a:p>
          <a:p>
            <a:pPr algn="r"/>
            <a:r>
              <a:rPr lang="ru-RU" sz="1800" dirty="0"/>
              <a:t>у</a:t>
            </a:r>
            <a:r>
              <a:rPr lang="ru-RU" sz="1800" dirty="0" smtClean="0"/>
              <a:t>читель географии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29189128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Цель проекта: </a:t>
            </a:r>
            <a:r>
              <a:rPr lang="ru-RU" sz="3100" dirty="0" smtClean="0"/>
              <a:t>создание игры-</a:t>
            </a:r>
            <a:r>
              <a:rPr lang="ru-RU" sz="3100" dirty="0" err="1" smtClean="0"/>
              <a:t>ходилки</a:t>
            </a:r>
            <a:r>
              <a:rPr lang="ru-RU" sz="3100" dirty="0" smtClean="0"/>
              <a:t> « По дорогам </a:t>
            </a:r>
            <a:r>
              <a:rPr lang="ru-RU" sz="3100" dirty="0" err="1" smtClean="0"/>
              <a:t>Искитимского</a:t>
            </a:r>
            <a:r>
              <a:rPr lang="ru-RU" sz="3100" dirty="0" smtClean="0"/>
              <a:t> района»</a:t>
            </a:r>
            <a:endParaRPr lang="ru-RU" sz="31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 smtClean="0"/>
              <a:t>Задачи</a:t>
            </a:r>
          </a:p>
          <a:p>
            <a:pPr lvl="0">
              <a:lnSpc>
                <a:spcPct val="115000"/>
              </a:lnSpc>
              <a:buFont typeface="+mj-lt"/>
              <a:buAutoNum type="arabicPeriod"/>
            </a:pPr>
            <a:r>
              <a:rPr lang="ru-RU" dirty="0" smtClean="0">
                <a:effectLst/>
                <a:latin typeface="Times New Roman"/>
                <a:ea typeface="Calibri"/>
                <a:cs typeface="Times New Roman"/>
              </a:rPr>
              <a:t>Используя различные источники информации ( компьютер, литература), найти  интересные фотографии с достопримечательностями </a:t>
            </a:r>
            <a:r>
              <a:rPr lang="ru-RU" dirty="0" err="1" smtClean="0">
                <a:effectLst/>
                <a:latin typeface="Times New Roman"/>
                <a:ea typeface="Calibri"/>
                <a:cs typeface="Times New Roman"/>
              </a:rPr>
              <a:t>Искитимского</a:t>
            </a:r>
            <a:r>
              <a:rPr lang="ru-RU" dirty="0" smtClean="0">
                <a:effectLst/>
                <a:latin typeface="Times New Roman"/>
                <a:ea typeface="Calibri"/>
                <a:cs typeface="Times New Roman"/>
              </a:rPr>
              <a:t> района и города </a:t>
            </a:r>
            <a:r>
              <a:rPr lang="ru-RU" dirty="0" err="1" smtClean="0">
                <a:effectLst/>
                <a:latin typeface="Times New Roman"/>
                <a:ea typeface="Calibri"/>
                <a:cs typeface="Times New Roman"/>
              </a:rPr>
              <a:t>Искитима</a:t>
            </a:r>
            <a:r>
              <a:rPr lang="ru-RU" dirty="0" smtClean="0">
                <a:effectLst/>
                <a:latin typeface="Times New Roman"/>
                <a:ea typeface="Calibri"/>
                <a:cs typeface="Times New Roman"/>
              </a:rPr>
              <a:t>.</a:t>
            </a:r>
            <a:endParaRPr lang="ru-RU" sz="2400" dirty="0"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buFont typeface="+mj-lt"/>
              <a:buAutoNum type="arabicPeriod"/>
            </a:pPr>
            <a:r>
              <a:rPr lang="ru-RU" dirty="0" smtClean="0">
                <a:effectLst/>
                <a:latin typeface="Times New Roman"/>
                <a:ea typeface="Calibri"/>
                <a:cs typeface="Times New Roman"/>
              </a:rPr>
              <a:t>Изготовить основу  для игры –карту  </a:t>
            </a:r>
            <a:r>
              <a:rPr lang="ru-RU" dirty="0" err="1" smtClean="0">
                <a:effectLst/>
                <a:latin typeface="Times New Roman"/>
                <a:ea typeface="Calibri"/>
                <a:cs typeface="Times New Roman"/>
              </a:rPr>
              <a:t>Искитимского</a:t>
            </a:r>
            <a:r>
              <a:rPr lang="ru-RU" dirty="0" smtClean="0">
                <a:effectLst/>
                <a:latin typeface="Times New Roman"/>
                <a:ea typeface="Calibri"/>
                <a:cs typeface="Times New Roman"/>
              </a:rPr>
              <a:t> района.</a:t>
            </a:r>
            <a:endParaRPr lang="ru-RU" sz="2400" dirty="0"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buFont typeface="+mj-lt"/>
              <a:buAutoNum type="arabicPeriod"/>
            </a:pPr>
            <a:r>
              <a:rPr lang="ru-RU" dirty="0" smtClean="0">
                <a:effectLst/>
                <a:latin typeface="Times New Roman"/>
                <a:ea typeface="Calibri"/>
                <a:cs typeface="Times New Roman"/>
              </a:rPr>
              <a:t>На уроке труда сделать кубик и фишки, вырезать кружки из бумаги разных цветов и приклеить их по четырем направлениям .</a:t>
            </a:r>
            <a:endParaRPr lang="ru-RU" sz="2400" dirty="0"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buFont typeface="+mj-lt"/>
              <a:buAutoNum type="arabicPeriod"/>
            </a:pPr>
            <a:r>
              <a:rPr lang="ru-RU" dirty="0" smtClean="0">
                <a:effectLst/>
                <a:latin typeface="Times New Roman"/>
                <a:ea typeface="Calibri"/>
                <a:cs typeface="Times New Roman"/>
              </a:rPr>
              <a:t>На принтере распечатать в нужном размере рисунки и наклеить их на карту.</a:t>
            </a:r>
            <a:endParaRPr lang="ru-RU" sz="2400" dirty="0"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buFont typeface="+mj-lt"/>
              <a:buAutoNum type="arabicPeriod"/>
            </a:pPr>
            <a:r>
              <a:rPr lang="ru-RU" dirty="0" smtClean="0">
                <a:effectLst/>
                <a:latin typeface="Times New Roman"/>
                <a:ea typeface="Calibri"/>
                <a:cs typeface="Times New Roman"/>
              </a:rPr>
              <a:t>Разработать краткое описание условий игры</a:t>
            </a:r>
            <a:endParaRPr lang="ru-RU" sz="2400" dirty="0"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buFont typeface="+mj-lt"/>
              <a:buAutoNum type="arabicPeriod"/>
            </a:pPr>
            <a:r>
              <a:rPr lang="ru-RU" dirty="0" smtClean="0">
                <a:effectLst/>
                <a:latin typeface="Times New Roman"/>
                <a:ea typeface="Calibri"/>
                <a:cs typeface="Times New Roman"/>
              </a:rPr>
              <a:t>Приготовить презентацию и  защиту проекта</a:t>
            </a:r>
            <a:endParaRPr lang="ru-RU" sz="2400" dirty="0">
              <a:ea typeface="Calibri"/>
              <a:cs typeface="Times New Roman"/>
            </a:endParaRPr>
          </a:p>
          <a:p>
            <a:pPr marL="11430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dirty="0" smtClean="0">
                <a:effectLst/>
                <a:latin typeface="Times New Roman"/>
                <a:ea typeface="Calibri"/>
                <a:cs typeface="Times New Roman"/>
              </a:rPr>
              <a:t> </a:t>
            </a:r>
            <a:endParaRPr lang="ru-RU" sz="2400" dirty="0">
              <a:ea typeface="Calibri"/>
              <a:cs typeface="Times New Roman"/>
            </a:endParaRPr>
          </a:p>
          <a:p>
            <a:pPr marL="11430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 smtClean="0">
                <a:effectLst/>
                <a:latin typeface="Times New Roman"/>
                <a:ea typeface="Calibri"/>
                <a:cs typeface="Times New Roman"/>
              </a:rPr>
              <a:t> </a:t>
            </a:r>
            <a:endParaRPr lang="ru-RU" sz="2400" dirty="0">
              <a:ea typeface="Calibri"/>
              <a:cs typeface="Times New Roman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552776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Этапы проекта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1. Подготовительный- поиск информации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6126" y="2780929"/>
            <a:ext cx="2393310" cy="3191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2953" y="2852936"/>
            <a:ext cx="2339305" cy="3119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956600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19256" cy="994122"/>
          </a:xfrm>
        </p:spPr>
        <p:txBody>
          <a:bodyPr/>
          <a:lstStyle/>
          <a:p>
            <a:r>
              <a:rPr lang="ru-RU" dirty="0" smtClean="0"/>
              <a:t>2. Основной этап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303002"/>
            <a:ext cx="2454425" cy="1948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7061" y="1577257"/>
            <a:ext cx="1664940" cy="2219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9404" y="2089022"/>
            <a:ext cx="1744216" cy="23256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6805" y="2600204"/>
            <a:ext cx="1783253" cy="2377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99591" y="3789040"/>
            <a:ext cx="19442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v"/>
            </a:pPr>
            <a:r>
              <a:rPr lang="ru-RU" sz="1200" dirty="0" smtClean="0"/>
              <a:t>Учимся работать на принтере</a:t>
            </a:r>
            <a:endParaRPr lang="ru-RU" sz="1200" dirty="0"/>
          </a:p>
        </p:txBody>
      </p:sp>
      <p:sp>
        <p:nvSpPr>
          <p:cNvPr id="6" name="TextBox 5"/>
          <p:cNvSpPr txBox="1"/>
          <p:nvPr/>
        </p:nvSpPr>
        <p:spPr>
          <a:xfrm>
            <a:off x="2843809" y="4045311"/>
            <a:ext cx="19442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v"/>
            </a:pPr>
            <a:r>
              <a:rPr lang="ru-RU" sz="1200" dirty="0" smtClean="0"/>
              <a:t>Готовим основу для игры -</a:t>
            </a:r>
          </a:p>
          <a:p>
            <a:r>
              <a:rPr lang="ru-RU" sz="1200" dirty="0" smtClean="0"/>
              <a:t>       карту района</a:t>
            </a:r>
            <a:endParaRPr lang="ru-RU" sz="1200" dirty="0"/>
          </a:p>
        </p:txBody>
      </p:sp>
      <p:sp>
        <p:nvSpPr>
          <p:cNvPr id="7" name="TextBox 6"/>
          <p:cNvSpPr txBox="1"/>
          <p:nvPr/>
        </p:nvSpPr>
        <p:spPr>
          <a:xfrm>
            <a:off x="4811351" y="4547735"/>
            <a:ext cx="151216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itchFamily="2" charset="2"/>
              <a:buChar char="v"/>
            </a:pPr>
            <a:r>
              <a:rPr lang="ru-RU" sz="1200" dirty="0" smtClean="0"/>
              <a:t>Разрабатываем</a:t>
            </a:r>
          </a:p>
          <a:p>
            <a:r>
              <a:rPr lang="ru-RU" sz="1200" dirty="0" smtClean="0"/>
              <a:t> направления</a:t>
            </a:r>
            <a:r>
              <a:rPr lang="ru-RU" sz="1400" dirty="0" smtClean="0"/>
              <a:t> </a:t>
            </a:r>
            <a:endParaRPr lang="ru-RU" sz="1400" dirty="0"/>
          </a:p>
        </p:txBody>
      </p:sp>
      <p:sp>
        <p:nvSpPr>
          <p:cNvPr id="8" name="TextBox 7"/>
          <p:cNvSpPr txBox="1"/>
          <p:nvPr/>
        </p:nvSpPr>
        <p:spPr>
          <a:xfrm>
            <a:off x="6546805" y="5286399"/>
            <a:ext cx="17832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v"/>
            </a:pPr>
            <a:r>
              <a:rPr lang="ru-RU" sz="1200" dirty="0" smtClean="0"/>
              <a:t>Наносим обозначения и картинки на карту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29147837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3. Заключительный этап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1844824"/>
            <a:ext cx="7056784" cy="4176464"/>
          </a:xfrm>
        </p:spPr>
        <p:txBody>
          <a:bodyPr>
            <a:normAutofit/>
          </a:bodyPr>
          <a:lstStyle/>
          <a:p>
            <a:r>
              <a:rPr lang="ru-RU" sz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Изготовили игру- </a:t>
            </a:r>
            <a:r>
              <a:rPr lang="ru-RU" sz="1400" dirty="0" err="1" smtClean="0">
                <a:solidFill>
                  <a:srgbClr val="000000"/>
                </a:solidFill>
                <a:latin typeface="Times New Roman"/>
                <a:ea typeface="Times New Roman"/>
              </a:rPr>
              <a:t>ходилку</a:t>
            </a:r>
            <a:r>
              <a:rPr lang="ru-RU" sz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 « По дорогам </a:t>
            </a:r>
            <a:r>
              <a:rPr lang="ru-RU" sz="1400" dirty="0" err="1" smtClean="0">
                <a:solidFill>
                  <a:srgbClr val="000000"/>
                </a:solidFill>
                <a:latin typeface="Times New Roman"/>
                <a:ea typeface="Times New Roman"/>
              </a:rPr>
              <a:t>Искитимского</a:t>
            </a:r>
            <a:r>
              <a:rPr lang="ru-RU" sz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 района»</a:t>
            </a:r>
          </a:p>
          <a:p>
            <a:r>
              <a:rPr lang="ru-RU" sz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Приготовили </a:t>
            </a:r>
            <a:r>
              <a:rPr lang="ru-RU" sz="1400" dirty="0">
                <a:solidFill>
                  <a:srgbClr val="000000"/>
                </a:solidFill>
                <a:latin typeface="Times New Roman"/>
                <a:ea typeface="Times New Roman"/>
              </a:rPr>
              <a:t>презентацию и краткое содержание </a:t>
            </a:r>
            <a:r>
              <a:rPr lang="ru-RU" sz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выполнения </a:t>
            </a:r>
            <a:r>
              <a:rPr lang="ru-RU" sz="1400" dirty="0">
                <a:solidFill>
                  <a:srgbClr val="000000"/>
                </a:solidFill>
                <a:latin typeface="Times New Roman"/>
                <a:ea typeface="Times New Roman"/>
              </a:rPr>
              <a:t>проекта</a:t>
            </a:r>
            <a:endParaRPr lang="ru-RU" sz="1400" dirty="0">
              <a:latin typeface="Times New Roman"/>
              <a:ea typeface="Times New Roman"/>
            </a:endParaRPr>
          </a:p>
          <a:p>
            <a:r>
              <a:rPr lang="ru-RU" sz="1400" dirty="0">
                <a:solidFill>
                  <a:srgbClr val="000000"/>
                </a:solidFill>
                <a:latin typeface="Times New Roman"/>
                <a:ea typeface="Times New Roman"/>
              </a:rPr>
              <a:t>В ходе проекта мы научились работать с информационными </a:t>
            </a:r>
            <a:r>
              <a:rPr lang="ru-RU" sz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источниками. </a:t>
            </a:r>
          </a:p>
          <a:p>
            <a:r>
              <a:rPr lang="ru-RU" sz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Мы учились </a:t>
            </a:r>
            <a:r>
              <a:rPr lang="ru-RU" sz="1400" dirty="0">
                <a:solidFill>
                  <a:srgbClr val="000000"/>
                </a:solidFill>
                <a:latin typeface="Times New Roman"/>
                <a:ea typeface="Times New Roman"/>
              </a:rPr>
              <a:t>копировать информацию в электронную папку, учились работать с принтером, развивали свои умения работать с географической картой. </a:t>
            </a:r>
          </a:p>
          <a:p>
            <a:r>
              <a:rPr lang="ru-RU" sz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 Узнали </a:t>
            </a:r>
            <a:r>
              <a:rPr lang="ru-RU" sz="1400" dirty="0">
                <a:solidFill>
                  <a:srgbClr val="000000"/>
                </a:solidFill>
                <a:latin typeface="Times New Roman"/>
                <a:ea typeface="Times New Roman"/>
              </a:rPr>
              <a:t>об интересных местах, достопримечательностях нашего  района.</a:t>
            </a:r>
            <a:endParaRPr lang="ru-RU" sz="1400" dirty="0">
              <a:latin typeface="Times New Roman"/>
              <a:ea typeface="Times New Roman"/>
            </a:endParaRPr>
          </a:p>
          <a:p>
            <a:pPr marL="0" indent="0">
              <a:buNone/>
            </a:pPr>
            <a:r>
              <a:rPr lang="ru-RU" sz="1400" dirty="0">
                <a:solidFill>
                  <a:srgbClr val="000000"/>
                </a:solidFill>
                <a:latin typeface="Times New Roman"/>
                <a:ea typeface="Times New Roman"/>
              </a:rPr>
              <a:t> </a:t>
            </a:r>
            <a:endParaRPr lang="ru-RU" sz="1400" dirty="0">
              <a:latin typeface="Times New Roman"/>
              <a:ea typeface="Times New Roman"/>
            </a:endParaRPr>
          </a:p>
          <a:p>
            <a:pPr marL="0" indent="0">
              <a:buNone/>
            </a:pPr>
            <a:r>
              <a:rPr lang="ru-RU" sz="1400" dirty="0">
                <a:solidFill>
                  <a:srgbClr val="000000"/>
                </a:solidFill>
                <a:latin typeface="Times New Roman"/>
                <a:ea typeface="Times New Roman"/>
              </a:rPr>
              <a:t> </a:t>
            </a:r>
            <a:endParaRPr lang="ru-RU" sz="1400" dirty="0">
              <a:latin typeface="Times New Roman"/>
              <a:ea typeface="Times New Roman"/>
            </a:endParaRPr>
          </a:p>
          <a:p>
            <a:pPr marL="0" indent="0">
              <a:buNone/>
            </a:pPr>
            <a:r>
              <a:rPr lang="ru-RU" sz="1400" dirty="0">
                <a:solidFill>
                  <a:srgbClr val="000000"/>
                </a:solidFill>
                <a:latin typeface="Times New Roman"/>
                <a:ea typeface="Times New Roman"/>
              </a:rPr>
              <a:t> </a:t>
            </a:r>
            <a:endParaRPr lang="ru-RU" sz="1400" dirty="0">
              <a:latin typeface="Times New Roman"/>
              <a:ea typeface="Times New Roman"/>
            </a:endParaRPr>
          </a:p>
          <a:p>
            <a:endParaRPr lang="ru-RU" sz="1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9177" y="3573016"/>
            <a:ext cx="1656184" cy="2293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262911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Спасибо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4800" dirty="0"/>
              <a:t>з</a:t>
            </a:r>
            <a:r>
              <a:rPr lang="ru-RU" sz="4800" dirty="0" smtClean="0"/>
              <a:t>а внимание!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413653357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179</TotalTime>
  <Words>197</Words>
  <Application>Microsoft Office PowerPoint</Application>
  <PresentationFormat>Экран (4:3)</PresentationFormat>
  <Paragraphs>34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Кнопка</vt:lpstr>
      <vt:lpstr>Линевская школа- интернат  Проект Игра-ходилка « По дорогам Искитимского района»</vt:lpstr>
      <vt:lpstr>Цель проекта: создание игры-ходилки « По дорогам Искитимского района»</vt:lpstr>
      <vt:lpstr>Этапы проекта</vt:lpstr>
      <vt:lpstr>2. Основной этап</vt:lpstr>
      <vt:lpstr>3. Заключительный этап</vt:lpstr>
      <vt:lpstr>Спасибо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Линевская школа- интернат</dc:title>
  <dc:creator>Пользователь Windows</dc:creator>
  <cp:lastModifiedBy>Пользователь Windows</cp:lastModifiedBy>
  <cp:revision>10</cp:revision>
  <dcterms:created xsi:type="dcterms:W3CDTF">2022-02-06T11:21:37Z</dcterms:created>
  <dcterms:modified xsi:type="dcterms:W3CDTF">2022-02-14T12:44:39Z</dcterms:modified>
</cp:coreProperties>
</file>