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62" r:id="rId4"/>
    <p:sldId id="268" r:id="rId5"/>
    <p:sldId id="259" r:id="rId6"/>
    <p:sldId id="260" r:id="rId7"/>
    <p:sldId id="261" r:id="rId8"/>
    <p:sldId id="263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387900-FE7C-416B-BC0A-28D652F74E89}">
          <p14:sldIdLst>
            <p14:sldId id="257"/>
            <p14:sldId id="267"/>
            <p14:sldId id="262"/>
            <p14:sldId id="268"/>
            <p14:sldId id="259"/>
            <p14:sldId id="260"/>
            <p14:sldId id="261"/>
            <p14:sldId id="263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9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</a:p>
        </p:txBody>
      </p:sp>
    </p:spTree>
    <p:extLst>
      <p:ext uri="{BB962C8B-B14F-4D97-AF65-F5344CB8AC3E}">
        <p14:creationId xmlns:p14="http://schemas.microsoft.com/office/powerpoint/2010/main" val="85872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69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6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668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27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4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774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787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5" Type="http://schemas.openxmlformats.org/officeDocument/2006/relationships/slideLayout" Target="../slideLayouts/slideLayout5.xml" /><Relationship Id="rId10" Type="http://schemas.openxmlformats.org/officeDocument/2006/relationships/image" Target="../media/image1.jpeg" /><Relationship Id="rId4" Type="http://schemas.openxmlformats.org/officeDocument/2006/relationships/slideLayout" Target="../slideLayouts/slideLayout4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33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Межрайонные специализированные отделы судебных приставов в городе Челябинск</a:t>
            </a:r>
            <a:endParaRPr lang="ru-RU" sz="45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Подготовили:   </a:t>
            </a:r>
            <a:r>
              <a:rPr lang="ru-RU" sz="2600" dirty="0" err="1"/>
              <a:t>Шлег</a:t>
            </a:r>
            <a:r>
              <a:rPr lang="ru-RU" sz="2600" dirty="0"/>
              <a:t> А.С.</a:t>
            </a:r>
          </a:p>
          <a:p>
            <a:r>
              <a:rPr lang="ru-RU" sz="2600" dirty="0"/>
              <a:t>Гр.:                   ПСА-336А</a:t>
            </a:r>
          </a:p>
        </p:txBody>
      </p:sp>
    </p:spTree>
    <p:extLst>
      <p:ext uri="{BB962C8B-B14F-4D97-AF65-F5344CB8AC3E}">
        <p14:creationId xmlns:p14="http://schemas.microsoft.com/office/powerpoint/2010/main" val="2610624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360899"/>
            <a:ext cx="11190513" cy="4707392"/>
          </a:xfrm>
        </p:spPr>
        <p:txBody>
          <a:bodyPr>
            <a:noAutofit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	Целью создания межрайонных отделов судебных приставов является повышение качества принудительного исполнения судебных актов судов общей юрисдикции и арбитражных судов, а также актов других органов и должностных лиц, предусмотренных законодательством Российской Федерации об исполнительном производстве.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288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2" y="1021416"/>
            <a:ext cx="11691256" cy="4815168"/>
          </a:xfrm>
        </p:spPr>
        <p:txBody>
          <a:bodyPr>
            <a:normAutofit fontScale="77500" lnSpcReduction="2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	Задачами данных отделов являются:</a:t>
            </a:r>
          </a:p>
          <a:p>
            <a:pPr marL="514350" lvl="0" indent="4500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 исполнение отдельных категорий исполнительных производств;</a:t>
            </a:r>
          </a:p>
          <a:p>
            <a:pPr marL="514350" lvl="0" indent="4500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организация и осуществление принудительного исполнения судебных актов, актов других органов и должностных лиц, а в предусмотренных законодательством Российской Федерации случаях - исполнение иных исполнительных документов;</a:t>
            </a:r>
          </a:p>
          <a:p>
            <a:pPr marL="514350" indent="4500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при осуществлении полномочий отдел обеспечивает в пределах компетенции сохранность и конфиденциальность персональных данных, сведений, затрагивающих частную жизнь граждан, другой конфиденциальной информации, а также сведений, составляющих государственную и иную охраняемую законом тайну;</a:t>
            </a:r>
          </a:p>
          <a:p>
            <a:pPr marL="514350" lvl="0" indent="4500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ru-RU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26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245" y="2014083"/>
            <a:ext cx="11190513" cy="4707392"/>
          </a:xfrm>
        </p:spPr>
        <p:txBody>
          <a:bodyPr>
            <a:normAutofit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Сферы деятельности и компетенция МСОСП России определяются положениями об управлениях, утверждаемыми приказами ФССП России.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879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009766"/>
            <a:ext cx="11190513" cy="4707392"/>
          </a:xfrm>
        </p:spPr>
        <p:txBody>
          <a:bodyPr/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В нашем городе существует 3 межрайонных специализированных отделов судебных приставов-исполнителей:</a:t>
            </a:r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МСОСП по ЮЛ </a:t>
            </a:r>
            <a:r>
              <a:rPr lang="ru-RU" dirty="0" err="1"/>
              <a:t>г.Челябинска</a:t>
            </a:r>
            <a:endParaRPr lang="ru-RU" dirty="0"/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МСОСП по ОВИП </a:t>
            </a:r>
            <a:r>
              <a:rPr lang="ru-RU" dirty="0" err="1"/>
              <a:t>г.Челябинска</a:t>
            </a:r>
            <a:endParaRPr lang="ru-RU" dirty="0"/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МСО по РДИ </a:t>
            </a:r>
            <a:r>
              <a:rPr lang="ru-RU" dirty="0" err="1"/>
              <a:t>г.Челябинска</a:t>
            </a:r>
            <a:endParaRPr lang="ru-RU" dirty="0"/>
          </a:p>
          <a:p>
            <a:pPr marL="514350" indent="-51435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608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418726"/>
            <a:ext cx="11190513" cy="4707392"/>
          </a:xfrm>
        </p:spPr>
        <p:txBody>
          <a:bodyPr>
            <a:normAutofit fontScale="85000" lnSpcReduction="1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В соответствии с Приказом Федеральной службы судебных приставов от 29 мая 2020 г. N 436 “Об утверждении Положения об Управлении по исполнению особо важных исполнительных производств” Управление по исполнению особо важных исполнительных производств Федеральной службы судебных приставов (далее - Управление) является самостоятельным структурным подразделением, обеспечивающим и осуществляющим в пределах своей компетенции задачи и функции федерального органа принудительного исполнения по принудительному исполнению судебных актов, актов других органов и должностных лиц.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56116" y="542163"/>
            <a:ext cx="4124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МСОСП по ОВИП</a:t>
            </a:r>
          </a:p>
        </p:txBody>
      </p:sp>
    </p:spTree>
    <p:extLst>
      <p:ext uri="{BB962C8B-B14F-4D97-AF65-F5344CB8AC3E}">
        <p14:creationId xmlns:p14="http://schemas.microsoft.com/office/powerpoint/2010/main" val="2394596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9862" y="347939"/>
            <a:ext cx="9720943" cy="1116012"/>
          </a:xfrm>
        </p:spPr>
        <p:txBody>
          <a:bodyPr>
            <a:normAutofit/>
          </a:bodyPr>
          <a:lstStyle/>
          <a:p>
            <a:r>
              <a:rPr lang="ru-RU" dirty="0"/>
              <a:t>МСОСП по ОВИП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304" y="1321723"/>
            <a:ext cx="3905002" cy="4800489"/>
          </a:xfrm>
        </p:spPr>
        <p:txBody>
          <a:bodyPr>
            <a:normAutofit fontScale="92500" lnSpcReduction="2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Начальник отдела - старший судебный пристав </a:t>
            </a:r>
            <a:r>
              <a:rPr lang="ru-RU" dirty="0" err="1"/>
              <a:t>Мынта</a:t>
            </a:r>
            <a:r>
              <a:rPr lang="ru-RU" dirty="0"/>
              <a:t> Антон Геннадьевич.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Адрес подразделения - 454126, Россия, Челябинская область, </a:t>
            </a:r>
            <a:r>
              <a:rPr lang="ru-RU" dirty="0" err="1"/>
              <a:t>г.Челябинск</a:t>
            </a:r>
            <a:r>
              <a:rPr lang="ru-RU" dirty="0"/>
              <a:t>, </a:t>
            </a:r>
            <a:r>
              <a:rPr lang="ru-RU" dirty="0" err="1"/>
              <a:t>ул.Тернопольская</a:t>
            </a:r>
            <a:r>
              <a:rPr lang="ru-RU" dirty="0"/>
              <a:t>, д.23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1026" name="Picture 2" descr="https://uralpress.ru/sites/default/files/myn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279" y="1812173"/>
            <a:ext cx="5321641" cy="354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645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621" y="1105591"/>
            <a:ext cx="10164484" cy="980903"/>
          </a:xfrm>
        </p:spPr>
        <p:txBody>
          <a:bodyPr>
            <a:normAutofit fontScale="25000" lnSpcReduction="2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10000" dirty="0"/>
              <a:t>Начальник отдела - старший судебный пристав </a:t>
            </a:r>
            <a:r>
              <a:rPr lang="ru-RU" sz="10000" dirty="0" err="1"/>
              <a:t>Копцов</a:t>
            </a:r>
            <a:r>
              <a:rPr lang="ru-RU" sz="10000" dirty="0"/>
              <a:t> Дмитрий </a:t>
            </a:r>
            <a:r>
              <a:rPr lang="ru-RU" sz="10000" dirty="0" err="1"/>
              <a:t>Владикович</a:t>
            </a:r>
            <a:endParaRPr lang="ru-RU" sz="10000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10000" dirty="0"/>
              <a:t>Адрес подразделения - 454048, Россия, г. Челябинск, ул. Гвардейская, д. 4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endParaRPr lang="ru-RU" sz="10000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endParaRPr lang="ru-RU" sz="10000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10000" dirty="0"/>
              <a:t>Начальник отдела - старший судебный пристав </a:t>
            </a:r>
            <a:r>
              <a:rPr lang="ru-RU" sz="10000" dirty="0" err="1"/>
              <a:t>Бурлачко</a:t>
            </a:r>
            <a:r>
              <a:rPr lang="ru-RU" sz="10000" dirty="0"/>
              <a:t> Андрей Александрович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10000" dirty="0"/>
              <a:t>Адрес подразделения - 454078, г. Челябинск, ул. Барбюса, д.136в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97644" y="185250"/>
            <a:ext cx="3580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МСОСП по ЮЛ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97644" y="3251925"/>
            <a:ext cx="36483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МСОСП по РДИ</a:t>
            </a:r>
          </a:p>
        </p:txBody>
      </p:sp>
    </p:spTree>
    <p:extLst>
      <p:ext uri="{BB962C8B-B14F-4D97-AF65-F5344CB8AC3E}">
        <p14:creationId xmlns:p14="http://schemas.microsoft.com/office/powerpoint/2010/main" val="103155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Межрайонные специализированные отделы судебных приставов в городе Челябинск</a:t>
            </a:r>
            <a:endParaRPr lang="ru-RU" sz="45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Подготовили:   </a:t>
            </a:r>
            <a:r>
              <a:rPr lang="ru-RU" sz="2600" dirty="0" err="1"/>
              <a:t>Шлег</a:t>
            </a:r>
            <a:r>
              <a:rPr lang="ru-RU" sz="2600" dirty="0"/>
              <a:t> А.С.</a:t>
            </a:r>
          </a:p>
          <a:p>
            <a:r>
              <a:rPr lang="ru-RU" sz="2600" dirty="0"/>
              <a:t>Гр.:                   ПСА-336А</a:t>
            </a:r>
          </a:p>
        </p:txBody>
      </p:sp>
    </p:spTree>
    <p:extLst>
      <p:ext uri="{BB962C8B-B14F-4D97-AF65-F5344CB8AC3E}">
        <p14:creationId xmlns:p14="http://schemas.microsoft.com/office/powerpoint/2010/main" val="47099909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238</Words>
  <Application>Microsoft Office PowerPoint</Application>
  <PresentationFormat>Широкоэкранный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1_Тема Office</vt:lpstr>
      <vt:lpstr>Межрайонные специализированные отделы судебных приставов в городе Челябинск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МСОСП по ОВИП</vt:lpstr>
      <vt:lpstr>Презентация PowerPoint</vt:lpstr>
      <vt:lpstr>Межрайонные специализированные отделы судебных приставов в городе Челябинск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Сергеевна Телицина</dc:creator>
  <cp:lastModifiedBy>Анастасия Сергеевна Шлег</cp:lastModifiedBy>
  <cp:revision>161</cp:revision>
  <dcterms:created xsi:type="dcterms:W3CDTF">2021-06-11T05:02:44Z</dcterms:created>
  <dcterms:modified xsi:type="dcterms:W3CDTF">2022-02-11T04:43:27Z</dcterms:modified>
</cp:coreProperties>
</file>