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859"/>
  </p:normalViewPr>
  <p:slideViewPr>
    <p:cSldViewPr snapToGrid="0" snapToObjects="1">
      <p:cViewPr>
        <p:scale>
          <a:sx n="96" d="100"/>
          <a:sy n="96" d="100"/>
        </p:scale>
        <p:origin x="-149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039DB7-40C9-354B-BDCA-AA583CD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2F3A591-0355-5D4C-B237-7726259403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65C0F82-1509-D046-9658-4001AA126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A8053-70C5-1D4A-B7E3-0DC90CD9C144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373201F-C9CD-EB40-948F-E69F05018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5DAE008-0A47-454D-8CA1-F5AA82C4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EAE22-D304-F141-85B2-9171C278D9C4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AA7034D-D150-8041-BB31-9ACF677B71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191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14BE2B-D63D-7240-AECC-1EBF90F5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3E6157F-CCE1-DA4C-98E7-BFB1CC879B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B44306A-D8FA-C242-8CF2-E8A95BA43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A8053-70C5-1D4A-B7E3-0DC90CD9C144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DE82B0C-8F33-7C47-9B80-E63B924FE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42C61A-A370-2F4F-9060-50B4790DA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EAE22-D304-F141-85B2-9171C278D9C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54202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3070AAF-1B8E-2B46-BA16-C673EA4E67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E24D573-704D-8F4D-9218-B26020C101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928ED5-D0B1-544D-9B21-54450A0A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A8053-70C5-1D4A-B7E3-0DC90CD9C144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A8C76E1-ACD2-DC46-A601-1E6FC689B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0283B25-8974-DC47-9C37-342AA347E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EAE22-D304-F141-85B2-9171C278D9C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34615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2FDFB9-36FB-294F-92D3-33E613A64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A13BB1D-DC14-1747-ADE5-F3AAC93A25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D5ED64A-0873-0140-8963-26AE5A051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A8053-70C5-1D4A-B7E3-0DC90CD9C144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76571C8-2B2D-8A4C-8E4A-FE1C09DFE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9D32C93-6655-5F4A-9EC2-1D9BC5A6D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EAE22-D304-F141-85B2-9171C278D9C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42679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E56B0C-4A3E-004E-893B-BEF308B92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24F1D82-135B-3E41-B611-B7194B699E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9859211-C1EF-7A4E-AF39-1CA054982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A8053-70C5-1D4A-B7E3-0DC90CD9C144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A2A6CF3-CE4C-AB43-BC6C-EB68AC309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B9F05AC-5530-E347-ACB1-2504C0A6C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EAE22-D304-F141-85B2-9171C278D9C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35246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E5AD42-6459-274F-A41D-CB68F0BBF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33DDFB2-5254-ED43-AF85-8D33D77F8E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5CA9176-9D0D-3249-AA1A-FA363CC3CA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D34D266-02C5-7C44-94CF-0B6728BE6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A8053-70C5-1D4A-B7E3-0DC90CD9C144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234BE70-50FC-C341-BCE6-776B5D785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090B6FC-F464-DE48-BC6C-09CBC567C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EAE22-D304-F141-85B2-9171C278D9C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24834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E5DBBC-C610-0C4D-B969-3787541F5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E179628-63C5-8849-9A21-40CD5FD8DA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BEF7E5D-8509-DE49-8420-46DFF2DE0C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76F7C57-3E4A-9846-BF9B-FB63845D15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713F7D65-79CA-3E44-BE05-242006B9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99F9035-CA4F-6C48-8C44-EE086CAA6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A8053-70C5-1D4A-B7E3-0DC90CD9C144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E64CFEAF-922F-BD4A-BFA3-9E621A9E2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57D8186F-A584-0247-BE69-4CE620EF1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EAE22-D304-F141-85B2-9171C278D9C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9719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874937D-0A07-4741-B3F9-7542C2928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23164A1-64D5-0247-ACF5-73B58F50D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A8053-70C5-1D4A-B7E3-0DC90CD9C144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2892E4B-48F5-8F44-BB93-AE27BCAB5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DD00E81-AF4A-254D-8A25-94130E75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EAE22-D304-F141-85B2-9171C278D9C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41652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21E23E8-B9B7-D14A-B50E-CEDDF3FF4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A8053-70C5-1D4A-B7E3-0DC90CD9C144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70ED80D-92B2-D543-A086-892F03593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C78923C-9D2A-9042-85A0-C7BE8AC81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EAE22-D304-F141-85B2-9171C278D9C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66997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3B144C-A092-F840-86F2-54B8502D2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A69B04A-3167-D140-AD43-34ED055785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009AE76-AE24-BA49-99C3-39448EC763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D914B43-3FBE-1542-AA00-AEDC7E154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A8053-70C5-1D4A-B7E3-0DC90CD9C144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DF2F85E-5115-1543-89D4-93252C6B1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73A4888-3EC2-EE45-8001-35AC56808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EAE22-D304-F141-85B2-9171C278D9C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50535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BCFCCF6-3228-3247-8D0F-03E2AE56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92F7087B-DE79-FC49-8FD1-CE45DF81E0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0EF38B9-82BF-C844-A4A0-51F2CBAE25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E3BD18A-7882-4743-9E98-E7D6ED805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A8053-70C5-1D4A-B7E3-0DC90CD9C144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567C4FA-81BA-1C4E-9AA7-8BCE4831C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773399F-4F5B-E144-A80F-BD87C3C5F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EAE22-D304-F141-85B2-9171C278D9C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25107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651444B-9566-B548-AB6C-F24F9FF8C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C9B4BC9-27FF-3441-9284-E2948ACAD9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5329D67-9E45-894E-B960-C4462A1C90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EA8053-70C5-1D4A-B7E3-0DC90CD9C144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F2AB67F-C3D5-5247-BB43-A5F2E895B7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34F165-171C-2C40-8975-3FA374386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EAE22-D304-F141-85B2-9171C278D9C4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077DE8C-E361-E343-854E-6EC85CA8CA6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281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340E612-A896-4849-BEB5-002A0BF7E3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2114" y="1383620"/>
            <a:ext cx="5814951" cy="23876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Как снизить свой экологический след?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EA49FE3-E2F4-6549-87F3-751F3CBDF9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2114" y="3863295"/>
            <a:ext cx="5814951" cy="1655762"/>
          </a:xfrm>
        </p:spPr>
        <p:txBody>
          <a:bodyPr/>
          <a:lstStyle/>
          <a:p>
            <a:pPr algn="l"/>
            <a:r>
              <a:rPr lang="ru-RU" dirty="0" smtClean="0"/>
              <a:t>Подготовил:</a:t>
            </a:r>
          </a:p>
          <a:p>
            <a:pPr algn="l"/>
            <a:r>
              <a:rPr lang="ru-RU" dirty="0" smtClean="0"/>
              <a:t>Педагог дополнительного образования</a:t>
            </a:r>
          </a:p>
          <a:p>
            <a:pPr algn="l"/>
            <a:r>
              <a:rPr lang="ru-RU" dirty="0" smtClean="0"/>
              <a:t>Парамонов Александр Александрович</a:t>
            </a:r>
            <a:endParaRPr lang="x-none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90050" y="731722"/>
            <a:ext cx="35259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МКОУ «Солдатская СОШ»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02781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33811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096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E890D78-F798-2C41-9799-8368A62BC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5 </a:t>
            </a:r>
            <a:r>
              <a:rPr lang="ru-RU" dirty="0" err="1"/>
              <a:t>экопривычек</a:t>
            </a:r>
            <a:r>
              <a:rPr lang="ru-RU" dirty="0"/>
              <a:t>, которые позволят уменьшить </a:t>
            </a:r>
            <a:r>
              <a:rPr lang="ru-RU" dirty="0" err="1"/>
              <a:t>экослед</a:t>
            </a:r>
            <a:r>
              <a:rPr lang="ru-RU" dirty="0"/>
              <a:t> каждого из </a:t>
            </a:r>
            <a:r>
              <a:rPr lang="ru-RU" dirty="0" smtClean="0"/>
              <a:t>нас: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50219"/>
            <a:ext cx="10515600" cy="3926744"/>
          </a:xfrm>
        </p:spPr>
        <p:txBody>
          <a:bodyPr/>
          <a:lstStyle/>
          <a:p>
            <a:r>
              <a:rPr lang="ru-RU" dirty="0" err="1"/>
              <a:t>reduce</a:t>
            </a:r>
            <a:r>
              <a:rPr lang="ru-RU" dirty="0"/>
              <a:t> - сокращать потребление</a:t>
            </a:r>
          </a:p>
          <a:p>
            <a:r>
              <a:rPr lang="ru-RU" dirty="0" err="1"/>
              <a:t>reuse</a:t>
            </a:r>
            <a:r>
              <a:rPr lang="ru-RU" dirty="0"/>
              <a:t> - повторно использовать</a:t>
            </a:r>
          </a:p>
          <a:p>
            <a:r>
              <a:rPr lang="ru-RU" dirty="0" err="1"/>
              <a:t>recycle</a:t>
            </a:r>
            <a:r>
              <a:rPr lang="ru-RU" dirty="0"/>
              <a:t> - отдавать на переработку</a:t>
            </a:r>
          </a:p>
          <a:p>
            <a:r>
              <a:rPr lang="ru-RU" dirty="0" err="1"/>
              <a:t>refuse</a:t>
            </a:r>
            <a:r>
              <a:rPr lang="ru-RU" dirty="0"/>
              <a:t> - отказываться от излишков</a:t>
            </a:r>
          </a:p>
          <a:p>
            <a:r>
              <a:rPr lang="ru-RU" dirty="0" err="1"/>
              <a:t>repair</a:t>
            </a:r>
            <a:r>
              <a:rPr lang="ru-RU" dirty="0"/>
              <a:t> - чинить, а не выкидывать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trein\Downloads\kisspng-recycling-symbol-paper-reuse-vector-graphics-5b6f2d43a52846.623591291534012739676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417" y="1945724"/>
            <a:ext cx="3381626" cy="334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501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Используйте бытовую </a:t>
            </a:r>
            <a:r>
              <a:rPr lang="ru-RU" b="1" dirty="0" err="1"/>
              <a:t>НЕхимию</a:t>
            </a:r>
            <a:r>
              <a:rPr lang="ru-RU" b="1" dirty="0"/>
              <a:t> и натуральную косметику.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82023"/>
            <a:ext cx="7637890" cy="389493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Большинство товаров масс-</a:t>
            </a:r>
            <a:r>
              <a:rPr lang="ru-RU" dirty="0" err="1"/>
              <a:t>маркета</a:t>
            </a:r>
            <a:r>
              <a:rPr lang="ru-RU" dirty="0"/>
              <a:t> содержит дешевые минеральные масла - продукты нефтепереработки, а также ПАВ, аллергенные синтетические консерванты и отдушки.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С </a:t>
            </a:r>
            <a:r>
              <a:rPr lang="ru-RU" dirty="0"/>
              <a:t>бытовой химией — та же история. Выбирайте безопасные и эффективные средства, которые не навредят вам и окружающей среде.</a:t>
            </a:r>
            <a:endParaRPr lang="ru-RU" dirty="0"/>
          </a:p>
        </p:txBody>
      </p:sp>
      <p:pic>
        <p:nvPicPr>
          <p:cNvPr id="2050" name="Picture 2" descr="C:\Users\trein\Downloads\kisspng-environmentally-friendly-crystal-clear-carpet-clea-eco-friendly-5ad19565bcf8e9.026655941523684709774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3961">
            <a:off x="8503257" y="3293828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650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Обзаведитесь </a:t>
            </a:r>
            <a:r>
              <a:rPr lang="ru-RU" b="1" dirty="0" err="1"/>
              <a:t>экосумкой</a:t>
            </a:r>
            <a:r>
              <a:rPr lang="ru-RU" b="1" dirty="0"/>
              <a:t> для покупок.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7332" y="1825625"/>
            <a:ext cx="5366468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Это самый простой способ уменьшить бездумное потребление пластика.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Старайтесь </a:t>
            </a:r>
            <a:r>
              <a:rPr lang="ru-RU" dirty="0"/>
              <a:t>всегда брать ее с собой, дабы не пришлось покупать пакет на кассе в магазине.</a:t>
            </a:r>
            <a:endParaRPr lang="ru-RU" dirty="0"/>
          </a:p>
        </p:txBody>
      </p:sp>
      <p:pic>
        <p:nvPicPr>
          <p:cNvPr id="3074" name="Picture 2" descr="C:\Users\trein\Desktop\230689808cca66389afa8a93d0jt--sumki-i-aksessuary-hlopkovyj-shopper-v-skandinavskom-stile-e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58" y="1630017"/>
            <a:ext cx="4234070" cy="4234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6331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Не выбрасывайте еду.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Задумайтесь, как часто выбрасываете излишки или продукты с истекшим сроком годности? Научитесь покупать ровно столько, сколько вам необходимо. В качестве приятного бонуса это еще и экономит средства.</a:t>
            </a:r>
            <a:endParaRPr lang="ru-RU" dirty="0"/>
          </a:p>
        </p:txBody>
      </p:sp>
      <p:pic>
        <p:nvPicPr>
          <p:cNvPr id="4098" name="Picture 2" descr="C:\Users\trein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614" y="3285876"/>
            <a:ext cx="5926373" cy="296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6511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3717"/>
          </a:xfrm>
        </p:spPr>
        <p:txBody>
          <a:bodyPr/>
          <a:lstStyle/>
          <a:p>
            <a:r>
              <a:rPr lang="ru-RU" b="1" dirty="0"/>
              <a:t>Сортируйте отходы.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68843"/>
            <a:ext cx="10515600" cy="183675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Пусть в масштабах страны это только набирает популярность, но ведь можно начать сортировать отходы дома прямо сейчас? Существуют удобные в домашнем использовании контейнеры для мусора с несколькими отсеками, как раз для того, чтобы органические, подлежащие переработке и </a:t>
            </a:r>
            <a:r>
              <a:rPr lang="ru-RU" dirty="0" err="1"/>
              <a:t>неперерабатываемые</a:t>
            </a:r>
            <a:r>
              <a:rPr lang="ru-RU" dirty="0"/>
              <a:t> отходы хранить отдельно! Если вы еще в начале пути и такое разделение отходов кажется вам сложным, предлагаем начать с отдельного сбора макулатуры и пластика.</a:t>
            </a:r>
            <a:endParaRPr lang="ru-RU" dirty="0"/>
          </a:p>
        </p:txBody>
      </p:sp>
      <p:pic>
        <p:nvPicPr>
          <p:cNvPr id="5122" name="Picture 2" descr="C:\Users\trein\Desktop\F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595" y="2731471"/>
            <a:ext cx="6975944" cy="366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673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Обзаведитесь многоразовой бутылкой для воды и </a:t>
            </a:r>
            <a:r>
              <a:rPr lang="ru-RU" b="1" dirty="0" err="1"/>
              <a:t>термокружкой</a:t>
            </a:r>
            <a:r>
              <a:rPr lang="ru-RU" b="1" dirty="0"/>
              <a:t>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5546697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Если вы приучите себя брать воду из дома, то вам не придется покупать бутилированную воду, бутылка от которой потом отправится в </a:t>
            </a:r>
            <a:r>
              <a:rPr lang="ru-RU" dirty="0" err="1"/>
              <a:t>мусорку</a:t>
            </a:r>
            <a:r>
              <a:rPr lang="ru-RU" dirty="0"/>
              <a:t>. Такая же ситуация и с любителями кофе - попросите </a:t>
            </a:r>
            <a:r>
              <a:rPr lang="ru-RU" dirty="0" err="1"/>
              <a:t>бариста</a:t>
            </a:r>
            <a:r>
              <a:rPr lang="ru-RU" dirty="0"/>
              <a:t> заварить напиток в вашу </a:t>
            </a:r>
            <a:r>
              <a:rPr lang="ru-RU" dirty="0" err="1"/>
              <a:t>термокружку</a:t>
            </a:r>
            <a:r>
              <a:rPr lang="ru-RU" dirty="0"/>
              <a:t>. Вам точно никто не откажет, а в некоторых кофейнях еще и сделают скидку.</a:t>
            </a:r>
            <a:endParaRPr lang="ru-RU" dirty="0"/>
          </a:p>
        </p:txBody>
      </p:sp>
      <p:pic>
        <p:nvPicPr>
          <p:cNvPr id="6146" name="Picture 2" descr="C:\Users\trein\Desktop\walmer-eco-cup-400-ml_goluboj-2672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106" y="1032344"/>
            <a:ext cx="5334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256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Следите за расходом воды.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5435" y="134854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Это не только сэкономит ваш бюджет, но и здорово поможет планете! Выключайте кран когда чистите зубы, моете посуду и стирайте только при полной загрузке стиральной машины.</a:t>
            </a:r>
            <a:endParaRPr lang="ru-RU" dirty="0"/>
          </a:p>
        </p:txBody>
      </p:sp>
      <p:pic>
        <p:nvPicPr>
          <p:cNvPr id="7170" name="Picture 2" descr="C:\Users\trein\Desktop\Bashki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525" y="2806942"/>
            <a:ext cx="4802588" cy="3438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1875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Совершайте только обдуманные покупки.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15332"/>
            <a:ext cx="10515600" cy="476163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Это касается не только еды, но и предметов гардероба, косметических средств, милых безделушек, призванных поднять нам настроение. Возьмите в привычку спрашивать себя перед покупкой: так ли вам необходима эта вещь? </a:t>
            </a:r>
            <a:r>
              <a:rPr lang="ru-RU" dirty="0" smtClean="0"/>
              <a:t>Могу </a:t>
            </a:r>
            <a:r>
              <a:rPr lang="ru-RU" dirty="0"/>
              <a:t>ли я обойтись без нее?</a:t>
            </a:r>
            <a:endParaRPr lang="ru-RU" dirty="0"/>
          </a:p>
        </p:txBody>
      </p:sp>
      <p:pic>
        <p:nvPicPr>
          <p:cNvPr id="8194" name="Picture 2" descr="C:\Users\trein\Desktop\26760587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983" y="3043572"/>
            <a:ext cx="5109376" cy="3408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5298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397</Words>
  <Application>Microsoft Office PowerPoint</Application>
  <PresentationFormat>Произвольный</PresentationFormat>
  <Paragraphs>28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Как снизить свой экологический след?</vt:lpstr>
      <vt:lpstr>5 экопривычек, которые позволят уменьшить экослед каждого из нас:</vt:lpstr>
      <vt:lpstr>Используйте бытовую НЕхимию и натуральную косметику.</vt:lpstr>
      <vt:lpstr>Обзаведитесь экосумкой для покупок.</vt:lpstr>
      <vt:lpstr>Не выбрасывайте еду.</vt:lpstr>
      <vt:lpstr>Сортируйте отходы.</vt:lpstr>
      <vt:lpstr>Обзаведитесь многоразовой бутылкой для воды и термокружкой.</vt:lpstr>
      <vt:lpstr>Следите за расходом воды.</vt:lpstr>
      <vt:lpstr>Совершайте только обдуманные покупки.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Пользователь Windows</cp:lastModifiedBy>
  <cp:revision>3</cp:revision>
  <dcterms:created xsi:type="dcterms:W3CDTF">2022-01-31T14:30:21Z</dcterms:created>
  <dcterms:modified xsi:type="dcterms:W3CDTF">2022-04-30T14:46:00Z</dcterms:modified>
</cp:coreProperties>
</file>