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7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AB8EC9-ED80-48D6-8D4B-9E207015EAD9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F097F-C701-48F4-AD7B-A1DE19BABC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6834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18.09.2016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38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82296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429000"/>
            <a:ext cx="6400800" cy="200026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8833" y="1857364"/>
            <a:ext cx="72463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Интеллектуальная игра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32650" y="3071810"/>
            <a:ext cx="7032631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Лингвистическое</a:t>
            </a:r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турне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-2380" y="-991"/>
          <a:ext cx="9146380" cy="6858991"/>
        </p:xfrm>
        <a:graphic>
          <a:graphicData uri="http://schemas.openxmlformats.org/presentationml/2006/ole">
            <p:oleObj spid="_x0000_s1027" name="Презентация" r:id="rId3" imgW="4570378" imgH="3427533" progId="PowerPoint.Show.8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5786" y="3143248"/>
            <a:ext cx="664373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Давайте знакомиться!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000108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pic>
        <p:nvPicPr>
          <p:cNvPr id="1028" name="Picture 4" descr="C:\Documents and Settings\Admin\Мои документы\Мои рисунки\knig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642918"/>
            <a:ext cx="3446883" cy="196964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71538" y="785794"/>
            <a:ext cx="7286676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hardEdge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sz="6600" b="1" dirty="0" smtClean="0">
              <a:ln w="11430"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6600" b="1" dirty="0" err="1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Лингваполис</a:t>
            </a:r>
            <a:endParaRPr lang="ru-RU" sz="6600" b="1" dirty="0">
              <a:ln w="11430"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643050"/>
            <a:ext cx="8786874" cy="1143008"/>
          </a:xfrm>
        </p:spPr>
        <p:txBody>
          <a:bodyPr>
            <a:normAutofit/>
          </a:bodyPr>
          <a:lstStyle/>
          <a:p>
            <a:pPr algn="l"/>
            <a:r>
              <a:rPr lang="ru-RU" sz="6000" dirty="0" err="1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Брейн-Йорк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928934"/>
            <a:ext cx="7500990" cy="307776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>
                  <a:solidFill>
                    <a:schemeClr val="bg2">
                      <a:lumMod val="1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Пеле, доктор, невидимка, ягуар, волга, </a:t>
            </a:r>
            <a:r>
              <a:rPr lang="ru-RU" sz="4400" b="1" cap="all" dirty="0" err="1" smtClean="0">
                <a:ln w="0">
                  <a:solidFill>
                    <a:schemeClr val="bg2">
                      <a:lumMod val="1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ява</a:t>
            </a:r>
            <a:r>
              <a:rPr lang="ru-RU" sz="4400" b="1" cap="all" dirty="0" smtClean="0">
                <a:ln w="0">
                  <a:solidFill>
                    <a:schemeClr val="bg2">
                      <a:lumMod val="1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, кактус, баранка, </a:t>
            </a:r>
            <a:r>
              <a:rPr lang="ru-RU" sz="4400" b="1" cap="all" dirty="0" err="1" smtClean="0">
                <a:ln w="0">
                  <a:solidFill>
                    <a:schemeClr val="bg2">
                      <a:lumMod val="1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дуб,бананы,жучочок</a:t>
            </a:r>
            <a:r>
              <a:rPr lang="ru-RU" sz="4400" b="1" cap="all" dirty="0" smtClean="0">
                <a:ln w="0">
                  <a:solidFill>
                    <a:schemeClr val="bg2">
                      <a:lumMod val="1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</a:rPr>
              <a:t>…</a:t>
            </a:r>
            <a:endParaRPr lang="ru-RU" sz="4400" b="1" cap="all" dirty="0" smtClean="0">
              <a:ln w="0">
                <a:solidFill>
                  <a:schemeClr val="bg2">
                    <a:lumMod val="10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6429420" cy="471490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6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66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Криптобада</a:t>
            </a:r>
            <a:r>
              <a:rPr lang="ru-RU" sz="6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6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Admin\Мои документы\Мои рисунки\62354961_11cb2637210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1857364"/>
            <a:ext cx="2133600" cy="19621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3105835"/>
            <a:ext cx="5832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Узнай словарь </a:t>
            </a:r>
          </a:p>
          <a:p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 описанию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5058" cy="6858000"/>
        </p:xfrm>
        <a:graphic>
          <a:graphicData uri="http://schemas.openxmlformats.org/presentationml/2006/ole">
            <p:oleObj spid="_x0000_s3075" name="Презентация" r:id="rId3" imgW="4570378" imgH="3427533" progId="PowerPoint.Show.8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00100" y="785794"/>
            <a:ext cx="7429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err="1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</a:t>
            </a:r>
            <a:r>
              <a:rPr lang="ru-RU" sz="4400" dirty="0" err="1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олтайштанд</a:t>
            </a:r>
            <a:endParaRPr lang="ru-RU" sz="4400" dirty="0" smtClean="0">
              <a:ln w="11430"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18847">
            <a:off x="2470016" y="2446153"/>
            <a:ext cx="4595199" cy="294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 descr="C:\Documents and Settings\Admin\Мои документы\Мои рисунки\img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428736"/>
            <a:ext cx="2714644" cy="245421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556792"/>
            <a:ext cx="7416824" cy="4521684"/>
          </a:xfrm>
        </p:spPr>
        <p:txBody>
          <a:bodyPr>
            <a:normAutofit fontScale="85000" lnSpcReduction="20000"/>
          </a:bodyPr>
          <a:lstStyle/>
          <a:p>
            <a:r>
              <a:rPr lang="ru-RU" sz="8800" dirty="0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Орфоэпия</a:t>
            </a:r>
          </a:p>
          <a:p>
            <a:r>
              <a:rPr lang="ru-RU" sz="5800" dirty="0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Мы проверим,</a:t>
            </a:r>
          </a:p>
          <a:p>
            <a:r>
              <a:rPr lang="ru-RU" sz="5800" dirty="0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знаем ли  </a:t>
            </a:r>
            <a:r>
              <a:rPr lang="ru-RU" sz="5800" dirty="0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</a:t>
            </a:r>
            <a:r>
              <a:rPr lang="ru-RU" sz="5800" dirty="0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аконы русского языка, его правила и Исключения.</a:t>
            </a:r>
            <a:endParaRPr lang="ru-RU" sz="5800" dirty="0" smtClean="0">
              <a:ln w="11430"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5800" dirty="0" smtClean="0">
                <a:ln w="1143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ru-RU" sz="5800" dirty="0" smtClean="0">
              <a:ln w="11430"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2214554"/>
            <a:ext cx="6829428" cy="2643206"/>
          </a:xfrm>
        </p:spPr>
        <p:txBody>
          <a:bodyPr>
            <a:prstTxWarp prst="textInflateBottom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Молодцы! </a:t>
            </a:r>
            <a:endParaRPr lang="ru-RU" sz="9600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8992" y="4714884"/>
            <a:ext cx="4786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Спасибо за прекрасную игру!</a:t>
            </a:r>
            <a:endParaRPr lang="ru-RU" sz="4000" i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3000763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3536AC-B4A1-4E0B-B6E7-0186F6B998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253</TotalTime>
  <Words>60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TS030007630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Admin</dc:creator>
  <cp:keywords/>
  <dc:description/>
  <cp:lastModifiedBy>Секретарь</cp:lastModifiedBy>
  <cp:revision>23</cp:revision>
  <dcterms:created xsi:type="dcterms:W3CDTF">2011-02-23T12:16:02Z</dcterms:created>
  <dcterms:modified xsi:type="dcterms:W3CDTF">2016-09-18T09:58:49Z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TC030007630</vt:lpwstr>
  </property>
</Properties>
</file>