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637B75-D546-4CC6-868F-C2CD2A5810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CF1BCA2-FACC-4D2F-90A7-0F19964EBE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204CDF-BBE1-4A21-A19A-F9851C4F8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3A2448D-1481-42B9-A99C-6F8335929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EBC664E-096B-4E96-8DC8-9392F754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754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6CF945-A5D4-4F3A-B198-C92CFF424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1E3826B-635F-45BE-B80C-7874037731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3DCF5BD-8E29-4D7C-9F52-0C7230DE0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8E084CF-BB18-4B24-9E42-9D75D4AF6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30D5F7-5CFC-4016-B00E-CD1D43E7D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0608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CC7BCAA-F909-4D9B-84B8-359DE32508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1F6325C-7076-4CE3-B750-297B8B1B1F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2462D26-98AE-427D-ABB3-26E49F492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8B974B3-C24B-42D8-BDCB-B35BC4D71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212FC5B-18F7-46BD-B60A-8AA52EAA7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2316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1793CD-2BAD-4416-8715-FA6A8D6A4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81D38EB-9AEA-4DA8-BF41-99B2F0B896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9E0AA0B-0F8B-4FE9-B0FB-1FAEF67A9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C1114DB-CE96-475B-944D-A91FDF800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0D6C846-74EE-486E-940D-5040BD843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209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4A1CB5-650A-4694-93F6-1EE2B138F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AFD9C92-B8BB-4123-A9C6-87E617B2B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8D3CA9E-B10E-4910-8EA5-566287C97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FF07F93-85A3-4BDB-9FB2-0C804C37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4ED3B98-2745-4ABC-99A7-0454242F4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1245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AB913E-D68D-4566-8FB0-30455C724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3523C45-4C56-4B56-8912-A37FBD8171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73F81DA-206A-47E1-85EF-EC2AC07692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B58B422-3A32-4F04-99A2-083C8668C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C364A0-DD3A-47A3-A2EB-CD6126793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D7FD977-CFD1-4D44-BF15-C6FB8ECE6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1790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7F69F3-2139-4830-8D60-883BB6889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836CC2C-D72D-4FD7-8854-2B70141653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D5F62BE-CF68-47EC-882F-ADD35D4162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63FC610-651B-40AE-A539-DAB705F464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04B9867-2F80-4398-9816-DE19595890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2FC346D-E31C-4E4B-A835-328F397EF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8160867-7C08-4806-BE13-35792D430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A46CFEB-172C-4A56-A17B-F8C4322F7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2332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9BE0A2-6CE5-4C98-8BFD-40C1DA5E7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26CE906-8604-4180-853F-6117D04BC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8B668BE-9A92-4433-9565-822E266BD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B407043-47AD-4874-A2E9-EF583DAE1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9898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2F25FAA-9AB1-4C0B-B642-9E900F0A6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DA05B36E-A6F5-452F-84FE-248171439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BF9F69D-26D8-49B8-9CEC-1B6B33C64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5836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4BE64D-F304-49D0-8594-5AA9D1F33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A427769-D20C-4AEA-B38A-5568177AE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71A6EE4-8575-4953-8344-E19BF58D9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14AF189-C413-48DF-9C52-CF6FD24F0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8C4AB2D-DB0C-455F-88EF-6B3489E38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A98FA12-8B10-4394-80D3-13F475B28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6806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02B8EA-5EDC-4852-811B-7F439FD00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F2FC5D4-CF93-48CE-AF43-522E291523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4BC8BF1-8ADE-4B49-BB19-BA2D102A00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5271CB2-70CE-45F9-A2CB-5ED97B573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015E6B9-47F1-4E9B-B7AB-C19FF2C1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2F0B842-C3E8-46E1-8413-3A492CC1A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9618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FDDC8C-D0B2-4EDC-BC77-CEFD54E10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23E30C6-7CE4-4E25-A5B2-49D3B0AD2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06E0AA-0A86-46F4-9936-E48CF779DD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2D6D8-5230-4924-B7E8-F726F6423C20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9E591DB-AE7E-4D17-B62E-E79FEC7E4B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5FAE380-FC02-4171-9B86-84C4B89C2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6B228-C2C8-4647-8360-DB400D11B2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5990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прир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92024A1-2BB9-4193-8F8C-723430CCF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F3ED28-FB9E-4796-8EF1-0B0F8F3DC9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9803" y="1122362"/>
            <a:ext cx="11422505" cy="4349047"/>
          </a:xfrm>
        </p:spPr>
        <p:txBody>
          <a:bodyPr>
            <a:noAutofit/>
          </a:bodyPr>
          <a:lstStyle/>
          <a:p>
            <a:r>
              <a:rPr lang="ru-RU" sz="9600" b="1" dirty="0">
                <a:solidFill>
                  <a:srgbClr val="002060"/>
                </a:solidFill>
                <a:latin typeface="Bahnschrift Light" panose="020B0502040204020203" pitchFamily="34" charset="0"/>
              </a:rPr>
              <a:t/>
            </a:r>
            <a:br>
              <a:rPr lang="ru-RU" sz="9600" b="1" dirty="0">
                <a:solidFill>
                  <a:srgbClr val="002060"/>
                </a:solidFill>
                <a:latin typeface="Bahnschrift Light" panose="020B0502040204020203" pitchFamily="34" charset="0"/>
              </a:rPr>
            </a:br>
            <a:r>
              <a:rPr lang="ru-RU" sz="9600" b="1" dirty="0">
                <a:solidFill>
                  <a:srgbClr val="002060"/>
                </a:solidFill>
                <a:latin typeface="Bahnschrift Light" panose="020B0502040204020203" pitchFamily="34" charset="0"/>
              </a:rPr>
              <a:t>Колокольность в музыке и изобразительном искусстве</a:t>
            </a:r>
          </a:p>
        </p:txBody>
      </p:sp>
    </p:spTree>
    <p:extLst>
      <p:ext uri="{BB962C8B-B14F-4D97-AF65-F5344CB8AC3E}">
        <p14:creationId xmlns:p14="http://schemas.microsoft.com/office/powerpoint/2010/main" xmlns="" val="171605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xmlns="" id="{8B4CCFEE-78C3-492E-93EB-649F7548F38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D3E615-D356-487E-9DD1-2FCA70741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49" y="209368"/>
            <a:ext cx="4916774" cy="16590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>
                <a:latin typeface="Bahnschrift Light" panose="020B0502040204020203" pitchFamily="34" charset="0"/>
              </a:rPr>
              <a:t>Древний храм златой вершины блещет ярко…</a:t>
            </a:r>
            <a:endParaRPr lang="ru-RU" sz="2800" dirty="0">
              <a:latin typeface="Bahnschrift Light" panose="020B0502040204020203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48A7E8F-316A-466C-ABF4-28ECC422C0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907" y="2249944"/>
            <a:ext cx="4916774" cy="374866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Духовные образы:</a:t>
            </a:r>
          </a:p>
          <a:p>
            <a:pPr marL="0" indent="0" algn="ctr">
              <a:buNone/>
            </a:pP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Орнаменты</a:t>
            </a:r>
          </a:p>
          <a:p>
            <a:pPr marL="0" indent="0" algn="ctr">
              <a:buNone/>
            </a:pP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Групповой портрет дочерей Ярослава Мудрого</a:t>
            </a:r>
          </a:p>
          <a:p>
            <a:pPr marL="0" indent="0" algn="ctr">
              <a:buNone/>
            </a:pP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Михайловский предел</a:t>
            </a:r>
          </a:p>
        </p:txBody>
      </p:sp>
      <p:pic>
        <p:nvPicPr>
          <p:cNvPr id="4" name="Рисунок 3" descr="Изображение выглядит как прир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7ABDAA81-1ACD-4DEA-B22A-699E810951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651" r="1808" b="-3"/>
          <a:stretch/>
        </p:blipFill>
        <p:spPr>
          <a:xfrm>
            <a:off x="5739709" y="3748663"/>
            <a:ext cx="3339828" cy="3055043"/>
          </a:xfrm>
          <a:custGeom>
            <a:avLst/>
            <a:gdLst/>
            <a:ahLst/>
            <a:cxnLst/>
            <a:rect l="l" t="t" r="r" b="b"/>
            <a:pathLst>
              <a:path w="4228635" h="3694372">
                <a:moveTo>
                  <a:pt x="1225911" y="0"/>
                </a:moveTo>
                <a:lnTo>
                  <a:pt x="4228635" y="0"/>
                </a:lnTo>
                <a:lnTo>
                  <a:pt x="4228635" y="3694372"/>
                </a:lnTo>
                <a:lnTo>
                  <a:pt x="649353" y="3694372"/>
                </a:lnTo>
                <a:lnTo>
                  <a:pt x="648934" y="3686621"/>
                </a:lnTo>
                <a:cubicBezTo>
                  <a:pt x="636941" y="3642419"/>
                  <a:pt x="605849" y="3602236"/>
                  <a:pt x="554325" y="3554015"/>
                </a:cubicBezTo>
                <a:cubicBezTo>
                  <a:pt x="493918" y="3500438"/>
                  <a:pt x="433510" y="3454003"/>
                  <a:pt x="348230" y="3407569"/>
                </a:cubicBezTo>
                <a:cubicBezTo>
                  <a:pt x="543665" y="3382565"/>
                  <a:pt x="341123" y="3296841"/>
                  <a:pt x="408637" y="3243263"/>
                </a:cubicBezTo>
                <a:cubicBezTo>
                  <a:pt x="547218" y="3221831"/>
                  <a:pt x="657373" y="3393282"/>
                  <a:pt x="845701" y="3343275"/>
                </a:cubicBezTo>
                <a:cubicBezTo>
                  <a:pt x="618286" y="3196828"/>
                  <a:pt x="362443" y="3150393"/>
                  <a:pt x="195435" y="2953940"/>
                </a:cubicBezTo>
                <a:cubicBezTo>
                  <a:pt x="234522" y="2911078"/>
                  <a:pt x="273609" y="2953940"/>
                  <a:pt x="305589" y="2936081"/>
                </a:cubicBezTo>
                <a:cubicBezTo>
                  <a:pt x="305589" y="2925365"/>
                  <a:pt x="678693" y="2993232"/>
                  <a:pt x="700013" y="2714625"/>
                </a:cubicBezTo>
                <a:cubicBezTo>
                  <a:pt x="707120" y="2714625"/>
                  <a:pt x="714227" y="2714625"/>
                  <a:pt x="721333" y="2703909"/>
                </a:cubicBezTo>
                <a:cubicBezTo>
                  <a:pt x="760420" y="2664619"/>
                  <a:pt x="724887" y="2571750"/>
                  <a:pt x="788847" y="2564606"/>
                </a:cubicBezTo>
                <a:cubicBezTo>
                  <a:pt x="859915" y="2557462"/>
                  <a:pt x="927429" y="2525315"/>
                  <a:pt x="1002049" y="2543175"/>
                </a:cubicBezTo>
                <a:cubicBezTo>
                  <a:pt x="1058903" y="2557462"/>
                  <a:pt x="1119310" y="2575322"/>
                  <a:pt x="1179718" y="2575322"/>
                </a:cubicBezTo>
                <a:cubicBezTo>
                  <a:pt x="1243678" y="2575322"/>
                  <a:pt x="1332512" y="2696766"/>
                  <a:pt x="1371600" y="2536031"/>
                </a:cubicBezTo>
                <a:cubicBezTo>
                  <a:pt x="1371600" y="2528888"/>
                  <a:pt x="1481754" y="2546747"/>
                  <a:pt x="1542161" y="2553891"/>
                </a:cubicBezTo>
                <a:cubicBezTo>
                  <a:pt x="1591908" y="2561035"/>
                  <a:pt x="1652316" y="2593181"/>
                  <a:pt x="1687849" y="2528888"/>
                </a:cubicBezTo>
                <a:cubicBezTo>
                  <a:pt x="1705616" y="2489596"/>
                  <a:pt x="1620335" y="2418159"/>
                  <a:pt x="1545714" y="2411015"/>
                </a:cubicBezTo>
                <a:cubicBezTo>
                  <a:pt x="1478201" y="2403872"/>
                  <a:pt x="1410687" y="2396728"/>
                  <a:pt x="1346726" y="2411015"/>
                </a:cubicBezTo>
                <a:cubicBezTo>
                  <a:pt x="1268552" y="2428875"/>
                  <a:pt x="1225911" y="2400300"/>
                  <a:pt x="1204591" y="2336007"/>
                </a:cubicBezTo>
                <a:cubicBezTo>
                  <a:pt x="1179718" y="2268141"/>
                  <a:pt x="1133524" y="2232422"/>
                  <a:pt x="1069563" y="2200275"/>
                </a:cubicBezTo>
                <a:cubicBezTo>
                  <a:pt x="913215" y="2121694"/>
                  <a:pt x="763974" y="2028825"/>
                  <a:pt x="593412" y="1982390"/>
                </a:cubicBezTo>
                <a:cubicBezTo>
                  <a:pt x="561432" y="1975246"/>
                  <a:pt x="522345" y="1960959"/>
                  <a:pt x="508131" y="1900238"/>
                </a:cubicBezTo>
                <a:cubicBezTo>
                  <a:pt x="970069" y="1993106"/>
                  <a:pt x="1389366" y="2232422"/>
                  <a:pt x="1865518" y="2218135"/>
                </a:cubicBezTo>
                <a:cubicBezTo>
                  <a:pt x="1737596" y="2143125"/>
                  <a:pt x="1584802" y="2139554"/>
                  <a:pt x="1446220" y="2085975"/>
                </a:cubicBezTo>
                <a:cubicBezTo>
                  <a:pt x="1545714" y="2046685"/>
                  <a:pt x="1638102" y="2089547"/>
                  <a:pt x="1730490" y="2110978"/>
                </a:cubicBezTo>
                <a:cubicBezTo>
                  <a:pt x="1808664" y="2128837"/>
                  <a:pt x="1879731" y="2132410"/>
                  <a:pt x="1886838" y="2021681"/>
                </a:cubicBezTo>
                <a:cubicBezTo>
                  <a:pt x="1886838" y="2010965"/>
                  <a:pt x="1886838" y="2003821"/>
                  <a:pt x="1886838" y="1993106"/>
                </a:cubicBezTo>
                <a:cubicBezTo>
                  <a:pt x="1858411" y="1946672"/>
                  <a:pt x="1819324" y="1925240"/>
                  <a:pt x="1769577" y="1910953"/>
                </a:cubicBezTo>
                <a:cubicBezTo>
                  <a:pt x="1741150" y="1903809"/>
                  <a:pt x="1702063" y="1889522"/>
                  <a:pt x="1702063" y="1857375"/>
                </a:cubicBezTo>
                <a:cubicBezTo>
                  <a:pt x="1705616" y="1735931"/>
                  <a:pt x="1609675" y="1700212"/>
                  <a:pt x="1517288" y="1664493"/>
                </a:cubicBezTo>
                <a:cubicBezTo>
                  <a:pt x="1567035" y="1603772"/>
                  <a:pt x="1609675" y="1646635"/>
                  <a:pt x="1648762" y="1643062"/>
                </a:cubicBezTo>
                <a:cubicBezTo>
                  <a:pt x="1673636" y="1639491"/>
                  <a:pt x="1698509" y="1635919"/>
                  <a:pt x="1698509" y="1603772"/>
                </a:cubicBezTo>
                <a:cubicBezTo>
                  <a:pt x="1698509" y="1578769"/>
                  <a:pt x="1687849" y="1546622"/>
                  <a:pt x="1662976" y="1546622"/>
                </a:cubicBezTo>
                <a:cubicBezTo>
                  <a:pt x="1506628" y="1543050"/>
                  <a:pt x="1417793" y="1371600"/>
                  <a:pt x="1254338" y="1371600"/>
                </a:cubicBezTo>
                <a:cubicBezTo>
                  <a:pt x="1154844" y="1371600"/>
                  <a:pt x="1304086" y="1275159"/>
                  <a:pt x="1222358" y="1235869"/>
                </a:cubicBezTo>
                <a:cubicBezTo>
                  <a:pt x="1204591" y="1225153"/>
                  <a:pt x="1272105" y="1210866"/>
                  <a:pt x="1300532" y="1214437"/>
                </a:cubicBezTo>
                <a:cubicBezTo>
                  <a:pt x="1328959" y="1218009"/>
                  <a:pt x="1353833" y="1243013"/>
                  <a:pt x="1389366" y="1225153"/>
                </a:cubicBezTo>
                <a:cubicBezTo>
                  <a:pt x="1407133" y="1160860"/>
                  <a:pt x="1360939" y="1135856"/>
                  <a:pt x="1318299" y="1117997"/>
                </a:cubicBezTo>
                <a:cubicBezTo>
                  <a:pt x="1225911" y="1075135"/>
                  <a:pt x="1133524" y="1025129"/>
                  <a:pt x="1030476" y="1010841"/>
                </a:cubicBezTo>
                <a:cubicBezTo>
                  <a:pt x="994943" y="1007269"/>
                  <a:pt x="973622" y="989409"/>
                  <a:pt x="977176" y="953690"/>
                </a:cubicBezTo>
                <a:cubicBezTo>
                  <a:pt x="984282" y="907256"/>
                  <a:pt x="1019816" y="921544"/>
                  <a:pt x="1048243" y="925115"/>
                </a:cubicBezTo>
                <a:cubicBezTo>
                  <a:pt x="1066010" y="928688"/>
                  <a:pt x="1083777" y="939403"/>
                  <a:pt x="1101544" y="914400"/>
                </a:cubicBezTo>
                <a:cubicBezTo>
                  <a:pt x="685800" y="660797"/>
                  <a:pt x="465491" y="675085"/>
                  <a:pt x="0" y="467915"/>
                </a:cubicBezTo>
                <a:cubicBezTo>
                  <a:pt x="103047" y="428625"/>
                  <a:pt x="177668" y="457200"/>
                  <a:pt x="248735" y="464344"/>
                </a:cubicBezTo>
                <a:cubicBezTo>
                  <a:pt x="426404" y="482203"/>
                  <a:pt x="316249" y="514350"/>
                  <a:pt x="493918" y="535781"/>
                </a:cubicBezTo>
                <a:cubicBezTo>
                  <a:pt x="579199" y="546497"/>
                  <a:pt x="657373" y="582216"/>
                  <a:pt x="753314" y="525066"/>
                </a:cubicBezTo>
                <a:cubicBezTo>
                  <a:pt x="817274" y="485775"/>
                  <a:pt x="920322" y="528637"/>
                  <a:pt x="998496" y="560785"/>
                </a:cubicBezTo>
                <a:cubicBezTo>
                  <a:pt x="1062457" y="589360"/>
                  <a:pt x="1126417" y="596503"/>
                  <a:pt x="1211698" y="560785"/>
                </a:cubicBezTo>
                <a:cubicBezTo>
                  <a:pt x="1133524" y="539354"/>
                  <a:pt x="1073117" y="521494"/>
                  <a:pt x="1012709" y="507206"/>
                </a:cubicBezTo>
                <a:cubicBezTo>
                  <a:pt x="962962" y="496491"/>
                  <a:pt x="934535" y="471488"/>
                  <a:pt x="938089" y="417909"/>
                </a:cubicBezTo>
                <a:cubicBezTo>
                  <a:pt x="938089" y="389334"/>
                  <a:pt x="927429" y="350044"/>
                  <a:pt x="962962" y="335757"/>
                </a:cubicBezTo>
                <a:cubicBezTo>
                  <a:pt x="991389" y="321469"/>
                  <a:pt x="1030476" y="335757"/>
                  <a:pt x="1044690" y="360759"/>
                </a:cubicBezTo>
                <a:cubicBezTo>
                  <a:pt x="1062457" y="407194"/>
                  <a:pt x="1080223" y="450056"/>
                  <a:pt x="1140631" y="453629"/>
                </a:cubicBezTo>
                <a:cubicBezTo>
                  <a:pt x="1222358" y="460771"/>
                  <a:pt x="1176164" y="432197"/>
                  <a:pt x="1161951" y="396478"/>
                </a:cubicBezTo>
                <a:cubicBezTo>
                  <a:pt x="1147737" y="357188"/>
                  <a:pt x="1190378" y="346472"/>
                  <a:pt x="1218805" y="353615"/>
                </a:cubicBezTo>
                <a:cubicBezTo>
                  <a:pt x="1325406" y="385763"/>
                  <a:pt x="1435560" y="328613"/>
                  <a:pt x="1545714" y="375047"/>
                </a:cubicBezTo>
                <a:cubicBezTo>
                  <a:pt x="1517288" y="260747"/>
                  <a:pt x="1456880" y="210741"/>
                  <a:pt x="1328959" y="192881"/>
                </a:cubicBezTo>
                <a:cubicBezTo>
                  <a:pt x="1282765" y="189310"/>
                  <a:pt x="1233018" y="196453"/>
                  <a:pt x="1190378" y="164306"/>
                </a:cubicBezTo>
                <a:cubicBezTo>
                  <a:pt x="1165504" y="146447"/>
                  <a:pt x="1140631" y="125016"/>
                  <a:pt x="1158398" y="89297"/>
                </a:cubicBezTo>
                <a:cubicBezTo>
                  <a:pt x="1169058" y="64294"/>
                  <a:pt x="1197484" y="64294"/>
                  <a:pt x="1222358" y="71437"/>
                </a:cubicBezTo>
                <a:cubicBezTo>
                  <a:pt x="1325406" y="110728"/>
                  <a:pt x="1435560" y="121444"/>
                  <a:pt x="1542161" y="135731"/>
                </a:cubicBezTo>
                <a:cubicBezTo>
                  <a:pt x="1559928" y="139303"/>
                  <a:pt x="1577695" y="146447"/>
                  <a:pt x="1595462" y="110728"/>
                </a:cubicBezTo>
                <a:cubicBezTo>
                  <a:pt x="1471094" y="78581"/>
                  <a:pt x="1350279" y="35719"/>
                  <a:pt x="1225911" y="0"/>
                </a:cubicBezTo>
                <a:close/>
              </a:path>
            </a:pathLst>
          </a:custGeom>
        </p:spPr>
      </p:pic>
      <p:pic>
        <p:nvPicPr>
          <p:cNvPr id="6" name="Рисунок 5" descr="Изображение выглядит как коврик, ткань&#10;&#10;Автоматически созданное описание">
            <a:extLst>
              <a:ext uri="{FF2B5EF4-FFF2-40B4-BE49-F238E27FC236}">
                <a16:creationId xmlns:a16="http://schemas.microsoft.com/office/drawing/2014/main" xmlns="" id="{F3C783C4-0EC0-4323-BC5A-82861A5BC2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21" r="6107" b="1"/>
          <a:stretch/>
        </p:blipFill>
        <p:spPr>
          <a:xfrm>
            <a:off x="8955006" y="0"/>
            <a:ext cx="3236993" cy="3748666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старый, ткань&#10;&#10;Автоматически созданное описание">
            <a:extLst>
              <a:ext uri="{FF2B5EF4-FFF2-40B4-BE49-F238E27FC236}">
                <a16:creationId xmlns:a16="http://schemas.microsoft.com/office/drawing/2014/main" xmlns="" id="{10F8C717-BAD0-48CD-A9F1-717CEE0E9A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17" r="3" b="3"/>
          <a:stretch/>
        </p:blipFill>
        <p:spPr>
          <a:xfrm>
            <a:off x="4723677" y="54293"/>
            <a:ext cx="4228282" cy="3694369"/>
          </a:xfrm>
          <a:custGeom>
            <a:avLst/>
            <a:gdLst/>
            <a:ahLst/>
            <a:cxnLst/>
            <a:rect l="l" t="t" r="r" b="b"/>
            <a:pathLst>
              <a:path w="4228282" h="3055043">
                <a:moveTo>
                  <a:pt x="638975" y="0"/>
                </a:moveTo>
                <a:lnTo>
                  <a:pt x="4228282" y="0"/>
                </a:lnTo>
                <a:lnTo>
                  <a:pt x="4228282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  <p:pic>
        <p:nvPicPr>
          <p:cNvPr id="10" name="Рисунок 9" descr="Изображение выглядит как текст, старый, покрашенный, рисуе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F8F88D6-EB41-45AA-B7AC-4FE08FB56E3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83" r="10132" b="2"/>
          <a:stretch/>
        </p:blipFill>
        <p:spPr>
          <a:xfrm>
            <a:off x="9027323" y="3748664"/>
            <a:ext cx="3164678" cy="310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72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xmlns="" id="{12C63567-9A18-430B-817B-152D609F5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8B0A08-A2BD-466D-A170-1E0AB39A3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3699" y="554009"/>
            <a:ext cx="5558472" cy="1662878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3700" b="1" i="1" dirty="0">
                <a:latin typeface="Bahnschrift Light" panose="020B0502040204020203" pitchFamily="34" charset="0"/>
              </a:rPr>
              <a:t>Древний храм златой вершины блещет ярко…</a:t>
            </a:r>
            <a:endParaRPr lang="ru-RU" sz="3700" dirty="0"/>
          </a:p>
        </p:txBody>
      </p:sp>
      <p:pic>
        <p:nvPicPr>
          <p:cNvPr id="22" name="Рисунок 21" descr="Изображение выглядит как текст, стар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54E56009-7485-44C1-8FBE-55FA694C68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423" r="14327" b="-3"/>
          <a:stretch/>
        </p:blipFill>
        <p:spPr>
          <a:xfrm>
            <a:off x="20" y="10"/>
            <a:ext cx="3003103" cy="3912881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скала, природа, камень&#10;&#10;Автоматически созданное описание">
            <a:extLst>
              <a:ext uri="{FF2B5EF4-FFF2-40B4-BE49-F238E27FC236}">
                <a16:creationId xmlns:a16="http://schemas.microsoft.com/office/drawing/2014/main" xmlns="" id="{4372F408-ACEB-4D3E-A5D1-732BE11C37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" b="13285"/>
          <a:stretch/>
        </p:blipFill>
        <p:spPr>
          <a:xfrm>
            <a:off x="3180257" y="10"/>
            <a:ext cx="3016307" cy="2223328"/>
          </a:xfrm>
          <a:prstGeom prst="rect">
            <a:avLst/>
          </a:prstGeom>
        </p:spPr>
      </p:pic>
      <p:pic>
        <p:nvPicPr>
          <p:cNvPr id="20" name="Рисунок 19" descr="Изображение выглядит как текст, камень&#10;&#10;Автоматически созданное описание">
            <a:extLst>
              <a:ext uri="{FF2B5EF4-FFF2-40B4-BE49-F238E27FC236}">
                <a16:creationId xmlns:a16="http://schemas.microsoft.com/office/drawing/2014/main" xmlns="" id="{6EB2906F-9DE5-4662-A5FC-D50863413C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68" b="-1"/>
          <a:stretch/>
        </p:blipFill>
        <p:spPr>
          <a:xfrm>
            <a:off x="-1" y="4079988"/>
            <a:ext cx="3003123" cy="2778013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текст, камень&#10;&#10;Автоматически созданное описание">
            <a:extLst>
              <a:ext uri="{FF2B5EF4-FFF2-40B4-BE49-F238E27FC236}">
                <a16:creationId xmlns:a16="http://schemas.microsoft.com/office/drawing/2014/main" xmlns="" id="{5B76F387-8B7D-4159-8714-09298F62E3C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75" r="3" b="8568"/>
          <a:stretch/>
        </p:blipFill>
        <p:spPr>
          <a:xfrm>
            <a:off x="3180256" y="2395057"/>
            <a:ext cx="3016307" cy="2055326"/>
          </a:xfrm>
          <a:prstGeom prst="rect">
            <a:avLst/>
          </a:prstGeom>
        </p:spPr>
      </p:pic>
      <p:pic>
        <p:nvPicPr>
          <p:cNvPr id="4" name="Рисунок 3" descr="Изображение выглядит как прир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3E43A701-FB0B-446D-86D8-93EE447D79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16" r="-1" b="-1"/>
          <a:stretch/>
        </p:blipFill>
        <p:spPr>
          <a:xfrm>
            <a:off x="3180257" y="4629236"/>
            <a:ext cx="3016307" cy="2228765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2B1DF57-0EB6-4674-84A9-4E0D89FEA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0661" y="2412009"/>
            <a:ext cx="5321509" cy="371389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Образы народной жизни:</a:t>
            </a:r>
          </a:p>
          <a:p>
            <a:pPr algn="ctr">
              <a:buFontTx/>
              <a:buChar char="-"/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Зверь нападает на всадника</a:t>
            </a:r>
          </a:p>
          <a:p>
            <a:pPr algn="ctr">
              <a:buFontTx/>
              <a:buChar char="-"/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Борьба ряженых</a:t>
            </a:r>
          </a:p>
          <a:p>
            <a:pPr algn="ctr">
              <a:buFontTx/>
              <a:buChar char="-"/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Музыкант</a:t>
            </a:r>
          </a:p>
          <a:p>
            <a:pPr algn="ctr">
              <a:buFontTx/>
              <a:buChar char="-"/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Скоморохи</a:t>
            </a:r>
          </a:p>
        </p:txBody>
      </p:sp>
    </p:spTree>
    <p:extLst>
      <p:ext uri="{BB962C8B-B14F-4D97-AF65-F5344CB8AC3E}">
        <p14:creationId xmlns:p14="http://schemas.microsoft.com/office/powerpoint/2010/main" xmlns="" val="305416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прир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8ADD121-70BE-4E32-BCF9-17E8D2F244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989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2C8ED1-7E05-464E-B0E9-2968F091A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732" y="365125"/>
            <a:ext cx="7128507" cy="1627636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bg1"/>
                </a:solidFill>
                <a:latin typeface="Bahnschrift Light" panose="020B0502040204020203" pitchFamily="34" charset="0"/>
              </a:rPr>
              <a:t>Весть святого торжества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E13E492-AD12-4AC0-8137-22EEC4054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8918"/>
            <a:ext cx="4619621" cy="4528045"/>
          </a:xfrm>
        </p:spPr>
        <p:txBody>
          <a:bodyPr>
            <a:normAutofit lnSpcReduction="10000"/>
          </a:bodyPr>
          <a:lstStyle/>
          <a:p>
            <a:pPr marL="137160" indent="0" algn="ctr">
              <a:buNone/>
            </a:pPr>
            <a:r>
              <a:rPr lang="ru-RU" b="1" dirty="0">
                <a:solidFill>
                  <a:schemeClr val="bg1"/>
                </a:solidFill>
              </a:rPr>
              <a:t>Сергей Васильевич Рахманинов </a:t>
            </a:r>
          </a:p>
          <a:p>
            <a:pPr marL="137160" indent="0" algn="ctr">
              <a:buNone/>
            </a:pPr>
            <a:r>
              <a:rPr lang="ru-RU" b="1" dirty="0">
                <a:solidFill>
                  <a:schemeClr val="bg1"/>
                </a:solidFill>
              </a:rPr>
              <a:t>(1873-1943г.) -русский композитор, пианист, дирижер.</a:t>
            </a:r>
          </a:p>
          <a:p>
            <a:pPr marL="137160" indent="0" algn="ctr">
              <a:buNone/>
            </a:pPr>
            <a:r>
              <a:rPr lang="ru-RU" b="1" dirty="0">
                <a:solidFill>
                  <a:schemeClr val="bg1"/>
                </a:solidFill>
              </a:rPr>
              <a:t> Родился в Новгородской губернии в дворянской семье.   </a:t>
            </a:r>
          </a:p>
          <a:p>
            <a:pPr marL="137160" indent="0" algn="ctr">
              <a:buNone/>
            </a:pPr>
            <a:r>
              <a:rPr lang="ru-RU" b="1" dirty="0">
                <a:solidFill>
                  <a:schemeClr val="bg1"/>
                </a:solidFill>
              </a:rPr>
              <a:t> Тема «Россия и её судьба» стала главной в творчестве композитора.</a:t>
            </a:r>
          </a:p>
          <a:p>
            <a:endParaRPr lang="ru-RU" sz="2000" dirty="0">
              <a:solidFill>
                <a:srgbClr val="FFFFFF"/>
              </a:solidFill>
            </a:endParaRPr>
          </a:p>
        </p:txBody>
      </p:sp>
      <p:pic>
        <p:nvPicPr>
          <p:cNvPr id="7" name="Picture 2" descr="C:\Users\Ана ве Баба\Desktop\рахманинов.jpg">
            <a:extLst>
              <a:ext uri="{FF2B5EF4-FFF2-40B4-BE49-F238E27FC236}">
                <a16:creationId xmlns:a16="http://schemas.microsoft.com/office/drawing/2014/main" xmlns="" id="{0B824727-8601-467C-A377-8A82DA1838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32" r="-2" b="14069"/>
          <a:stretch/>
        </p:blipFill>
        <p:spPr bwMode="auto"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984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34EBA805-5AE5-42E6-9DC3-BA00EB1F99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989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1D563B-402E-4A30-8A3C-B04C24C91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84" y="365125"/>
            <a:ext cx="6160957" cy="1627636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FFFFFF"/>
                </a:solidFill>
                <a:latin typeface="Bahnschrift Light" panose="020B0502040204020203" pitchFamily="34" charset="0"/>
              </a:rPr>
              <a:t>Весть святого торжества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AA18E1A-2B4B-46E5-BF82-C334A36F7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784" y="2219785"/>
            <a:ext cx="5636220" cy="39571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 колокольные музыкальные картины – заключительные части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Сюит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двух фортепиано («Фантазии») – были навеяны С. Рахманинову воспоминаниями детства.</a:t>
            </a:r>
          </a:p>
        </p:txBody>
      </p:sp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1E39501B-0DAF-40D0-AF7B-BEA13422BD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62" r="-2" b="15103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42523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прир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68BCB55C-DBD4-4BDA-8548-0BCA72362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41C4BA-A1AF-472F-8CF6-B2C91970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7357"/>
            <a:ext cx="10515600" cy="851239"/>
          </a:xfrm>
        </p:spPr>
        <p:txBody>
          <a:bodyPr/>
          <a:lstStyle/>
          <a:p>
            <a:pPr algn="ctr"/>
            <a:r>
              <a:rPr lang="ru-RU" sz="4400" b="1" i="1" dirty="0">
                <a:solidFill>
                  <a:srgbClr val="002060"/>
                </a:solidFill>
                <a:latin typeface="Bahnschrift Light" panose="020B0502040204020203" pitchFamily="34" charset="0"/>
              </a:rPr>
              <a:t>Весть святого торжества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4F7722-7837-4711-8F59-BFA6F99C1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8596"/>
            <a:ext cx="10515600" cy="55720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Отзвуки вечности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«…Одно из самых дорогих для меня воспоминаний детства связано с четырьмя нотами , вызванивавшимися большими колоколами Новгородского Софийского собора, которые я часто слышал, когда бабушка брала меня в город по праздничным дням. Звонари были артистами. Четыре ноты складывались во вновь и вновь повторяющуюся тему, четыре серебряные плачущие ноты, окружённые непрестанно меняющимся аккомпанементом. У меня с ними всегда ассоциировалась мысль о слезах. Несколько лет спустя я сочинил сюиту для двух фортепиано в четырёх частях. Для третьей части, которой предпослано стихотворение Тютчева «Слёзы», я тотчас нашёл идеальную тему – мне вновь запел колокол Новгородского собора…» </a:t>
            </a:r>
          </a:p>
        </p:txBody>
      </p:sp>
    </p:spTree>
    <p:extLst>
      <p:ext uri="{BB962C8B-B14F-4D97-AF65-F5344CB8AC3E}">
        <p14:creationId xmlns:p14="http://schemas.microsoft.com/office/powerpoint/2010/main" xmlns="" val="251323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прир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22DB6FFD-84BB-4F12-8777-058876484E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989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D46265-6A15-4B54-91B4-288196158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6276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400" b="1" i="1" dirty="0">
                <a:solidFill>
                  <a:srgbClr val="FFFFFF"/>
                </a:solidFill>
                <a:latin typeface="Bahnschrift Light" panose="020B0502040204020203" pitchFamily="34" charset="0"/>
              </a:rPr>
              <a:t>Весть святого торжества</a:t>
            </a:r>
            <a:br>
              <a:rPr lang="ru-RU" sz="3400" b="1" i="1" dirty="0">
                <a:solidFill>
                  <a:srgbClr val="FFFFFF"/>
                </a:solidFill>
                <a:latin typeface="Bahnschrift Light" panose="020B0502040204020203" pitchFamily="34" charset="0"/>
              </a:rPr>
            </a:br>
            <a:r>
              <a:rPr lang="ru-RU" sz="3400" b="1" i="1" dirty="0">
                <a:solidFill>
                  <a:srgbClr val="FFFFFF"/>
                </a:solidFill>
                <a:latin typeface="Bahnschrift Light" panose="020B0502040204020203" pitchFamily="34" charset="0"/>
              </a:rPr>
              <a:t/>
            </a:r>
            <a:br>
              <a:rPr lang="ru-RU" sz="3400" b="1" i="1" dirty="0">
                <a:solidFill>
                  <a:srgbClr val="FFFFFF"/>
                </a:solidFill>
                <a:latin typeface="Bahnschrift Light" panose="020B0502040204020203" pitchFamily="34" charset="0"/>
              </a:rPr>
            </a:br>
            <a:r>
              <a:rPr lang="ru-RU" sz="3400" b="1" i="1" dirty="0">
                <a:solidFill>
                  <a:srgbClr val="FFFFFF"/>
                </a:solidFill>
                <a:latin typeface="Bahnschrift Light" panose="020B0502040204020203" pitchFamily="34" charset="0"/>
              </a:rPr>
              <a:t>3 часть «Слёзы»</a:t>
            </a:r>
            <a:endParaRPr lang="ru-RU" sz="3400" dirty="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1AA903-0D44-4017-B547-16CC3B3D9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907" y="1992761"/>
            <a:ext cx="5251316" cy="418420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Слезы людские, о слезы людские,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Льетесь вы ранней и поздней порой...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Льетесь безвестные, льетесь незримые,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Неистощимые, неисчислимые, —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Льетесь, как льются струи дождевые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осень глухую, порою ночной.</a:t>
            </a:r>
          </a:p>
          <a:p>
            <a:pPr marL="0" indent="0" algn="r">
              <a:buNone/>
            </a:pPr>
            <a:r>
              <a:rPr lang="ru-RU" sz="2000" dirty="0">
                <a:solidFill>
                  <a:srgbClr val="FFFFFF"/>
                </a:solidFill>
              </a:rPr>
              <a:t>Ф. Тютчев</a:t>
            </a:r>
          </a:p>
        </p:txBody>
      </p:sp>
      <p:pic>
        <p:nvPicPr>
          <p:cNvPr id="6" name="Рисунок 5" descr="Изображение выглядит как природа, вода, водопад&#10;&#10;Автоматически созданное описание">
            <a:extLst>
              <a:ext uri="{FF2B5EF4-FFF2-40B4-BE49-F238E27FC236}">
                <a16:creationId xmlns:a16="http://schemas.microsoft.com/office/drawing/2014/main" xmlns="" id="{2F18B9AA-D98A-41B4-8710-41639605E5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04" r="2245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417618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6">
            <a:extLst>
              <a:ext uri="{FF2B5EF4-FFF2-40B4-BE49-F238E27FC236}">
                <a16:creationId xmlns:a16="http://schemas.microsoft.com/office/drawing/2014/main" xmlns="" id="{D2B783EE-0239-4717-BBEA-8C9EAC61C8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B10807-2BBE-43B4-AAF9-DD8779023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892" y="345810"/>
            <a:ext cx="5948265" cy="1325563"/>
          </a:xfrm>
        </p:spPr>
        <p:txBody>
          <a:bodyPr>
            <a:noAutofit/>
          </a:bodyPr>
          <a:lstStyle/>
          <a:p>
            <a:r>
              <a:rPr lang="ru-RU" sz="3200" b="1" i="1" dirty="0">
                <a:latin typeface="Bahnschrift Light" panose="020B0502040204020203" pitchFamily="34" charset="0"/>
              </a:rPr>
              <a:t>Весть святого торжества</a:t>
            </a:r>
            <a:br>
              <a:rPr lang="ru-RU" sz="3200" b="1" i="1" dirty="0">
                <a:latin typeface="Bahnschrift Light" panose="020B0502040204020203" pitchFamily="34" charset="0"/>
              </a:rPr>
            </a:br>
            <a:r>
              <a:rPr lang="ru-RU" sz="3200" b="1" i="1" dirty="0">
                <a:latin typeface="Bahnschrift Light" panose="020B0502040204020203" pitchFamily="34" charset="0"/>
              </a:rPr>
              <a:t/>
            </a:r>
            <a:br>
              <a:rPr lang="ru-RU" sz="3200" b="1" i="1" dirty="0">
                <a:latin typeface="Bahnschrift Light" panose="020B0502040204020203" pitchFamily="34" charset="0"/>
              </a:rPr>
            </a:br>
            <a:r>
              <a:rPr lang="ru-RU" sz="3200" b="1" i="1" dirty="0">
                <a:latin typeface="Bahnschrift Light" panose="020B0502040204020203" pitchFamily="34" charset="0"/>
              </a:rPr>
              <a:t>4 часть «Светлый праздник»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95D0DA7-89C4-4E0C-A124-9AE0F8B85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335" y="2863122"/>
            <a:ext cx="6782267" cy="3534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мощный звон промчался над землёю,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воздух весь, гудя, затрепетал,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Певучие, серебряные громы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Сказали весть святого торжества…</a:t>
            </a:r>
          </a:p>
          <a:p>
            <a:pPr marL="0" indent="0" algn="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Хомяков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A7B99495-F43F-4D80-A44F-2CB4764EB9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 descr="Изображение выглядит как прир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988C8DE0-36F2-4E10-9DAC-379B845BE6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956" r="5116" b="-1"/>
          <a:stretch/>
        </p:blipFill>
        <p:spPr>
          <a:xfrm>
            <a:off x="9681538" y="4385140"/>
            <a:ext cx="2551921" cy="245648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21" name="Arc 20">
            <a:extLst>
              <a:ext uri="{FF2B5EF4-FFF2-40B4-BE49-F238E27FC236}">
                <a16:creationId xmlns:a16="http://schemas.microsoft.com/office/drawing/2014/main" xmlns="" id="{70BEB1E7-2F88-40BC-B73D-42E5B6F80BF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3" descr="C:\Users\Ана ве Баба\Desktop\Hram_Tihvinskoy_BM_63_48.JPG">
            <a:extLst>
              <a:ext uri="{FF2B5EF4-FFF2-40B4-BE49-F238E27FC236}">
                <a16:creationId xmlns:a16="http://schemas.microsoft.com/office/drawing/2014/main" xmlns="" id="{E9CB0432-C550-48DF-87CD-27F693A67F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17" r="7385" b="4"/>
          <a:stretch/>
        </p:blipFill>
        <p:spPr bwMode="auto">
          <a:xfrm>
            <a:off x="6113157" y="0"/>
            <a:ext cx="3863154" cy="3227497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441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прир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A6C5DF9-A9AA-4E28-B7D8-4CBB161599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989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267A7-0BA5-4698-A072-5674E6414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732" y="365125"/>
            <a:ext cx="5962785" cy="1627636"/>
          </a:xfrm>
        </p:spPr>
        <p:txBody>
          <a:bodyPr>
            <a:normAutofit/>
          </a:bodyPr>
          <a:lstStyle/>
          <a:p>
            <a:r>
              <a:rPr lang="ru-RU" sz="3700" b="1" i="1" dirty="0">
                <a:solidFill>
                  <a:srgbClr val="FFFFFF"/>
                </a:solidFill>
                <a:latin typeface="Bahnschrift Light" panose="020B0502040204020203" pitchFamily="34" charset="0"/>
              </a:rPr>
              <a:t>Древний храм златой вершины блещет ярко…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6585D20-0EB7-4089-9B2A-465FED299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732" y="2219785"/>
            <a:ext cx="5839272" cy="39571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Валерий Григорьевич </a:t>
            </a:r>
            <a:r>
              <a:rPr lang="ru-RU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Кикта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(1941)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композитор, профессор Московской консерватории</a:t>
            </a:r>
          </a:p>
        </p:txBody>
      </p:sp>
      <p:pic>
        <p:nvPicPr>
          <p:cNvPr id="6" name="Рисунок 5" descr="Изображение выглядит как текст, человек, мужч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1FD8C1B-604C-4822-9257-6307C1495F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27" r="2" b="17304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427852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xmlns="" id="{AD96FDFD-4E42-4A06-B8B5-768A1DB9C2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996D0B-F29C-4134-9537-B5823C978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12" y="371719"/>
            <a:ext cx="7410212" cy="1169310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b="1" i="1" dirty="0">
                <a:latin typeface="Bahnschrift Light" panose="020B0502040204020203" pitchFamily="34" charset="0"/>
              </a:rPr>
              <a:t>Древний храм златой вершины блещет ярко…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7300502-9F0B-43D3-9FA3-EE208F856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784" y="2488367"/>
            <a:ext cx="7540052" cy="39979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Концертная симфония для арфы с оркестром «Фрески Софии Киевской»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посвящена 1500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летию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Киева.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 сочинил её под впечатлением от красоты и величия собора Святой Софии в Киеве – главного православного храма Древней Руси, возведённого по велению русского князя Ярослава Мудрого в начале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века.</a:t>
            </a:r>
          </a:p>
        </p:txBody>
      </p:sp>
      <p:pic>
        <p:nvPicPr>
          <p:cNvPr id="4" name="Рисунок 3" descr="Изображение выглядит как прир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513271C8-B283-498C-97A2-7D1358F00C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49" r="708" b="-1"/>
          <a:stretch/>
        </p:blipFill>
        <p:spPr>
          <a:xfrm>
            <a:off x="8452968" y="3681465"/>
            <a:ext cx="3747932" cy="3176541"/>
          </a:xfrm>
          <a:custGeom>
            <a:avLst/>
            <a:gdLst/>
            <a:ahLst/>
            <a:cxnLst/>
            <a:rect l="l" t="t" r="r" b="b"/>
            <a:pathLst>
              <a:path w="3747932" h="3176541">
                <a:moveTo>
                  <a:pt x="3239865" y="21"/>
                </a:moveTo>
                <a:cubicBezTo>
                  <a:pt x="3261821" y="112"/>
                  <a:pt x="3278837" y="498"/>
                  <a:pt x="3290337" y="938"/>
                </a:cubicBezTo>
                <a:cubicBezTo>
                  <a:pt x="3401766" y="5376"/>
                  <a:pt x="3510165" y="23128"/>
                  <a:pt x="3616543" y="49449"/>
                </a:cubicBezTo>
                <a:lnTo>
                  <a:pt x="3747932" y="87091"/>
                </a:lnTo>
                <a:lnTo>
                  <a:pt x="3747932" y="3176541"/>
                </a:lnTo>
                <a:lnTo>
                  <a:pt x="401358" y="3176541"/>
                </a:lnTo>
                <a:lnTo>
                  <a:pt x="398780" y="3136258"/>
                </a:lnTo>
                <a:cubicBezTo>
                  <a:pt x="400956" y="3079023"/>
                  <a:pt x="437945" y="3052703"/>
                  <a:pt x="483325" y="3030665"/>
                </a:cubicBezTo>
                <a:cubicBezTo>
                  <a:pt x="498866" y="3023015"/>
                  <a:pt x="520932" y="3023320"/>
                  <a:pt x="526840" y="2999447"/>
                </a:cubicBezTo>
                <a:cubicBezTo>
                  <a:pt x="501352" y="2976798"/>
                  <a:pt x="470270" y="2995161"/>
                  <a:pt x="442916" y="2988735"/>
                </a:cubicBezTo>
                <a:cubicBezTo>
                  <a:pt x="420228" y="2983533"/>
                  <a:pt x="382618" y="2986286"/>
                  <a:pt x="413701" y="2944662"/>
                </a:cubicBezTo>
                <a:cubicBezTo>
                  <a:pt x="422716" y="2932726"/>
                  <a:pt x="412147" y="2923542"/>
                  <a:pt x="400645" y="2922625"/>
                </a:cubicBezTo>
                <a:cubicBezTo>
                  <a:pt x="308644" y="2913137"/>
                  <a:pt x="350915" y="2828968"/>
                  <a:pt x="321386" y="2784590"/>
                </a:cubicBezTo>
                <a:cubicBezTo>
                  <a:pt x="313307" y="2772348"/>
                  <a:pt x="322010" y="2751230"/>
                  <a:pt x="334753" y="2746027"/>
                </a:cubicBezTo>
                <a:cubicBezTo>
                  <a:pt x="416187" y="2711746"/>
                  <a:pt x="427377" y="2630027"/>
                  <a:pt x="466852" y="2559632"/>
                </a:cubicBezTo>
                <a:cubicBezTo>
                  <a:pt x="423957" y="2531782"/>
                  <a:pt x="372673" y="2525661"/>
                  <a:pt x="326361" y="2507602"/>
                </a:cubicBezTo>
                <a:cubicBezTo>
                  <a:pt x="278183" y="2488626"/>
                  <a:pt x="278183" y="2474547"/>
                  <a:pt x="317968" y="2419457"/>
                </a:cubicBezTo>
                <a:cubicBezTo>
                  <a:pt x="214465" y="2407519"/>
                  <a:pt x="214465" y="2407519"/>
                  <a:pt x="246479" y="2320903"/>
                </a:cubicBezTo>
                <a:cubicBezTo>
                  <a:pt x="159758" y="2312945"/>
                  <a:pt x="102570" y="2271933"/>
                  <a:pt x="89205" y="2182255"/>
                </a:cubicBezTo>
                <a:cubicBezTo>
                  <a:pt x="82677" y="2138795"/>
                  <a:pt x="43514" y="2118290"/>
                  <a:pt x="0" y="2089213"/>
                </a:cubicBezTo>
                <a:cubicBezTo>
                  <a:pt x="54081" y="2061053"/>
                  <a:pt x="90759" y="2002290"/>
                  <a:pt x="153855" y="2064423"/>
                </a:cubicBezTo>
                <a:cubicBezTo>
                  <a:pt x="176855" y="2087070"/>
                  <a:pt x="174683" y="2058300"/>
                  <a:pt x="177788" y="2050037"/>
                </a:cubicBezTo>
                <a:cubicBezTo>
                  <a:pt x="185247" y="2029838"/>
                  <a:pt x="169707" y="2016369"/>
                  <a:pt x="159450" y="2001067"/>
                </a:cubicBezTo>
                <a:cubicBezTo>
                  <a:pt x="149504" y="1985763"/>
                  <a:pt x="137691" y="1969543"/>
                  <a:pt x="134895" y="1952400"/>
                </a:cubicBezTo>
                <a:cubicBezTo>
                  <a:pt x="133031" y="1940465"/>
                  <a:pt x="142044" y="1923021"/>
                  <a:pt x="151990" y="1914144"/>
                </a:cubicBezTo>
                <a:cubicBezTo>
                  <a:pt x="204209" y="1867316"/>
                  <a:pt x="173127" y="1762030"/>
                  <a:pt x="271969" y="1748562"/>
                </a:cubicBezTo>
                <a:cubicBezTo>
                  <a:pt x="316415" y="1742443"/>
                  <a:pt x="337860" y="1703878"/>
                  <a:pt x="370497" y="1682760"/>
                </a:cubicBezTo>
                <a:cubicBezTo>
                  <a:pt x="483946" y="1608999"/>
                  <a:pt x="559787" y="1514119"/>
                  <a:pt x="594908" y="1383735"/>
                </a:cubicBezTo>
                <a:cubicBezTo>
                  <a:pt x="604543" y="1347620"/>
                  <a:pt x="641532" y="1318542"/>
                  <a:pt x="665465" y="1286713"/>
                </a:cubicBezTo>
                <a:cubicBezTo>
                  <a:pt x="653963" y="1263452"/>
                  <a:pt x="591178" y="1313647"/>
                  <a:pt x="613246" y="1252435"/>
                </a:cubicBezTo>
                <a:cubicBezTo>
                  <a:pt x="630030" y="1206524"/>
                  <a:pt x="672925" y="1178060"/>
                  <a:pt x="713332" y="1150820"/>
                </a:cubicBezTo>
                <a:cubicBezTo>
                  <a:pt x="759333" y="1119908"/>
                  <a:pt x="810307" y="1095117"/>
                  <a:pt x="831133" y="1037883"/>
                </a:cubicBezTo>
                <a:cubicBezTo>
                  <a:pt x="835485" y="1025640"/>
                  <a:pt x="849470" y="1012785"/>
                  <a:pt x="861903" y="1007887"/>
                </a:cubicBezTo>
                <a:cubicBezTo>
                  <a:pt x="1469751" y="63584"/>
                  <a:pt x="2910527" y="-1353"/>
                  <a:pt x="3239865" y="21"/>
                </a:cubicBezTo>
                <a:close/>
              </a:path>
            </a:pathLst>
          </a:custGeom>
        </p:spPr>
      </p:pic>
      <p:pic>
        <p:nvPicPr>
          <p:cNvPr id="10" name="Рисунок 9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A68FEA19-DB9E-45F8-8BA3-F30B781BC9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5" b="15813"/>
          <a:stretch/>
        </p:blipFill>
        <p:spPr>
          <a:xfrm>
            <a:off x="9248931" y="3867462"/>
            <a:ext cx="2940021" cy="2990541"/>
          </a:xfrm>
          <a:custGeom>
            <a:avLst/>
            <a:gdLst/>
            <a:ahLst/>
            <a:cxnLst/>
            <a:rect l="l" t="t" r="r" b="b"/>
            <a:pathLst>
              <a:path w="3458367" h="3476265">
                <a:moveTo>
                  <a:pt x="549716" y="15"/>
                </a:moveTo>
                <a:cubicBezTo>
                  <a:pt x="557611" y="271"/>
                  <a:pt x="565778" y="3856"/>
                  <a:pt x="573176" y="4995"/>
                </a:cubicBezTo>
                <a:cubicBezTo>
                  <a:pt x="736504" y="30493"/>
                  <a:pt x="899830" y="58040"/>
                  <a:pt x="1063336" y="82398"/>
                </a:cubicBezTo>
                <a:cubicBezTo>
                  <a:pt x="1216195" y="105163"/>
                  <a:pt x="1370136" y="110398"/>
                  <a:pt x="1523717" y="122237"/>
                </a:cubicBezTo>
                <a:cubicBezTo>
                  <a:pt x="1709602" y="136580"/>
                  <a:pt x="1895127" y="156841"/>
                  <a:pt x="2079929" y="188711"/>
                </a:cubicBezTo>
                <a:cubicBezTo>
                  <a:pt x="2208244" y="211023"/>
                  <a:pt x="2337823" y="226502"/>
                  <a:pt x="2467943" y="208745"/>
                </a:cubicBezTo>
                <a:cubicBezTo>
                  <a:pt x="2474439" y="207834"/>
                  <a:pt x="2481839" y="204876"/>
                  <a:pt x="2487253" y="207834"/>
                </a:cubicBezTo>
                <a:cubicBezTo>
                  <a:pt x="2550419" y="241073"/>
                  <a:pt x="2619357" y="217168"/>
                  <a:pt x="2684869" y="238113"/>
                </a:cubicBezTo>
                <a:cubicBezTo>
                  <a:pt x="2668085" y="318930"/>
                  <a:pt x="2596077" y="312327"/>
                  <a:pt x="2555471" y="368331"/>
                </a:cubicBezTo>
                <a:cubicBezTo>
                  <a:pt x="2621704" y="390639"/>
                  <a:pt x="2681259" y="413178"/>
                  <a:pt x="2741717" y="430023"/>
                </a:cubicBezTo>
                <a:cubicBezTo>
                  <a:pt x="2805785" y="447780"/>
                  <a:pt x="2860106" y="495816"/>
                  <a:pt x="2922728" y="517216"/>
                </a:cubicBezTo>
                <a:cubicBezTo>
                  <a:pt x="2936085" y="521769"/>
                  <a:pt x="2952146" y="537704"/>
                  <a:pt x="2956838" y="553184"/>
                </a:cubicBezTo>
                <a:cubicBezTo>
                  <a:pt x="2971997" y="603269"/>
                  <a:pt x="3274647" y="743732"/>
                  <a:pt x="3238914" y="788350"/>
                </a:cubicBezTo>
                <a:cubicBezTo>
                  <a:pt x="3224116" y="806791"/>
                  <a:pt x="3204986" y="819994"/>
                  <a:pt x="3184953" y="838207"/>
                </a:cubicBezTo>
                <a:cubicBezTo>
                  <a:pt x="3215093" y="872582"/>
                  <a:pt x="3249020" y="887608"/>
                  <a:pt x="3285115" y="897852"/>
                </a:cubicBezTo>
                <a:cubicBezTo>
                  <a:pt x="3295944" y="901039"/>
                  <a:pt x="3306591" y="907413"/>
                  <a:pt x="3307674" y="922894"/>
                </a:cubicBezTo>
                <a:cubicBezTo>
                  <a:pt x="3308757" y="939056"/>
                  <a:pt x="3297748" y="945429"/>
                  <a:pt x="3288544" y="952944"/>
                </a:cubicBezTo>
                <a:cubicBezTo>
                  <a:pt x="3275731" y="963415"/>
                  <a:pt x="3263278" y="972523"/>
                  <a:pt x="3247036" y="973888"/>
                </a:cubicBezTo>
                <a:cubicBezTo>
                  <a:pt x="3220325" y="975937"/>
                  <a:pt x="3207513" y="1005076"/>
                  <a:pt x="3191993" y="1026930"/>
                </a:cubicBezTo>
                <a:cubicBezTo>
                  <a:pt x="3183330" y="1039224"/>
                  <a:pt x="3178998" y="1064037"/>
                  <a:pt x="3194157" y="1068363"/>
                </a:cubicBezTo>
                <a:cubicBezTo>
                  <a:pt x="3230613" y="1078837"/>
                  <a:pt x="3227725" y="1109114"/>
                  <a:pt x="3226824" y="1143489"/>
                </a:cubicBezTo>
                <a:cubicBezTo>
                  <a:pt x="3225560" y="1186061"/>
                  <a:pt x="3204083" y="1205638"/>
                  <a:pt x="3177734" y="1222030"/>
                </a:cubicBezTo>
                <a:cubicBezTo>
                  <a:pt x="3168711" y="1227720"/>
                  <a:pt x="3155898" y="1227493"/>
                  <a:pt x="3152469" y="1245250"/>
                </a:cubicBezTo>
                <a:cubicBezTo>
                  <a:pt x="3167267" y="1262097"/>
                  <a:pt x="3185314" y="1248439"/>
                  <a:pt x="3201197" y="1253218"/>
                </a:cubicBezTo>
                <a:cubicBezTo>
                  <a:pt x="3214370" y="1257088"/>
                  <a:pt x="3236208" y="1255040"/>
                  <a:pt x="3218160" y="1286000"/>
                </a:cubicBezTo>
                <a:cubicBezTo>
                  <a:pt x="3212926" y="1294878"/>
                  <a:pt x="3219062" y="1301709"/>
                  <a:pt x="3225741" y="1302392"/>
                </a:cubicBezTo>
                <a:cubicBezTo>
                  <a:pt x="3279159" y="1309449"/>
                  <a:pt x="3254615" y="1372054"/>
                  <a:pt x="3271761" y="1405063"/>
                </a:cubicBezTo>
                <a:cubicBezTo>
                  <a:pt x="3276452" y="1414169"/>
                  <a:pt x="3271399" y="1429877"/>
                  <a:pt x="3263999" y="1433747"/>
                </a:cubicBezTo>
                <a:cubicBezTo>
                  <a:pt x="3216716" y="1459245"/>
                  <a:pt x="3210220" y="1520028"/>
                  <a:pt x="3187299" y="1572389"/>
                </a:cubicBezTo>
                <a:cubicBezTo>
                  <a:pt x="3212205" y="1593104"/>
                  <a:pt x="3241982" y="1597657"/>
                  <a:pt x="3268872" y="1611089"/>
                </a:cubicBezTo>
                <a:cubicBezTo>
                  <a:pt x="3296846" y="1625204"/>
                  <a:pt x="3296846" y="1635676"/>
                  <a:pt x="3273746" y="1676653"/>
                </a:cubicBezTo>
                <a:cubicBezTo>
                  <a:pt x="3333842" y="1685532"/>
                  <a:pt x="3333842" y="1685532"/>
                  <a:pt x="3315254" y="1749957"/>
                </a:cubicBezTo>
                <a:cubicBezTo>
                  <a:pt x="3365607" y="1755877"/>
                  <a:pt x="3398812" y="1786382"/>
                  <a:pt x="3406572" y="1853085"/>
                </a:cubicBezTo>
                <a:cubicBezTo>
                  <a:pt x="3410362" y="1885411"/>
                  <a:pt x="3433101" y="1900663"/>
                  <a:pt x="3458367" y="1922291"/>
                </a:cubicBezTo>
                <a:cubicBezTo>
                  <a:pt x="3426966" y="1943236"/>
                  <a:pt x="3405669" y="1986945"/>
                  <a:pt x="3369034" y="1940730"/>
                </a:cubicBezTo>
                <a:cubicBezTo>
                  <a:pt x="3355680" y="1923885"/>
                  <a:pt x="3356941" y="1945284"/>
                  <a:pt x="3355138" y="1951430"/>
                </a:cubicBezTo>
                <a:cubicBezTo>
                  <a:pt x="3350807" y="1966455"/>
                  <a:pt x="3359830" y="1976472"/>
                  <a:pt x="3365786" y="1987854"/>
                </a:cubicBezTo>
                <a:cubicBezTo>
                  <a:pt x="3371561" y="1999237"/>
                  <a:pt x="3378420" y="2011302"/>
                  <a:pt x="3380043" y="2024054"/>
                </a:cubicBezTo>
                <a:cubicBezTo>
                  <a:pt x="3381125" y="2032931"/>
                  <a:pt x="3375892" y="2045905"/>
                  <a:pt x="3370117" y="2052509"/>
                </a:cubicBezTo>
                <a:cubicBezTo>
                  <a:pt x="3339797" y="2087340"/>
                  <a:pt x="3357844" y="2165652"/>
                  <a:pt x="3300454" y="2175670"/>
                </a:cubicBezTo>
                <a:cubicBezTo>
                  <a:pt x="3274647" y="2180221"/>
                  <a:pt x="3262195" y="2208906"/>
                  <a:pt x="3243246" y="2224614"/>
                </a:cubicBezTo>
                <a:cubicBezTo>
                  <a:pt x="3177374" y="2279478"/>
                  <a:pt x="3133338" y="2350051"/>
                  <a:pt x="3112946" y="2447031"/>
                </a:cubicBezTo>
                <a:cubicBezTo>
                  <a:pt x="3107352" y="2473894"/>
                  <a:pt x="3085875" y="2495522"/>
                  <a:pt x="3071979" y="2519197"/>
                </a:cubicBezTo>
                <a:cubicBezTo>
                  <a:pt x="3078657" y="2536499"/>
                  <a:pt x="3115112" y="2499164"/>
                  <a:pt x="3102298" y="2544694"/>
                </a:cubicBezTo>
                <a:cubicBezTo>
                  <a:pt x="3092553" y="2578843"/>
                  <a:pt x="3067647" y="2600014"/>
                  <a:pt x="3044185" y="2620276"/>
                </a:cubicBezTo>
                <a:cubicBezTo>
                  <a:pt x="3017476" y="2643268"/>
                  <a:pt x="2987879" y="2661708"/>
                  <a:pt x="2975787" y="2704279"/>
                </a:cubicBezTo>
                <a:cubicBezTo>
                  <a:pt x="2973260" y="2713386"/>
                  <a:pt x="2965140" y="2722947"/>
                  <a:pt x="2957921" y="2726591"/>
                </a:cubicBezTo>
                <a:cubicBezTo>
                  <a:pt x="2581458" y="3475797"/>
                  <a:pt x="1654740" y="3480805"/>
                  <a:pt x="1547901" y="3475568"/>
                </a:cubicBezTo>
                <a:cubicBezTo>
                  <a:pt x="1418503" y="3468966"/>
                  <a:pt x="1296143" y="3422753"/>
                  <a:pt x="1176132" y="3365156"/>
                </a:cubicBezTo>
                <a:cubicBezTo>
                  <a:pt x="1125418" y="3340797"/>
                  <a:pt x="1078316" y="3306195"/>
                  <a:pt x="1029045" y="3279332"/>
                </a:cubicBezTo>
                <a:cubicBezTo>
                  <a:pt x="961009" y="3242223"/>
                  <a:pt x="908492" y="3171424"/>
                  <a:pt x="840634" y="3141601"/>
                </a:cubicBezTo>
                <a:cubicBezTo>
                  <a:pt x="770793" y="3110867"/>
                  <a:pt x="711057" y="3054638"/>
                  <a:pt x="639229" y="3030734"/>
                </a:cubicBezTo>
                <a:cubicBezTo>
                  <a:pt x="601330" y="3017985"/>
                  <a:pt x="564695" y="2994993"/>
                  <a:pt x="570649" y="2929200"/>
                </a:cubicBezTo>
                <a:cubicBezTo>
                  <a:pt x="572274" y="2910532"/>
                  <a:pt x="562349" y="2895282"/>
                  <a:pt x="546647" y="2900745"/>
                </a:cubicBezTo>
                <a:cubicBezTo>
                  <a:pt x="516690" y="2910989"/>
                  <a:pt x="503154" y="2883898"/>
                  <a:pt x="486550" y="2863636"/>
                </a:cubicBezTo>
                <a:cubicBezTo>
                  <a:pt x="456953" y="2827667"/>
                  <a:pt x="428801" y="2789422"/>
                  <a:pt x="381697" y="2783503"/>
                </a:cubicBezTo>
                <a:cubicBezTo>
                  <a:pt x="390720" y="2755272"/>
                  <a:pt x="406060" y="2759371"/>
                  <a:pt x="420137" y="2765290"/>
                </a:cubicBezTo>
                <a:cubicBezTo>
                  <a:pt x="457133" y="2780772"/>
                  <a:pt x="493769" y="2798300"/>
                  <a:pt x="530765" y="2813781"/>
                </a:cubicBezTo>
                <a:cubicBezTo>
                  <a:pt x="554948" y="2823799"/>
                  <a:pt x="578952" y="2837912"/>
                  <a:pt x="611257" y="2826755"/>
                </a:cubicBezTo>
                <a:cubicBezTo>
                  <a:pt x="583463" y="2769843"/>
                  <a:pt x="536180" y="2759598"/>
                  <a:pt x="497920" y="2742071"/>
                </a:cubicBezTo>
                <a:cubicBezTo>
                  <a:pt x="450096" y="2719988"/>
                  <a:pt x="421942" y="2678326"/>
                  <a:pt x="388193" y="2631885"/>
                </a:cubicBezTo>
                <a:cubicBezTo>
                  <a:pt x="423386" y="2620730"/>
                  <a:pt x="445223" y="2654879"/>
                  <a:pt x="472834" y="2653056"/>
                </a:cubicBezTo>
                <a:cubicBezTo>
                  <a:pt x="474279" y="2647140"/>
                  <a:pt x="476804" y="2638488"/>
                  <a:pt x="476444" y="2638259"/>
                </a:cubicBezTo>
                <a:cubicBezTo>
                  <a:pt x="431326" y="2612763"/>
                  <a:pt x="410211" y="2564956"/>
                  <a:pt x="403173" y="2507131"/>
                </a:cubicBezTo>
                <a:cubicBezTo>
                  <a:pt x="399563" y="2477310"/>
                  <a:pt x="383140" y="2467976"/>
                  <a:pt x="366897" y="2454316"/>
                </a:cubicBezTo>
                <a:cubicBezTo>
                  <a:pt x="310230" y="2405826"/>
                  <a:pt x="250314" y="2361890"/>
                  <a:pt x="203752" y="2295188"/>
                </a:cubicBezTo>
                <a:cubicBezTo>
                  <a:pt x="257532" y="2304066"/>
                  <a:pt x="300665" y="2347547"/>
                  <a:pt x="358597" y="2366215"/>
                </a:cubicBezTo>
                <a:cubicBezTo>
                  <a:pt x="312577" y="2292910"/>
                  <a:pt x="253020" y="2255803"/>
                  <a:pt x="198698" y="2211409"/>
                </a:cubicBezTo>
                <a:cubicBezTo>
                  <a:pt x="173974" y="2191149"/>
                  <a:pt x="151055" y="2165197"/>
                  <a:pt x="121097" y="2154269"/>
                </a:cubicBezTo>
                <a:cubicBezTo>
                  <a:pt x="110448" y="2150400"/>
                  <a:pt x="92943" y="2142204"/>
                  <a:pt x="101425" y="2120577"/>
                </a:cubicBezTo>
                <a:cubicBezTo>
                  <a:pt x="108643" y="2102593"/>
                  <a:pt x="122900" y="2108055"/>
                  <a:pt x="135895" y="2113292"/>
                </a:cubicBezTo>
                <a:cubicBezTo>
                  <a:pt x="167116" y="2126269"/>
                  <a:pt x="199421" y="2126495"/>
                  <a:pt x="241652" y="2126269"/>
                </a:cubicBezTo>
                <a:cubicBezTo>
                  <a:pt x="206279" y="2066851"/>
                  <a:pt x="141489" y="2084608"/>
                  <a:pt x="111170" y="2022231"/>
                </a:cubicBezTo>
                <a:cubicBezTo>
                  <a:pt x="149069" y="2011302"/>
                  <a:pt x="178305" y="2033841"/>
                  <a:pt x="208987" y="2038166"/>
                </a:cubicBezTo>
                <a:cubicBezTo>
                  <a:pt x="236777" y="2042036"/>
                  <a:pt x="243636" y="2031565"/>
                  <a:pt x="237139" y="1997188"/>
                </a:cubicBezTo>
                <a:cubicBezTo>
                  <a:pt x="227034" y="1943690"/>
                  <a:pt x="242193" y="1916371"/>
                  <a:pt x="282618" y="1930941"/>
                </a:cubicBezTo>
                <a:cubicBezTo>
                  <a:pt x="320155" y="1944601"/>
                  <a:pt x="324125" y="1924568"/>
                  <a:pt x="314019" y="1894062"/>
                </a:cubicBezTo>
                <a:cubicBezTo>
                  <a:pt x="299582" y="1849671"/>
                  <a:pt x="316004" y="1815295"/>
                  <a:pt x="327194" y="1777960"/>
                </a:cubicBezTo>
                <a:cubicBezTo>
                  <a:pt x="344339" y="1721045"/>
                  <a:pt x="337121" y="1693272"/>
                  <a:pt x="300123" y="1650929"/>
                </a:cubicBezTo>
                <a:cubicBezTo>
                  <a:pt x="279370" y="1627251"/>
                  <a:pt x="256992" y="1607219"/>
                  <a:pt x="226852" y="1586731"/>
                </a:cubicBezTo>
                <a:cubicBezTo>
                  <a:pt x="296334" y="1575576"/>
                  <a:pt x="223423" y="1538013"/>
                  <a:pt x="247968" y="1514564"/>
                </a:cubicBezTo>
                <a:cubicBezTo>
                  <a:pt x="297056" y="1505003"/>
                  <a:pt x="337121" y="1579673"/>
                  <a:pt x="403895" y="1558274"/>
                </a:cubicBezTo>
                <a:cubicBezTo>
                  <a:pt x="321420" y="1493619"/>
                  <a:pt x="230281" y="1472448"/>
                  <a:pt x="170546" y="1386396"/>
                </a:cubicBezTo>
                <a:cubicBezTo>
                  <a:pt x="184261" y="1366817"/>
                  <a:pt x="197977" y="1385030"/>
                  <a:pt x="209707" y="1377746"/>
                </a:cubicBezTo>
                <a:cubicBezTo>
                  <a:pt x="209346" y="1373192"/>
                  <a:pt x="210250" y="1366362"/>
                  <a:pt x="208083" y="1364314"/>
                </a:cubicBezTo>
                <a:cubicBezTo>
                  <a:pt x="163508" y="1317416"/>
                  <a:pt x="162784" y="1316279"/>
                  <a:pt x="210610" y="1281675"/>
                </a:cubicBezTo>
                <a:cubicBezTo>
                  <a:pt x="227394" y="1269609"/>
                  <a:pt x="225950" y="1258909"/>
                  <a:pt x="217108" y="1243657"/>
                </a:cubicBezTo>
                <a:cubicBezTo>
                  <a:pt x="210790" y="1232957"/>
                  <a:pt x="203211" y="1223395"/>
                  <a:pt x="206820" y="1199947"/>
                </a:cubicBezTo>
                <a:cubicBezTo>
                  <a:pt x="232988" y="1229998"/>
                  <a:pt x="359499" y="1220208"/>
                  <a:pt x="381877" y="1217021"/>
                </a:cubicBezTo>
                <a:cubicBezTo>
                  <a:pt x="406963" y="1213607"/>
                  <a:pt x="431688" y="1199037"/>
                  <a:pt x="458035" y="1207003"/>
                </a:cubicBezTo>
                <a:cubicBezTo>
                  <a:pt x="479150" y="1213381"/>
                  <a:pt x="576966" y="1275073"/>
                  <a:pt x="590863" y="1204273"/>
                </a:cubicBezTo>
                <a:cubicBezTo>
                  <a:pt x="591585" y="1200858"/>
                  <a:pt x="631107" y="1208826"/>
                  <a:pt x="652403" y="1212696"/>
                </a:cubicBezTo>
                <a:cubicBezTo>
                  <a:pt x="671172" y="1215883"/>
                  <a:pt x="692288" y="1229998"/>
                  <a:pt x="704920" y="1201769"/>
                </a:cubicBezTo>
                <a:cubicBezTo>
                  <a:pt x="712320" y="1185150"/>
                  <a:pt x="681820" y="1153051"/>
                  <a:pt x="654569" y="1150320"/>
                </a:cubicBezTo>
                <a:cubicBezTo>
                  <a:pt x="630926" y="1147814"/>
                  <a:pt x="606202" y="1144172"/>
                  <a:pt x="583643" y="1151001"/>
                </a:cubicBezTo>
                <a:cubicBezTo>
                  <a:pt x="555852" y="1159198"/>
                  <a:pt x="540873" y="1145995"/>
                  <a:pt x="533111" y="1117538"/>
                </a:cubicBezTo>
                <a:cubicBezTo>
                  <a:pt x="524450" y="1086122"/>
                  <a:pt x="507845" y="1071550"/>
                  <a:pt x="484926" y="1056980"/>
                </a:cubicBezTo>
                <a:cubicBezTo>
                  <a:pt x="429340" y="1021696"/>
                  <a:pt x="375921" y="980946"/>
                  <a:pt x="314922" y="960456"/>
                </a:cubicBezTo>
                <a:cubicBezTo>
                  <a:pt x="302830" y="956358"/>
                  <a:pt x="289476" y="950894"/>
                  <a:pt x="283881" y="923805"/>
                </a:cubicBezTo>
                <a:cubicBezTo>
                  <a:pt x="449013" y="964326"/>
                  <a:pt x="599526" y="1069958"/>
                  <a:pt x="769890" y="1063811"/>
                </a:cubicBezTo>
                <a:cubicBezTo>
                  <a:pt x="723329" y="1030346"/>
                  <a:pt x="669369" y="1028524"/>
                  <a:pt x="619738" y="1005076"/>
                </a:cubicBezTo>
                <a:cubicBezTo>
                  <a:pt x="654930" y="987546"/>
                  <a:pt x="687956" y="1005759"/>
                  <a:pt x="721344" y="1015777"/>
                </a:cubicBezTo>
                <a:cubicBezTo>
                  <a:pt x="749317" y="1023970"/>
                  <a:pt x="774583" y="1025337"/>
                  <a:pt x="777650" y="976393"/>
                </a:cubicBezTo>
                <a:cubicBezTo>
                  <a:pt x="776566" y="973205"/>
                  <a:pt x="776747" y="969107"/>
                  <a:pt x="776929" y="965238"/>
                </a:cubicBezTo>
                <a:cubicBezTo>
                  <a:pt x="767542" y="944976"/>
                  <a:pt x="752926" y="934504"/>
                  <a:pt x="735601" y="928584"/>
                </a:cubicBezTo>
                <a:cubicBezTo>
                  <a:pt x="725133" y="924942"/>
                  <a:pt x="711237" y="919478"/>
                  <a:pt x="711416" y="904909"/>
                </a:cubicBezTo>
                <a:cubicBezTo>
                  <a:pt x="711958" y="850955"/>
                  <a:pt x="678571" y="835246"/>
                  <a:pt x="645185" y="819539"/>
                </a:cubicBezTo>
                <a:cubicBezTo>
                  <a:pt x="663773" y="792676"/>
                  <a:pt x="678391" y="812481"/>
                  <a:pt x="692468" y="810433"/>
                </a:cubicBezTo>
                <a:cubicBezTo>
                  <a:pt x="701672" y="809067"/>
                  <a:pt x="709973" y="806563"/>
                  <a:pt x="709973" y="792676"/>
                </a:cubicBezTo>
                <a:cubicBezTo>
                  <a:pt x="710154" y="781065"/>
                  <a:pt x="705822" y="767861"/>
                  <a:pt x="696799" y="767635"/>
                </a:cubicBezTo>
                <a:cubicBezTo>
                  <a:pt x="640312" y="765585"/>
                  <a:pt x="609090" y="690914"/>
                  <a:pt x="550437" y="690687"/>
                </a:cubicBezTo>
                <a:cubicBezTo>
                  <a:pt x="515425" y="690687"/>
                  <a:pt x="568666" y="648572"/>
                  <a:pt x="539068" y="631042"/>
                </a:cubicBezTo>
                <a:cubicBezTo>
                  <a:pt x="532570" y="627171"/>
                  <a:pt x="556032" y="621254"/>
                  <a:pt x="566500" y="622164"/>
                </a:cubicBezTo>
                <a:cubicBezTo>
                  <a:pt x="576786" y="623074"/>
                  <a:pt x="585990" y="634229"/>
                  <a:pt x="598443" y="626261"/>
                </a:cubicBezTo>
                <a:cubicBezTo>
                  <a:pt x="605300" y="597806"/>
                  <a:pt x="587615" y="587332"/>
                  <a:pt x="572996" y="579365"/>
                </a:cubicBezTo>
                <a:cubicBezTo>
                  <a:pt x="539247" y="560925"/>
                  <a:pt x="506402" y="538615"/>
                  <a:pt x="469405" y="532013"/>
                </a:cubicBezTo>
                <a:cubicBezTo>
                  <a:pt x="456232" y="529737"/>
                  <a:pt x="488355" y="499231"/>
                  <a:pt x="494671" y="488532"/>
                </a:cubicBezTo>
                <a:cubicBezTo>
                  <a:pt x="345782" y="376071"/>
                  <a:pt x="166756" y="381762"/>
                  <a:pt x="0" y="290928"/>
                </a:cubicBezTo>
                <a:cubicBezTo>
                  <a:pt x="36817" y="273173"/>
                  <a:pt x="63887" y="286148"/>
                  <a:pt x="88973" y="288880"/>
                </a:cubicBezTo>
                <a:cubicBezTo>
                  <a:pt x="151595" y="295708"/>
                  <a:pt x="213498" y="309822"/>
                  <a:pt x="275940" y="318246"/>
                </a:cubicBezTo>
                <a:cubicBezTo>
                  <a:pt x="306620" y="322344"/>
                  <a:pt x="335134" y="337824"/>
                  <a:pt x="369424" y="313239"/>
                </a:cubicBezTo>
                <a:cubicBezTo>
                  <a:pt x="392343" y="296847"/>
                  <a:pt x="428980" y="314604"/>
                  <a:pt x="457133" y="329174"/>
                </a:cubicBezTo>
                <a:cubicBezTo>
                  <a:pt x="480414" y="341238"/>
                  <a:pt x="502612" y="344425"/>
                  <a:pt x="533474" y="329174"/>
                </a:cubicBezTo>
                <a:cubicBezTo>
                  <a:pt x="505501" y="319841"/>
                  <a:pt x="484023" y="311645"/>
                  <a:pt x="462006" y="305953"/>
                </a:cubicBezTo>
                <a:cubicBezTo>
                  <a:pt x="444501" y="301400"/>
                  <a:pt x="486189" y="282960"/>
                  <a:pt x="507484" y="285237"/>
                </a:cubicBezTo>
                <a:cubicBezTo>
                  <a:pt x="537263" y="288423"/>
                  <a:pt x="520479" y="276586"/>
                  <a:pt x="515425" y="260195"/>
                </a:cubicBezTo>
                <a:cubicBezTo>
                  <a:pt x="510012" y="242665"/>
                  <a:pt x="526074" y="237203"/>
                  <a:pt x="536180" y="240844"/>
                </a:cubicBezTo>
                <a:cubicBezTo>
                  <a:pt x="574980" y="255187"/>
                  <a:pt x="613602" y="229917"/>
                  <a:pt x="653668" y="250407"/>
                </a:cubicBezTo>
                <a:cubicBezTo>
                  <a:pt x="643561" y="199867"/>
                  <a:pt x="621723" y="177784"/>
                  <a:pt x="576064" y="170726"/>
                </a:cubicBezTo>
                <a:cubicBezTo>
                  <a:pt x="558919" y="167996"/>
                  <a:pt x="541053" y="172093"/>
                  <a:pt x="526254" y="157522"/>
                </a:cubicBezTo>
                <a:cubicBezTo>
                  <a:pt x="517771" y="149101"/>
                  <a:pt x="508207" y="139084"/>
                  <a:pt x="514884" y="123603"/>
                </a:cubicBezTo>
                <a:cubicBezTo>
                  <a:pt x="519577" y="112674"/>
                  <a:pt x="529684" y="112674"/>
                  <a:pt x="537985" y="116318"/>
                </a:cubicBezTo>
                <a:cubicBezTo>
                  <a:pt x="575162" y="132483"/>
                  <a:pt x="613963" y="138400"/>
                  <a:pt x="652764" y="144320"/>
                </a:cubicBezTo>
                <a:cubicBezTo>
                  <a:pt x="658720" y="145230"/>
                  <a:pt x="665397" y="148191"/>
                  <a:pt x="672075" y="133164"/>
                </a:cubicBezTo>
                <a:cubicBezTo>
                  <a:pt x="599526" y="108805"/>
                  <a:pt x="530585" y="74202"/>
                  <a:pt x="456051" y="60770"/>
                </a:cubicBezTo>
                <a:cubicBezTo>
                  <a:pt x="457133" y="54397"/>
                  <a:pt x="458215" y="48022"/>
                  <a:pt x="459299" y="41649"/>
                </a:cubicBezTo>
                <a:cubicBezTo>
                  <a:pt x="517591" y="50753"/>
                  <a:pt x="575884" y="59859"/>
                  <a:pt x="649515" y="71243"/>
                </a:cubicBezTo>
                <a:cubicBezTo>
                  <a:pt x="604218" y="35045"/>
                  <a:pt x="561446" y="47111"/>
                  <a:pt x="527879" y="15013"/>
                </a:cubicBezTo>
                <a:cubicBezTo>
                  <a:pt x="534195" y="2833"/>
                  <a:pt x="541820" y="-241"/>
                  <a:pt x="549716" y="15"/>
                </a:cubicBezTo>
                <a:close/>
              </a:path>
            </a:pathLst>
          </a:custGeom>
        </p:spPr>
      </p:pic>
      <p:pic>
        <p:nvPicPr>
          <p:cNvPr id="6" name="Рисунок 5" descr="Изображение выглядит как трава, дерево, внешний, зда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E453A41A-DE60-4586-9A97-03F16558D6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07" r="311" b="-1"/>
          <a:stretch/>
        </p:blipFill>
        <p:spPr>
          <a:xfrm>
            <a:off x="7621024" y="-5"/>
            <a:ext cx="4579876" cy="3536502"/>
          </a:xfrm>
          <a:custGeom>
            <a:avLst/>
            <a:gdLst/>
            <a:ahLst/>
            <a:cxnLst/>
            <a:rect l="l" t="t" r="r" b="b"/>
            <a:pathLst>
              <a:path w="4579876" h="3536502">
                <a:moveTo>
                  <a:pt x="457312" y="0"/>
                </a:moveTo>
                <a:lnTo>
                  <a:pt x="4579876" y="0"/>
                </a:lnTo>
                <a:lnTo>
                  <a:pt x="4579876" y="3057029"/>
                </a:lnTo>
                <a:lnTo>
                  <a:pt x="4508441" y="3086568"/>
                </a:lnTo>
                <a:cubicBezTo>
                  <a:pt x="4391572" y="3126663"/>
                  <a:pt x="4301124" y="3221848"/>
                  <a:pt x="4183947" y="3271738"/>
                </a:cubicBezTo>
                <a:cubicBezTo>
                  <a:pt x="4099090" y="3307854"/>
                  <a:pt x="4017967" y="3354374"/>
                  <a:pt x="3930625" y="3387123"/>
                </a:cubicBezTo>
                <a:cubicBezTo>
                  <a:pt x="3723932" y="3464557"/>
                  <a:pt x="3513195" y="3526689"/>
                  <a:pt x="3290337" y="3535564"/>
                </a:cubicBezTo>
                <a:cubicBezTo>
                  <a:pt x="3106332" y="3542605"/>
                  <a:pt x="1510274" y="3535872"/>
                  <a:pt x="861903" y="2528615"/>
                </a:cubicBezTo>
                <a:cubicBezTo>
                  <a:pt x="849470" y="2523717"/>
                  <a:pt x="835485" y="2510862"/>
                  <a:pt x="831133" y="2498619"/>
                </a:cubicBezTo>
                <a:cubicBezTo>
                  <a:pt x="810307" y="2441385"/>
                  <a:pt x="759333" y="2416594"/>
                  <a:pt x="713333" y="2385682"/>
                </a:cubicBezTo>
                <a:cubicBezTo>
                  <a:pt x="672925" y="2358442"/>
                  <a:pt x="630030" y="2329978"/>
                  <a:pt x="613246" y="2284067"/>
                </a:cubicBezTo>
                <a:cubicBezTo>
                  <a:pt x="591179" y="2222855"/>
                  <a:pt x="653963" y="2273050"/>
                  <a:pt x="665465" y="2249789"/>
                </a:cubicBezTo>
                <a:cubicBezTo>
                  <a:pt x="641532" y="2217960"/>
                  <a:pt x="604543" y="2188882"/>
                  <a:pt x="594908" y="2152767"/>
                </a:cubicBezTo>
                <a:cubicBezTo>
                  <a:pt x="559787" y="2022383"/>
                  <a:pt x="483946" y="1927503"/>
                  <a:pt x="370497" y="1853742"/>
                </a:cubicBezTo>
                <a:cubicBezTo>
                  <a:pt x="337861" y="1832624"/>
                  <a:pt x="316415" y="1794059"/>
                  <a:pt x="271969" y="1787940"/>
                </a:cubicBezTo>
                <a:cubicBezTo>
                  <a:pt x="173127" y="1774472"/>
                  <a:pt x="204209" y="1669186"/>
                  <a:pt x="151990" y="1622358"/>
                </a:cubicBezTo>
                <a:cubicBezTo>
                  <a:pt x="142044" y="1613481"/>
                  <a:pt x="133031" y="1596037"/>
                  <a:pt x="134895" y="1584102"/>
                </a:cubicBezTo>
                <a:cubicBezTo>
                  <a:pt x="137691" y="1566959"/>
                  <a:pt x="149504" y="1550739"/>
                  <a:pt x="159450" y="1535435"/>
                </a:cubicBezTo>
                <a:cubicBezTo>
                  <a:pt x="169708" y="1520133"/>
                  <a:pt x="185247" y="1506664"/>
                  <a:pt x="177788" y="1486465"/>
                </a:cubicBezTo>
                <a:cubicBezTo>
                  <a:pt x="174683" y="1478202"/>
                  <a:pt x="176855" y="1449432"/>
                  <a:pt x="153856" y="1472079"/>
                </a:cubicBezTo>
                <a:cubicBezTo>
                  <a:pt x="90760" y="1534212"/>
                  <a:pt x="54082" y="1475449"/>
                  <a:pt x="0" y="1447289"/>
                </a:cubicBezTo>
                <a:cubicBezTo>
                  <a:pt x="43515" y="1418212"/>
                  <a:pt x="82677" y="1397707"/>
                  <a:pt x="89205" y="1354247"/>
                </a:cubicBezTo>
                <a:cubicBezTo>
                  <a:pt x="102570" y="1264569"/>
                  <a:pt x="159758" y="1223557"/>
                  <a:pt x="246479" y="1215599"/>
                </a:cubicBezTo>
                <a:cubicBezTo>
                  <a:pt x="214465" y="1128983"/>
                  <a:pt x="214465" y="1128983"/>
                  <a:pt x="317968" y="1117045"/>
                </a:cubicBezTo>
                <a:cubicBezTo>
                  <a:pt x="278183" y="1061955"/>
                  <a:pt x="278183" y="1047876"/>
                  <a:pt x="326362" y="1028900"/>
                </a:cubicBezTo>
                <a:cubicBezTo>
                  <a:pt x="372673" y="1010841"/>
                  <a:pt x="423957" y="1004720"/>
                  <a:pt x="466852" y="976870"/>
                </a:cubicBezTo>
                <a:cubicBezTo>
                  <a:pt x="427377" y="906475"/>
                  <a:pt x="416188" y="824756"/>
                  <a:pt x="334754" y="790475"/>
                </a:cubicBezTo>
                <a:cubicBezTo>
                  <a:pt x="322010" y="785272"/>
                  <a:pt x="313307" y="764154"/>
                  <a:pt x="321386" y="751912"/>
                </a:cubicBezTo>
                <a:cubicBezTo>
                  <a:pt x="350915" y="707534"/>
                  <a:pt x="308644" y="623365"/>
                  <a:pt x="400645" y="613877"/>
                </a:cubicBezTo>
                <a:cubicBezTo>
                  <a:pt x="412147" y="612959"/>
                  <a:pt x="422716" y="603776"/>
                  <a:pt x="413701" y="591839"/>
                </a:cubicBezTo>
                <a:cubicBezTo>
                  <a:pt x="382618" y="550216"/>
                  <a:pt x="420228" y="552969"/>
                  <a:pt x="442917" y="547767"/>
                </a:cubicBezTo>
                <a:cubicBezTo>
                  <a:pt x="470271" y="541341"/>
                  <a:pt x="501353" y="559703"/>
                  <a:pt x="526840" y="537055"/>
                </a:cubicBezTo>
                <a:cubicBezTo>
                  <a:pt x="520932" y="513181"/>
                  <a:pt x="498866" y="513487"/>
                  <a:pt x="483325" y="505836"/>
                </a:cubicBezTo>
                <a:cubicBezTo>
                  <a:pt x="437946" y="483799"/>
                  <a:pt x="400956" y="457479"/>
                  <a:pt x="398780" y="400243"/>
                </a:cubicBezTo>
                <a:cubicBezTo>
                  <a:pt x="397229" y="354028"/>
                  <a:pt x="392255" y="313323"/>
                  <a:pt x="455041" y="299242"/>
                </a:cubicBezTo>
                <a:cubicBezTo>
                  <a:pt x="481149" y="293426"/>
                  <a:pt x="473687" y="260067"/>
                  <a:pt x="458769" y="243538"/>
                </a:cubicBezTo>
                <a:cubicBezTo>
                  <a:pt x="432038" y="214157"/>
                  <a:pt x="409972" y="174981"/>
                  <a:pt x="363969" y="172227"/>
                </a:cubicBezTo>
                <a:cubicBezTo>
                  <a:pt x="335995" y="170391"/>
                  <a:pt x="314549" y="158146"/>
                  <a:pt x="292481" y="144069"/>
                </a:cubicBezTo>
                <a:cubicBezTo>
                  <a:pt x="276630" y="133966"/>
                  <a:pt x="257670" y="125398"/>
                  <a:pt x="259534" y="103668"/>
                </a:cubicBezTo>
                <a:cubicBezTo>
                  <a:pt x="261399" y="82855"/>
                  <a:pt x="279736" y="74286"/>
                  <a:pt x="298387" y="70001"/>
                </a:cubicBezTo>
                <a:cubicBezTo>
                  <a:pt x="345011" y="59672"/>
                  <a:pt x="389535" y="45726"/>
                  <a:pt x="430782" y="1990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63774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25A3BB-A5FD-414A-BF61-09D5FF511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862" y="361703"/>
            <a:ext cx="5175161" cy="1412506"/>
          </a:xfrm>
        </p:spPr>
        <p:txBody>
          <a:bodyPr>
            <a:normAutofit/>
          </a:bodyPr>
          <a:lstStyle/>
          <a:p>
            <a:r>
              <a:rPr lang="ru-RU" sz="3100" b="1" i="1" dirty="0">
                <a:latin typeface="Bahnschrift Light" panose="020B0502040204020203" pitchFamily="34" charset="0"/>
              </a:rPr>
              <a:t>Древний храм златой вершины блещет ярко…</a:t>
            </a:r>
            <a:endParaRPr lang="ru-RU" sz="31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F9910DC-01D8-4417-80E6-207EB4635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862" y="1941362"/>
            <a:ext cx="5003584" cy="2419097"/>
          </a:xfrm>
        </p:spPr>
        <p:txBody>
          <a:bodyPr anchor="t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не обычная симфония: в ней не 4 части, а 9.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них композитор обращается не только к духовным образам храма, но и к образам народной жизни.</a:t>
            </a:r>
          </a:p>
        </p:txBody>
      </p:sp>
      <p:sp>
        <p:nvSpPr>
          <p:cNvPr id="29" name="Oval 18">
            <a:extLst>
              <a:ext uri="{FF2B5EF4-FFF2-40B4-BE49-F238E27FC236}">
                <a16:creationId xmlns:a16="http://schemas.microsoft.com/office/drawing/2014/main" xmlns="" id="{07977D39-626F-40D7-B00F-16E02602DD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549615" y="197110"/>
            <a:ext cx="2020824" cy="2020824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 descr="Изображение выглядит как текст, стар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C7137194-3A6E-4E58-95E2-1316379525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297" r="5197" b="-7"/>
          <a:stretch/>
        </p:blipFill>
        <p:spPr>
          <a:xfrm>
            <a:off x="5714207" y="361702"/>
            <a:ext cx="1691640" cy="1691640"/>
          </a:xfrm>
          <a:custGeom>
            <a:avLst/>
            <a:gdLst/>
            <a:ahLst/>
            <a:cxnLst/>
            <a:rect l="l" t="t" r="r" b="b"/>
            <a:pathLst>
              <a:path w="1956816" h="1956816">
                <a:moveTo>
                  <a:pt x="978408" y="0"/>
                </a:moveTo>
                <a:cubicBezTo>
                  <a:pt x="1518768" y="0"/>
                  <a:pt x="1956816" y="438048"/>
                  <a:pt x="1956816" y="978408"/>
                </a:cubicBezTo>
                <a:cubicBezTo>
                  <a:pt x="1956816" y="1518768"/>
                  <a:pt x="1518768" y="1956816"/>
                  <a:pt x="978408" y="1956816"/>
                </a:cubicBezTo>
                <a:cubicBezTo>
                  <a:pt x="438048" y="1956816"/>
                  <a:pt x="0" y="1518768"/>
                  <a:pt x="0" y="978408"/>
                </a:cubicBezTo>
                <a:cubicBezTo>
                  <a:pt x="0" y="438048"/>
                  <a:pt x="438048" y="0"/>
                  <a:pt x="978408" y="0"/>
                </a:cubicBezTo>
                <a:close/>
              </a:path>
            </a:pathLst>
          </a:custGeom>
        </p:spPr>
      </p:pic>
      <p:sp>
        <p:nvSpPr>
          <p:cNvPr id="30" name="Freeform: Shape 20">
            <a:extLst>
              <a:ext uri="{FF2B5EF4-FFF2-40B4-BE49-F238E27FC236}">
                <a16:creationId xmlns:a16="http://schemas.microsoft.com/office/drawing/2014/main" xmlns="" id="{B905CDE4-B751-4B3E-B625-6E59F89034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114932" y="-16261"/>
            <a:ext cx="4077068" cy="3445261"/>
          </a:xfrm>
          <a:custGeom>
            <a:avLst/>
            <a:gdLst>
              <a:gd name="connsiteX0" fmla="*/ 250035 w 4077068"/>
              <a:gd name="connsiteY0" fmla="*/ 0 h 3445261"/>
              <a:gd name="connsiteX1" fmla="*/ 4077068 w 4077068"/>
              <a:gd name="connsiteY1" fmla="*/ 0 h 3445261"/>
              <a:gd name="connsiteX2" fmla="*/ 4077068 w 4077068"/>
              <a:gd name="connsiteY2" fmla="*/ 2743040 h 3445261"/>
              <a:gd name="connsiteX3" fmla="*/ 4074154 w 4077068"/>
              <a:gd name="connsiteY3" fmla="*/ 2746247 h 3445261"/>
              <a:gd name="connsiteX4" fmla="*/ 2386584 w 4077068"/>
              <a:gd name="connsiteY4" fmla="*/ 3445261 h 3445261"/>
              <a:gd name="connsiteX5" fmla="*/ 0 w 4077068"/>
              <a:gd name="connsiteY5" fmla="*/ 1058677 h 3445261"/>
              <a:gd name="connsiteX6" fmla="*/ 187550 w 4077068"/>
              <a:gd name="connsiteY6" fmla="*/ 129711 h 344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7068" h="3445261">
                <a:moveTo>
                  <a:pt x="250035" y="0"/>
                </a:moveTo>
                <a:lnTo>
                  <a:pt x="4077068" y="0"/>
                </a:lnTo>
                <a:lnTo>
                  <a:pt x="4077068" y="2743040"/>
                </a:lnTo>
                <a:lnTo>
                  <a:pt x="4074154" y="2746247"/>
                </a:lnTo>
                <a:cubicBezTo>
                  <a:pt x="3642267" y="3178134"/>
                  <a:pt x="3045621" y="3445261"/>
                  <a:pt x="2386584" y="3445261"/>
                </a:cubicBezTo>
                <a:cubicBezTo>
                  <a:pt x="1068510" y="3445261"/>
                  <a:pt x="0" y="2376751"/>
                  <a:pt x="0" y="1058677"/>
                </a:cubicBezTo>
                <a:cubicBezTo>
                  <a:pt x="0" y="729159"/>
                  <a:pt x="66782" y="415238"/>
                  <a:pt x="187550" y="129711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val 22">
            <a:extLst>
              <a:ext uri="{FF2B5EF4-FFF2-40B4-BE49-F238E27FC236}">
                <a16:creationId xmlns:a16="http://schemas.microsoft.com/office/drawing/2014/main" xmlns="" id="{08108C16-F4C0-44AA-999D-17BD39219B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721428" y="2550745"/>
            <a:ext cx="3072384" cy="3072384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 descr="Изображение выглядит как текст, пол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E130F547-3E91-40B0-B18D-905A93DF6C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11" r="11790"/>
          <a:stretch/>
        </p:blipFill>
        <p:spPr>
          <a:xfrm>
            <a:off x="5886020" y="2669214"/>
            <a:ext cx="2743200" cy="2743200"/>
          </a:xfrm>
          <a:custGeom>
            <a:avLst/>
            <a:gdLst/>
            <a:ahLst/>
            <a:cxnLst/>
            <a:rect l="l" t="t" r="r" b="b"/>
            <a:pathLst>
              <a:path w="2834640" h="2834640">
                <a:moveTo>
                  <a:pt x="1417320" y="0"/>
                </a:moveTo>
                <a:cubicBezTo>
                  <a:pt x="2200084" y="0"/>
                  <a:pt x="2834640" y="634556"/>
                  <a:pt x="2834640" y="1417320"/>
                </a:cubicBezTo>
                <a:cubicBezTo>
                  <a:pt x="2834640" y="2200084"/>
                  <a:pt x="2200084" y="2834640"/>
                  <a:pt x="1417320" y="2834640"/>
                </a:cubicBezTo>
                <a:cubicBezTo>
                  <a:pt x="634556" y="2834640"/>
                  <a:pt x="0" y="2200084"/>
                  <a:pt x="0" y="1417320"/>
                </a:cubicBezTo>
                <a:cubicBezTo>
                  <a:pt x="0" y="634556"/>
                  <a:pt x="634556" y="0"/>
                  <a:pt x="1417320" y="0"/>
                </a:cubicBezTo>
                <a:close/>
              </a:path>
            </a:pathLst>
          </a:custGeom>
        </p:spPr>
      </p:pic>
      <p:pic>
        <p:nvPicPr>
          <p:cNvPr id="10" name="Рисунок 9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8DA0947F-5FE1-47BC-8123-52315EEE0E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09" r="11992" b="4"/>
          <a:stretch/>
        </p:blipFill>
        <p:spPr>
          <a:xfrm>
            <a:off x="8278624" y="2"/>
            <a:ext cx="3913376" cy="3281569"/>
          </a:xfrm>
          <a:custGeom>
            <a:avLst/>
            <a:gdLst/>
            <a:ahLst/>
            <a:cxnLst/>
            <a:rect l="l" t="t" r="r" b="b"/>
            <a:pathLst>
              <a:path w="3913376" h="3281569">
                <a:moveTo>
                  <a:pt x="267865" y="0"/>
                </a:moveTo>
                <a:lnTo>
                  <a:pt x="3913376" y="0"/>
                </a:lnTo>
                <a:lnTo>
                  <a:pt x="3913376" y="2499938"/>
                </a:lnTo>
                <a:lnTo>
                  <a:pt x="3794714" y="2630499"/>
                </a:lnTo>
                <a:cubicBezTo>
                  <a:pt x="3392450" y="3032763"/>
                  <a:pt x="2836727" y="3281569"/>
                  <a:pt x="2222892" y="3281569"/>
                </a:cubicBezTo>
                <a:cubicBezTo>
                  <a:pt x="995223" y="3281569"/>
                  <a:pt x="0" y="2286346"/>
                  <a:pt x="0" y="1058677"/>
                </a:cubicBezTo>
                <a:cubicBezTo>
                  <a:pt x="0" y="751760"/>
                  <a:pt x="62202" y="459370"/>
                  <a:pt x="174686" y="193427"/>
                </a:cubicBezTo>
                <a:close/>
              </a:path>
            </a:pathLst>
          </a:custGeom>
        </p:spPr>
      </p:pic>
      <p:sp>
        <p:nvSpPr>
          <p:cNvPr id="32" name="Freeform: Shape 24">
            <a:extLst>
              <a:ext uri="{FF2B5EF4-FFF2-40B4-BE49-F238E27FC236}">
                <a16:creationId xmlns:a16="http://schemas.microsoft.com/office/drawing/2014/main" xmlns="" id="{CDC29AC1-2821-4FCC-B597-88DAF39C36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653162" y="4604085"/>
            <a:ext cx="4281112" cy="2253913"/>
          </a:xfrm>
          <a:custGeom>
            <a:avLst/>
            <a:gdLst>
              <a:gd name="connsiteX0" fmla="*/ 2140556 w 4281112"/>
              <a:gd name="connsiteY0" fmla="*/ 0 h 2253913"/>
              <a:gd name="connsiteX1" fmla="*/ 4281112 w 4281112"/>
              <a:gd name="connsiteY1" fmla="*/ 2140556 h 2253913"/>
              <a:gd name="connsiteX2" fmla="*/ 4275388 w 4281112"/>
              <a:gd name="connsiteY2" fmla="*/ 2253913 h 2253913"/>
              <a:gd name="connsiteX3" fmla="*/ 5724 w 4281112"/>
              <a:gd name="connsiteY3" fmla="*/ 2253913 h 2253913"/>
              <a:gd name="connsiteX4" fmla="*/ 0 w 4281112"/>
              <a:gd name="connsiteY4" fmla="*/ 2140556 h 2253913"/>
              <a:gd name="connsiteX5" fmla="*/ 2140556 w 4281112"/>
              <a:gd name="connsiteY5" fmla="*/ 0 h 225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1112" h="2253913">
                <a:moveTo>
                  <a:pt x="2140556" y="0"/>
                </a:moveTo>
                <a:cubicBezTo>
                  <a:pt x="3322752" y="0"/>
                  <a:pt x="4281112" y="958360"/>
                  <a:pt x="4281112" y="2140556"/>
                </a:cubicBezTo>
                <a:lnTo>
                  <a:pt x="4275388" y="2253913"/>
                </a:lnTo>
                <a:lnTo>
                  <a:pt x="5724" y="2253913"/>
                </a:lnTo>
                <a:lnTo>
                  <a:pt x="0" y="2140556"/>
                </a:lnTo>
                <a:cubicBezTo>
                  <a:pt x="0" y="958360"/>
                  <a:pt x="958360" y="0"/>
                  <a:pt x="2140556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Рисунок 13" descr="Изображение выглядит как потолок, ткань&#10;&#10;Автоматически созданное описание">
            <a:extLst>
              <a:ext uri="{FF2B5EF4-FFF2-40B4-BE49-F238E27FC236}">
                <a16:creationId xmlns:a16="http://schemas.microsoft.com/office/drawing/2014/main" xmlns="" id="{624A56D6-F347-40B3-B9BC-4404E5E34E8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29" r="5" b="13749"/>
          <a:stretch/>
        </p:blipFill>
        <p:spPr>
          <a:xfrm>
            <a:off x="1818614" y="4769536"/>
            <a:ext cx="3950208" cy="2088462"/>
          </a:xfrm>
          <a:custGeom>
            <a:avLst/>
            <a:gdLst/>
            <a:ahLst/>
            <a:cxnLst/>
            <a:rect l="l" t="t" r="r" b="b"/>
            <a:pathLst>
              <a:path w="3950208" h="2088462">
                <a:moveTo>
                  <a:pt x="1975104" y="0"/>
                </a:moveTo>
                <a:cubicBezTo>
                  <a:pt x="3065924" y="0"/>
                  <a:pt x="3950208" y="884284"/>
                  <a:pt x="3950208" y="1975104"/>
                </a:cubicBezTo>
                <a:lnTo>
                  <a:pt x="3944484" y="2088462"/>
                </a:lnTo>
                <a:lnTo>
                  <a:pt x="5724" y="2088462"/>
                </a:lnTo>
                <a:lnTo>
                  <a:pt x="0" y="1975104"/>
                </a:lnTo>
                <a:cubicBezTo>
                  <a:pt x="0" y="884284"/>
                  <a:pt x="884284" y="0"/>
                  <a:pt x="1975104" y="0"/>
                </a:cubicBezTo>
                <a:close/>
              </a:path>
            </a:pathLst>
          </a:custGeom>
        </p:spPr>
      </p:pic>
      <p:sp>
        <p:nvSpPr>
          <p:cNvPr id="33" name="Freeform: Shape 26">
            <a:extLst>
              <a:ext uri="{FF2B5EF4-FFF2-40B4-BE49-F238E27FC236}">
                <a16:creationId xmlns:a16="http://schemas.microsoft.com/office/drawing/2014/main" xmlns="" id="{C8F10CB3-3B5E-4C7A-98CF-B87454DDFA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48370" y="3966828"/>
            <a:ext cx="3339958" cy="2891173"/>
          </a:xfrm>
          <a:custGeom>
            <a:avLst/>
            <a:gdLst>
              <a:gd name="connsiteX0" fmla="*/ 2002536 w 3339958"/>
              <a:gd name="connsiteY0" fmla="*/ 0 h 2891173"/>
              <a:gd name="connsiteX1" fmla="*/ 3276335 w 3339958"/>
              <a:gd name="connsiteY1" fmla="*/ 457282 h 2891173"/>
              <a:gd name="connsiteX2" fmla="*/ 3339958 w 3339958"/>
              <a:gd name="connsiteY2" fmla="*/ 515107 h 2891173"/>
              <a:gd name="connsiteX3" fmla="*/ 3339958 w 3339958"/>
              <a:gd name="connsiteY3" fmla="*/ 2891173 h 2891173"/>
              <a:gd name="connsiteX4" fmla="*/ 209954 w 3339958"/>
              <a:gd name="connsiteY4" fmla="*/ 2891173 h 2891173"/>
              <a:gd name="connsiteX5" fmla="*/ 157369 w 3339958"/>
              <a:gd name="connsiteY5" fmla="*/ 2782014 h 2891173"/>
              <a:gd name="connsiteX6" fmla="*/ 0 w 3339958"/>
              <a:gd name="connsiteY6" fmla="*/ 2002536 h 2891173"/>
              <a:gd name="connsiteX7" fmla="*/ 2002536 w 3339958"/>
              <a:gd name="connsiteY7" fmla="*/ 0 h 289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9958" h="2891173">
                <a:moveTo>
                  <a:pt x="2002536" y="0"/>
                </a:moveTo>
                <a:cubicBezTo>
                  <a:pt x="2486398" y="0"/>
                  <a:pt x="2930179" y="171609"/>
                  <a:pt x="3276335" y="457282"/>
                </a:cubicBezTo>
                <a:lnTo>
                  <a:pt x="3339958" y="515107"/>
                </a:lnTo>
                <a:lnTo>
                  <a:pt x="3339958" y="2891173"/>
                </a:lnTo>
                <a:lnTo>
                  <a:pt x="209954" y="2891173"/>
                </a:lnTo>
                <a:lnTo>
                  <a:pt x="157369" y="2782014"/>
                </a:lnTo>
                <a:cubicBezTo>
                  <a:pt x="56036" y="2542434"/>
                  <a:pt x="0" y="2279029"/>
                  <a:pt x="0" y="2002536"/>
                </a:cubicBezTo>
                <a:cubicBezTo>
                  <a:pt x="0" y="896566"/>
                  <a:pt x="896566" y="0"/>
                  <a:pt x="2002536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 descr="Изображение выглядит как природа, зак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55033C95-3017-473F-A45D-69ABF2294E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83" r="1146" b="2"/>
          <a:stretch/>
        </p:blipFill>
        <p:spPr>
          <a:xfrm>
            <a:off x="9009416" y="4131546"/>
            <a:ext cx="3178912" cy="2726454"/>
          </a:xfrm>
          <a:custGeom>
            <a:avLst/>
            <a:gdLst/>
            <a:ahLst/>
            <a:cxnLst/>
            <a:rect l="l" t="t" r="r" b="b"/>
            <a:pathLst>
              <a:path w="3178912" h="2726454">
                <a:moveTo>
                  <a:pt x="1837818" y="0"/>
                </a:moveTo>
                <a:cubicBezTo>
                  <a:pt x="2345318" y="0"/>
                  <a:pt x="2804772" y="205705"/>
                  <a:pt x="3137352" y="538285"/>
                </a:cubicBezTo>
                <a:lnTo>
                  <a:pt x="3178912" y="584013"/>
                </a:lnTo>
                <a:lnTo>
                  <a:pt x="3178912" y="2726454"/>
                </a:lnTo>
                <a:lnTo>
                  <a:pt x="229483" y="2726454"/>
                </a:lnTo>
                <a:lnTo>
                  <a:pt x="221815" y="2713832"/>
                </a:lnTo>
                <a:cubicBezTo>
                  <a:pt x="80353" y="2453425"/>
                  <a:pt x="0" y="2155005"/>
                  <a:pt x="0" y="1837818"/>
                </a:cubicBezTo>
                <a:cubicBezTo>
                  <a:pt x="0" y="822819"/>
                  <a:pt x="822819" y="0"/>
                  <a:pt x="183781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203264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355</Words>
  <Application>Microsoft Office PowerPoint</Application>
  <PresentationFormat>Произвольный</PresentationFormat>
  <Paragraphs>47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Колокольность в музыке и изобразительном искусстве</vt:lpstr>
      <vt:lpstr>Весть святого торжества</vt:lpstr>
      <vt:lpstr>Весть святого торжества</vt:lpstr>
      <vt:lpstr>Весть святого торжества</vt:lpstr>
      <vt:lpstr>Весть святого торжества  3 часть «Слёзы»</vt:lpstr>
      <vt:lpstr>Весть святого торжества  4 часть «Светлый праздник»</vt:lpstr>
      <vt:lpstr>Древний храм златой вершины блещет ярко…</vt:lpstr>
      <vt:lpstr>Древний храм златой вершины блещет ярко…</vt:lpstr>
      <vt:lpstr>Древний храм златой вершины блещет ярко…</vt:lpstr>
      <vt:lpstr>Древний храм златой вершины блещет ярко…</vt:lpstr>
      <vt:lpstr>Древний храм златой вершины блещет ярко…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Колокольность в музыке и изобразительном искусстве</dc:title>
  <dc:creator>4878738</dc:creator>
  <cp:lastModifiedBy>uchitel</cp:lastModifiedBy>
  <cp:revision>6</cp:revision>
  <dcterms:created xsi:type="dcterms:W3CDTF">2022-02-19T10:29:39Z</dcterms:created>
  <dcterms:modified xsi:type="dcterms:W3CDTF">2022-02-24T13:04:27Z</dcterms:modified>
</cp:coreProperties>
</file>