
<file path=[Content_Types].xml><?xml version="1.0" encoding="utf-8"?>
<Types xmlns="http://schemas.openxmlformats.org/package/2006/content-types">
  <Default Extension="crdownload" ContentType="image/jpeg"/>
  <Default Extension="jpeg" ContentType="image/jpeg"/>
  <Default Extension="jpg" ContentType="image/jpeg"/>
  <Default Extension="jpg_large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95335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58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5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302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331704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0870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007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899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75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37377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4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C5F1C89-3FE8-4456-A565-E198014EF9B1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A80F147-8440-475B-8591-7E3FA19B7AC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108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_large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crdownload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_large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5BE2A-65C5-4C9B-9CCD-84B33BF1D5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балет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F91CFC-5ECF-4B80-AFF8-72A523D1BD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859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301DC-EBDC-42AB-9E15-39AE85D2C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77789"/>
            <a:ext cx="10178322" cy="950662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Театр оперы и балета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B67155-4856-49B0-A7D1-F2E008084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825554"/>
            <a:ext cx="9721122" cy="12947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В каждом крупном городе России есть театр оперы и балета.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В Москве – Большой театр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В Санкт-Петербурге – Мариинский театр.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Лучшие музыканты, дирижёры, певцы, танцоры, режиссёры, художники участвуют в постановке опер и балетов.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71092D-6F3E-4101-93B3-04EC88534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49" y="3169226"/>
            <a:ext cx="5427490" cy="35935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DE1AB5-BC54-42FA-9450-097CBE250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0" y="3140651"/>
            <a:ext cx="4785360" cy="358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38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C1CE4D-41B7-45E0-8735-2F389AEB0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5652042" cy="1492132"/>
          </a:xfrm>
        </p:spPr>
        <p:txBody>
          <a:bodyPr/>
          <a:lstStyle/>
          <a:p>
            <a:pPr algn="ctr"/>
            <a:r>
              <a:rPr lang="ru-RU" dirty="0"/>
              <a:t>Волшебная палочка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24F185-06F1-4AFF-AF1B-242F6FB90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410973"/>
            <a:ext cx="5255802" cy="35935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</a:rPr>
              <a:t>Оркестром руководит </a:t>
            </a:r>
            <a:r>
              <a:rPr lang="ru-RU" sz="4000" b="1" i="1" dirty="0">
                <a:solidFill>
                  <a:schemeClr val="tx1"/>
                </a:solidFill>
              </a:rPr>
              <a:t>ДИРИЖЁР.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</a:rPr>
              <a:t>Язык дирижёрских жестов понятен всем музыкантам мира.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26FBE0-E5E4-423C-855C-696A8901E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322" y="0"/>
            <a:ext cx="4564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80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C31103A-44FE-4CCD-8D51-93642D3CB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2410" y="426721"/>
            <a:ext cx="10178322" cy="166115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solidFill>
                  <a:schemeClr val="tx1"/>
                </a:solidFill>
              </a:rPr>
              <a:t>Балет – это музыкальный спектакль, где все действующие лица танцуют.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300BBA-7297-42C7-8F9F-D7FD6641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10" y="2468880"/>
            <a:ext cx="5351330" cy="3566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605C91-40BD-4DDC-BC26-BD639A2A0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008" y="2468880"/>
            <a:ext cx="5232656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2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756F6E-62AD-4F14-AC7E-0194D377B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836" y="229985"/>
            <a:ext cx="5581048" cy="1492132"/>
          </a:xfrm>
        </p:spPr>
        <p:txBody>
          <a:bodyPr/>
          <a:lstStyle/>
          <a:p>
            <a:pPr algn="ctr"/>
            <a:r>
              <a:rPr lang="ru-RU" dirty="0"/>
              <a:t>Балет «золушка»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90E9A9-97F6-4A5F-9290-D81CBACA3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282" y="1176533"/>
            <a:ext cx="5581048" cy="35935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tx1"/>
                </a:solidFill>
              </a:rPr>
              <a:t>Композитор </a:t>
            </a:r>
          </a:p>
          <a:p>
            <a:pPr marL="0" indent="0" algn="ctr">
              <a:buNone/>
            </a:pPr>
            <a:r>
              <a:rPr lang="ru-RU" sz="6000" b="1" i="1" dirty="0">
                <a:solidFill>
                  <a:schemeClr val="tx1"/>
                </a:solidFill>
              </a:rPr>
              <a:t>Сергей Сергеевич Прокофьев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По мотивам сказки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Шарля Перро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786FE6-A084-486C-A5CA-2894AFBA4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890" y="0"/>
            <a:ext cx="51735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9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46C2F2-2F74-49FB-8936-7A5BAA1A0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Балет «золушка»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1D934F-09CD-494A-ACFB-02365FAC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5839" y="1389893"/>
            <a:ext cx="5469707" cy="2039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</a:rPr>
              <a:t>В балете танцуют Мачеха и её капризные дочери, Золушка, Принц, добрая Фея, Король и даже гномы.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1734E-6671-4DD4-9AA4-91EEB275C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18" y="3610352"/>
            <a:ext cx="4441782" cy="30927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AB0D5D-A11A-4AAE-8657-686A50CC8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11" y="267135"/>
            <a:ext cx="4465320" cy="29805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9949F99-F614-4B15-B4A3-3AAD41F29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11" y="3610352"/>
            <a:ext cx="4465320" cy="306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62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CDF408-AB21-431E-9F02-BADF7F880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Балет «золушка» Сцена с часами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A20322-38B5-4558-BF8E-433D4B849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90" y="1273942"/>
            <a:ext cx="9458220" cy="532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75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2FDC4-FBD6-41F0-9689-63E4D0190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BE074F-DEAB-4D27-8957-42625E620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632204"/>
            <a:ext cx="10668000" cy="4418076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ru-RU" sz="3600" i="1" dirty="0"/>
              <a:t> </a:t>
            </a:r>
            <a:r>
              <a:rPr lang="ru-RU" sz="4000" i="1" dirty="0">
                <a:solidFill>
                  <a:schemeClr val="tx1"/>
                </a:solidFill>
              </a:rPr>
              <a:t>Балет – это музыкальный спектакль?</a:t>
            </a:r>
            <a:endParaRPr lang="ru-RU" sz="4000" dirty="0">
              <a:solidFill>
                <a:schemeClr val="tx1"/>
              </a:solidFill>
            </a:endParaRPr>
          </a:p>
          <a:p>
            <a:pPr lvl="1"/>
            <a:r>
              <a:rPr lang="ru-RU" sz="4000" i="1" dirty="0">
                <a:solidFill>
                  <a:schemeClr val="tx1"/>
                </a:solidFill>
              </a:rPr>
              <a:t> В балете играет симфонический оркестр?</a:t>
            </a:r>
            <a:endParaRPr lang="ru-RU" sz="4000" dirty="0">
              <a:solidFill>
                <a:schemeClr val="tx1"/>
              </a:solidFill>
            </a:endParaRPr>
          </a:p>
          <a:p>
            <a:pPr lvl="1"/>
            <a:r>
              <a:rPr lang="ru-RU" sz="4000" i="1" dirty="0">
                <a:solidFill>
                  <a:schemeClr val="tx1"/>
                </a:solidFill>
              </a:rPr>
              <a:t> В балете актёры поют?</a:t>
            </a:r>
            <a:endParaRPr lang="ru-RU" sz="3600" i="1" dirty="0">
              <a:solidFill>
                <a:schemeClr val="tx1"/>
              </a:solidFill>
            </a:endParaRPr>
          </a:p>
          <a:p>
            <a:pPr lvl="1"/>
            <a:r>
              <a:rPr lang="ru-RU" sz="3600" i="1" dirty="0">
                <a:solidFill>
                  <a:schemeClr val="tx1"/>
                </a:solidFill>
              </a:rPr>
              <a:t> Кто сочинил балет «Золушка»?</a:t>
            </a:r>
          </a:p>
          <a:p>
            <a:pPr lvl="1"/>
            <a:r>
              <a:rPr lang="ru-RU" sz="3600" i="1" dirty="0">
                <a:solidFill>
                  <a:schemeClr val="tx1"/>
                </a:solidFill>
              </a:rPr>
              <a:t> Кто управляет оркестром?</a:t>
            </a:r>
          </a:p>
          <a:p>
            <a:pPr lvl="1"/>
            <a:r>
              <a:rPr lang="ru-RU" sz="3600" i="1" dirty="0">
                <a:solidFill>
                  <a:schemeClr val="tx1"/>
                </a:solidFill>
              </a:rPr>
              <a:t> Какие самые знаменитые театры оперы и балета в России?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0770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45</TotalTime>
  <Words>162</Words>
  <Application>Microsoft Office PowerPoint</Application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Corbel</vt:lpstr>
      <vt:lpstr>Gill Sans MT</vt:lpstr>
      <vt:lpstr>Impact</vt:lpstr>
      <vt:lpstr>Эмблема</vt:lpstr>
      <vt:lpstr>балет</vt:lpstr>
      <vt:lpstr>Театр оперы и балета</vt:lpstr>
      <vt:lpstr>Волшебная палочка</vt:lpstr>
      <vt:lpstr>Презентация PowerPoint</vt:lpstr>
      <vt:lpstr>Балет «золушка»</vt:lpstr>
      <vt:lpstr>Балет «золушка»</vt:lpstr>
      <vt:lpstr>Балет «золушка» Сцена с часами </vt:lpstr>
      <vt:lpstr>вопросы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балет</dc:title>
  <dc:creator>alferenkovao@mail.ru</dc:creator>
  <cp:lastModifiedBy>alferenkovao@mail.ru</cp:lastModifiedBy>
  <cp:revision>1</cp:revision>
  <dcterms:created xsi:type="dcterms:W3CDTF">2022-02-26T05:50:52Z</dcterms:created>
  <dcterms:modified xsi:type="dcterms:W3CDTF">2022-02-26T06:36:13Z</dcterms:modified>
</cp:coreProperties>
</file>