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05" r:id="rId3"/>
    <p:sldId id="272" r:id="rId4"/>
    <p:sldId id="273" r:id="rId5"/>
    <p:sldId id="274" r:id="rId6"/>
    <p:sldId id="275" r:id="rId7"/>
    <p:sldId id="277" r:id="rId8"/>
    <p:sldId id="260" r:id="rId9"/>
    <p:sldId id="296" r:id="rId10"/>
    <p:sldId id="292" r:id="rId11"/>
    <p:sldId id="293" r:id="rId12"/>
    <p:sldId id="294" r:id="rId13"/>
    <p:sldId id="295" r:id="rId14"/>
    <p:sldId id="280" r:id="rId15"/>
    <p:sldId id="306" r:id="rId16"/>
    <p:sldId id="282" r:id="rId17"/>
    <p:sldId id="283" r:id="rId18"/>
    <p:sldId id="284" r:id="rId19"/>
    <p:sldId id="308" r:id="rId20"/>
    <p:sldId id="297" r:id="rId21"/>
    <p:sldId id="298" r:id="rId22"/>
    <p:sldId id="309" r:id="rId2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tchuk@dnevnik.ru" initials="ti" lastIdx="24" clrIdx="0">
    <p:extLst>
      <p:ext uri="{19B8F6BF-5375-455C-9EA6-DF929625EA0E}">
        <p15:presenceInfo xmlns:p15="http://schemas.microsoft.com/office/powerpoint/2012/main" userId="S::titchuk@dnevnik.ru::88eacb7f-4ef9-4230-95d3-2d87fa9aa48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3C6"/>
    <a:srgbClr val="92D050"/>
    <a:srgbClr val="000000"/>
    <a:srgbClr val="FFC000"/>
    <a:srgbClr val="CEDEF9"/>
    <a:srgbClr val="D4EFF7"/>
    <a:srgbClr val="9CA3A6"/>
    <a:srgbClr val="0D0D0D"/>
    <a:srgbClr val="7DD0E7"/>
    <a:srgbClr val="6A0C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0254F3-4371-11F9-7972-08779D0179FF}" v="1526" dt="2020-04-05T19:29:50.228"/>
    <p1510:client id="{64D1BC3C-B916-B62E-7E7D-B7947581375A}" v="645" dt="2020-04-06T14:55:31.222"/>
    <p1510:client id="{8FA9E414-1FEF-3AC5-A56A-5296251C9405}" v="505" dt="2020-04-05T06:06:08.995"/>
    <p1510:client id="{B1F5CC3D-DAE8-2945-9D8D-11C668D17AE9}" v="55" dt="2020-04-05T08:35:18.565"/>
    <p1510:client id="{C7F3DD4B-46FE-8639-2434-1511273FF745}" v="2600" dt="2020-04-06T11:26:40.9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2" autoAdjust="0"/>
    <p:restoredTop sz="94660"/>
  </p:normalViewPr>
  <p:slideViewPr>
    <p:cSldViewPr snapToGrid="0">
      <p:cViewPr varScale="1">
        <p:scale>
          <a:sx n="67" d="100"/>
          <a:sy n="67" d="100"/>
        </p:scale>
        <p:origin x="78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B8136-4330-4480-80D9-0F6FD970617C}"/>
              </a:ext>
            </a:extLst>
          </p:cNvPr>
          <p:cNvSpPr>
            <a:spLocks noGrp="1"/>
          </p:cNvSpPr>
          <p:nvPr>
            <p:ph type="ctrTitle"/>
          </p:nvPr>
        </p:nvSpPr>
        <p:spPr>
          <a:xfrm>
            <a:off x="576072" y="1124712"/>
            <a:ext cx="11036808" cy="3172968"/>
          </a:xfrm>
        </p:spPr>
        <p:txBody>
          <a:bodyPr anchor="b">
            <a:normAutofit/>
          </a:bodyPr>
          <a:lstStyle>
            <a:lvl1pPr algn="l">
              <a:defRPr sz="8000"/>
            </a:lvl1pPr>
          </a:lstStyle>
          <a:p>
            <a:r>
              <a:rPr lang="en-US" dirty="0"/>
              <a:t>Click to edit Master title style</a:t>
            </a:r>
          </a:p>
        </p:txBody>
      </p:sp>
      <p:sp>
        <p:nvSpPr>
          <p:cNvPr id="3" name="Subtitle 2">
            <a:extLst>
              <a:ext uri="{FF2B5EF4-FFF2-40B4-BE49-F238E27FC236}">
                <a16:creationId xmlns:a16="http://schemas.microsoft.com/office/drawing/2014/main" id="{566E5739-DD96-45FB-B609-3E3447A52FED}"/>
              </a:ext>
            </a:extLst>
          </p:cNvPr>
          <p:cNvSpPr>
            <a:spLocks noGrp="1"/>
          </p:cNvSpPr>
          <p:nvPr>
            <p:ph type="subTitle" idx="1"/>
          </p:nvPr>
        </p:nvSpPr>
        <p:spPr>
          <a:xfrm>
            <a:off x="576072" y="4727448"/>
            <a:ext cx="11036808" cy="1481328"/>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1B9FF558-51F9-42A2-9944-DBE23DA8B224}"/>
              </a:ext>
            </a:extLst>
          </p:cNvPr>
          <p:cNvSpPr>
            <a:spLocks noGrp="1"/>
          </p:cNvSpPr>
          <p:nvPr>
            <p:ph type="dt" sz="half" idx="10"/>
          </p:nvPr>
        </p:nvSpPr>
        <p:spPr>
          <a:xfrm>
            <a:off x="576072" y="6356350"/>
            <a:ext cx="2743200" cy="365125"/>
          </a:xfrm>
        </p:spPr>
        <p:txBody>
          <a:bodyPr/>
          <a:lstStyle/>
          <a:p>
            <a:fld id="{02AC24A9-CCB6-4F8D-B8DB-C2F3692CFA5A}" type="datetimeFigureOut">
              <a:rPr lang="en-US" smtClean="0"/>
              <a:pPr/>
              <a:t>4/3/2022</a:t>
            </a:fld>
            <a:endParaRPr lang="en-US" dirty="0"/>
          </a:p>
        </p:txBody>
      </p:sp>
      <p:sp>
        <p:nvSpPr>
          <p:cNvPr id="5" name="Footer Placeholder 4">
            <a:extLst>
              <a:ext uri="{FF2B5EF4-FFF2-40B4-BE49-F238E27FC236}">
                <a16:creationId xmlns:a16="http://schemas.microsoft.com/office/drawing/2014/main" id="{8B8C0E86-A7F7-4BDC-A637-254E5252DE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3D10ADE-E9DA-4E57-BF57-1CCB65219839}"/>
              </a:ext>
            </a:extLst>
          </p:cNvPr>
          <p:cNvSpPr>
            <a:spLocks noGrp="1"/>
          </p:cNvSpPr>
          <p:nvPr>
            <p:ph type="sldNum" sz="quarter" idx="12"/>
          </p:nvPr>
        </p:nvSpPr>
        <p:spPr>
          <a:xfrm>
            <a:off x="8869680" y="6356350"/>
            <a:ext cx="2743200" cy="365125"/>
          </a:xfrm>
        </p:spPr>
        <p:txBody>
          <a:bodyPr/>
          <a:lstStyle/>
          <a:p>
            <a:fld id="{B2DC25EE-239B-4C5F-AAD1-255A7D5F1EE2}" type="slidenum">
              <a:rPr lang="en-US" smtClean="0"/>
              <a:pPr/>
              <a:t>‹#›</a:t>
            </a:fld>
            <a:endParaRPr lang="en-US" dirty="0"/>
          </a:p>
        </p:txBody>
      </p:sp>
      <p:sp>
        <p:nvSpPr>
          <p:cNvPr id="8" name="Rectangle 7">
            <a:extLst>
              <a:ext uri="{FF2B5EF4-FFF2-40B4-BE49-F238E27FC236}">
                <a16:creationId xmlns:a16="http://schemas.microsoft.com/office/drawing/2014/main" id="{8D06CE56-3881-4ADA-8CEF-D18B02C242A3}"/>
              </a:ext>
            </a:extLst>
          </p:cNvPr>
          <p:cNvSpPr/>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79F3C543-62EC-4433-9C93-A2CD8764E9B4}"/>
              </a:ext>
            </a:extLst>
          </p:cNvPr>
          <p:cNvSpPr/>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2234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32C18-E430-4EC7-BD7C-99D86D01223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8FC5012F-7119-4D94-9717-3862E1C938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ED9A4A-D287-4207-9037-70DB007A1707}"/>
              </a:ext>
            </a:extLst>
          </p:cNvPr>
          <p:cNvSpPr>
            <a:spLocks noGrp="1"/>
          </p:cNvSpPr>
          <p:nvPr>
            <p:ph type="dt" sz="half" idx="10"/>
          </p:nvPr>
        </p:nvSpPr>
        <p:spPr/>
        <p:txBody>
          <a:bodyPr/>
          <a:lstStyle/>
          <a:p>
            <a:fld id="{02AC24A9-CCB6-4F8D-B8DB-C2F3692CFA5A}" type="datetimeFigureOut">
              <a:rPr lang="en-US" smtClean="0"/>
              <a:pPr/>
              <a:t>4/3/2022</a:t>
            </a:fld>
            <a:endParaRPr lang="en-US"/>
          </a:p>
        </p:txBody>
      </p:sp>
      <p:sp>
        <p:nvSpPr>
          <p:cNvPr id="5" name="Footer Placeholder 4">
            <a:extLst>
              <a:ext uri="{FF2B5EF4-FFF2-40B4-BE49-F238E27FC236}">
                <a16:creationId xmlns:a16="http://schemas.microsoft.com/office/drawing/2014/main" id="{61ECFCAC-80DB-43BB-B3F1-AC22BACEE3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679730-3487-4D94-A0DC-C21684963AB3}"/>
              </a:ext>
            </a:extLst>
          </p:cNvPr>
          <p:cNvSpPr>
            <a:spLocks noGrp="1"/>
          </p:cNvSpPr>
          <p:nvPr>
            <p:ph type="sldNum" sz="quarter" idx="12"/>
          </p:nvPr>
        </p:nvSpPr>
        <p:spPr/>
        <p:txBody>
          <a:bodyPr/>
          <a:lstStyle/>
          <a:p>
            <a:fld id="{B2DC25EE-239B-4C5F-AAD1-255A7D5F1EE2}" type="slidenum">
              <a:rPr lang="en-US" smtClean="0"/>
              <a:pPr/>
              <a:t>‹#›</a:t>
            </a:fld>
            <a:endParaRPr lang="en-US"/>
          </a:p>
        </p:txBody>
      </p:sp>
    </p:spTree>
    <p:extLst>
      <p:ext uri="{BB962C8B-B14F-4D97-AF65-F5344CB8AC3E}">
        <p14:creationId xmlns:p14="http://schemas.microsoft.com/office/powerpoint/2010/main" val="375705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43C89D-929E-4CD1-BCCC-72A14C0335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ED450EA-A577-4B76-A12F-650BEB20FD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D2603B-9ACE-4FA9-805B-9B91EB63DF7D}"/>
              </a:ext>
            </a:extLst>
          </p:cNvPr>
          <p:cNvSpPr>
            <a:spLocks noGrp="1"/>
          </p:cNvSpPr>
          <p:nvPr>
            <p:ph type="dt" sz="half" idx="10"/>
          </p:nvPr>
        </p:nvSpPr>
        <p:spPr/>
        <p:txBody>
          <a:bodyPr/>
          <a:lstStyle/>
          <a:p>
            <a:fld id="{02AC24A9-CCB6-4F8D-B8DB-C2F3692CFA5A}" type="datetimeFigureOut">
              <a:rPr lang="en-US" smtClean="0"/>
              <a:pPr/>
              <a:t>4/3/2022</a:t>
            </a:fld>
            <a:endParaRPr lang="en-US"/>
          </a:p>
        </p:txBody>
      </p:sp>
      <p:sp>
        <p:nvSpPr>
          <p:cNvPr id="5" name="Footer Placeholder 4">
            <a:extLst>
              <a:ext uri="{FF2B5EF4-FFF2-40B4-BE49-F238E27FC236}">
                <a16:creationId xmlns:a16="http://schemas.microsoft.com/office/drawing/2014/main" id="{7ECE18AC-D6A9-4A61-885D-68E2B684A4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197AE4-AA47-4E14-8FFE-171FAE47F49E}"/>
              </a:ext>
            </a:extLst>
          </p:cNvPr>
          <p:cNvSpPr>
            <a:spLocks noGrp="1"/>
          </p:cNvSpPr>
          <p:nvPr>
            <p:ph type="sldNum" sz="quarter" idx="12"/>
          </p:nvPr>
        </p:nvSpPr>
        <p:spPr/>
        <p:txBody>
          <a:bodyPr/>
          <a:lstStyle/>
          <a:p>
            <a:fld id="{B2DC25EE-239B-4C5F-AAD1-255A7D5F1EE2}" type="slidenum">
              <a:rPr lang="en-US" smtClean="0"/>
              <a:pPr/>
              <a:t>‹#›</a:t>
            </a:fld>
            <a:endParaRPr lang="en-US"/>
          </a:p>
        </p:txBody>
      </p:sp>
    </p:spTree>
    <p:extLst>
      <p:ext uri="{BB962C8B-B14F-4D97-AF65-F5344CB8AC3E}">
        <p14:creationId xmlns:p14="http://schemas.microsoft.com/office/powerpoint/2010/main" val="206933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6FBB9D-1CAA-4D05-AB33-BABDFE17B843}"/>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 name="Rectangle 9">
            <a:extLst>
              <a:ext uri="{FF2B5EF4-FFF2-40B4-BE49-F238E27FC236}">
                <a16:creationId xmlns:a16="http://schemas.microsoft.com/office/drawing/2014/main" id="{04727B71-B4B6-4823-80A1-68C40B475118}"/>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A6DB05-9FB5-4B07-8675-74C23D4FD89D}"/>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1115568" y="2478024"/>
            <a:ext cx="10168128"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D7DED67-27EC-4D43-A21C-093C1DB0481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pPr/>
              <a:t>4/3/2022</a:t>
            </a:fld>
            <a:endParaRPr lang="en-US"/>
          </a:p>
        </p:txBody>
      </p:sp>
      <p:sp>
        <p:nvSpPr>
          <p:cNvPr id="5" name="Footer Placeholder 4">
            <a:extLst>
              <a:ext uri="{FF2B5EF4-FFF2-40B4-BE49-F238E27FC236}">
                <a16:creationId xmlns:a16="http://schemas.microsoft.com/office/drawing/2014/main" id="{36747CE3-4890-4BC1-94DB-5D49D02C9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3C5AD3-D79A-4D46-B25B-822FE0252511}"/>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pPr/>
              <a:t>‹#›</a:t>
            </a:fld>
            <a:endParaRPr lang="en-US"/>
          </a:p>
        </p:txBody>
      </p:sp>
    </p:spTree>
    <p:extLst>
      <p:ext uri="{BB962C8B-B14F-4D97-AF65-F5344CB8AC3E}">
        <p14:creationId xmlns:p14="http://schemas.microsoft.com/office/powerpoint/2010/main" val="4137826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AEDC5C-2E87-49C6-AB07-A95E5F39ED8E}"/>
              </a:ext>
            </a:extLst>
          </p:cNvPr>
          <p:cNvSpPr/>
          <p:nvPr/>
        </p:nvSpPr>
        <p:spPr>
          <a:xfrm>
            <a:off x="558210" y="4981421"/>
            <a:ext cx="11134956" cy="822960"/>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57D88DE-E462-4C8A-BF99-609390DFB781}"/>
              </a:ext>
            </a:extLst>
          </p:cNvPr>
          <p:cNvSpPr/>
          <p:nvPr/>
        </p:nvSpPr>
        <p:spPr>
          <a:xfrm>
            <a:off x="498834" y="5118581"/>
            <a:ext cx="146304"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8E44900-E8BF-4B12-8BCB-41076E2B68C7}"/>
              </a:ext>
            </a:extLst>
          </p:cNvPr>
          <p:cNvSpPr>
            <a:spLocks noGrp="1"/>
          </p:cNvSpPr>
          <p:nvPr>
            <p:ph type="title"/>
          </p:nvPr>
        </p:nvSpPr>
        <p:spPr>
          <a:xfrm>
            <a:off x="557784" y="640080"/>
            <a:ext cx="10890504" cy="4114800"/>
          </a:xfrm>
        </p:spPr>
        <p:txBody>
          <a:bodyPr anchor="b">
            <a:normAutofit/>
          </a:bodyPr>
          <a:lstStyle>
            <a:lvl1pPr>
              <a:defRPr sz="6600"/>
            </a:lvl1pPr>
          </a:lstStyle>
          <a:p>
            <a:r>
              <a:rPr lang="en-US" dirty="0"/>
              <a:t>Click to edit Master title style</a:t>
            </a:r>
          </a:p>
        </p:txBody>
      </p:sp>
      <p:sp>
        <p:nvSpPr>
          <p:cNvPr id="3" name="Text Placeholder 2">
            <a:extLst>
              <a:ext uri="{FF2B5EF4-FFF2-40B4-BE49-F238E27FC236}">
                <a16:creationId xmlns:a16="http://schemas.microsoft.com/office/drawing/2014/main" id="{917741F9-B00F-4463-A257-6B66DABD9B4E}"/>
              </a:ext>
            </a:extLst>
          </p:cNvPr>
          <p:cNvSpPr>
            <a:spLocks noGrp="1"/>
          </p:cNvSpPr>
          <p:nvPr>
            <p:ph type="body" idx="1"/>
          </p:nvPr>
        </p:nvSpPr>
        <p:spPr>
          <a:xfrm>
            <a:off x="841248" y="5102352"/>
            <a:ext cx="10607040" cy="585216"/>
          </a:xfrm>
        </p:spPr>
        <p:txBody>
          <a:bodyPr anchor="ct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D48BFA7D-4401-4285-802B-1579165F0D6D}"/>
              </a:ext>
            </a:extLst>
          </p:cNvPr>
          <p:cNvSpPr>
            <a:spLocks noGrp="1"/>
          </p:cNvSpPr>
          <p:nvPr>
            <p:ph type="dt" sz="half" idx="10"/>
          </p:nvPr>
        </p:nvSpPr>
        <p:spPr/>
        <p:txBody>
          <a:bodyPr/>
          <a:lstStyle/>
          <a:p>
            <a:fld id="{02AC24A9-CCB6-4F8D-B8DB-C2F3692CFA5A}" type="datetimeFigureOut">
              <a:rPr lang="en-US" smtClean="0"/>
              <a:pPr/>
              <a:t>4/3/2022</a:t>
            </a:fld>
            <a:endParaRPr lang="en-US"/>
          </a:p>
        </p:txBody>
      </p:sp>
      <p:sp>
        <p:nvSpPr>
          <p:cNvPr id="5" name="Footer Placeholder 4">
            <a:extLst>
              <a:ext uri="{FF2B5EF4-FFF2-40B4-BE49-F238E27FC236}">
                <a16:creationId xmlns:a16="http://schemas.microsoft.com/office/drawing/2014/main" id="{49A909C5-AA19-4195-8376-9002D5DF4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AC3F32-46E0-47C8-8565-5969A475FDB0}"/>
              </a:ext>
            </a:extLst>
          </p:cNvPr>
          <p:cNvSpPr>
            <a:spLocks noGrp="1"/>
          </p:cNvSpPr>
          <p:nvPr>
            <p:ph type="sldNum" sz="quarter" idx="12"/>
          </p:nvPr>
        </p:nvSpPr>
        <p:spPr/>
        <p:txBody>
          <a:bodyPr/>
          <a:lstStyle/>
          <a:p>
            <a:fld id="{B2DC25EE-239B-4C5F-AAD1-255A7D5F1EE2}" type="slidenum">
              <a:rPr lang="en-US" smtClean="0"/>
              <a:pPr/>
              <a:t>‹#›</a:t>
            </a:fld>
            <a:endParaRPr lang="en-US"/>
          </a:p>
        </p:txBody>
      </p:sp>
    </p:spTree>
    <p:extLst>
      <p:ext uri="{BB962C8B-B14F-4D97-AF65-F5344CB8AC3E}">
        <p14:creationId xmlns:p14="http://schemas.microsoft.com/office/powerpoint/2010/main" val="3041165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076262E-36A0-40C6-ADE6-90CD9FB9B9EA}"/>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42677A9B-4D1D-4D80-912C-24570140A650}"/>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3DC8C98-510F-48C9-82B2-9E4F760A68DF}"/>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7A078AE-0BC3-48F9-87EC-2DB0CCE7E2AE}"/>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92A20DF-0829-4336-B59F-FF9D7AA9D8B6}"/>
              </a:ext>
            </a:extLst>
          </p:cNvPr>
          <p:cNvSpPr>
            <a:spLocks noGrp="1"/>
          </p:cNvSpPr>
          <p:nvPr>
            <p:ph sz="half" idx="1"/>
          </p:nvPr>
        </p:nvSpPr>
        <p:spPr>
          <a:xfrm>
            <a:off x="1115568"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935D01C-CF67-4DF6-B96C-FFC9D5BF847B}"/>
              </a:ext>
            </a:extLst>
          </p:cNvPr>
          <p:cNvSpPr>
            <a:spLocks noGrp="1"/>
          </p:cNvSpPr>
          <p:nvPr>
            <p:ph sz="half" idx="2"/>
          </p:nvPr>
        </p:nvSpPr>
        <p:spPr>
          <a:xfrm>
            <a:off x="6345936"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9BBD797-6031-4F82-8726-EAB757027FF5}"/>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pPr/>
              <a:t>4/3/2022</a:t>
            </a:fld>
            <a:endParaRPr lang="en-US"/>
          </a:p>
        </p:txBody>
      </p:sp>
      <p:sp>
        <p:nvSpPr>
          <p:cNvPr id="6" name="Footer Placeholder 5">
            <a:extLst>
              <a:ext uri="{FF2B5EF4-FFF2-40B4-BE49-F238E27FC236}">
                <a16:creationId xmlns:a16="http://schemas.microsoft.com/office/drawing/2014/main" id="{76B3F71C-B897-4909-A75E-8716AD49C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78BC14-5BB1-405F-A6F3-C07230F085C8}"/>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pPr/>
              <a:t>‹#›</a:t>
            </a:fld>
            <a:endParaRPr lang="en-US"/>
          </a:p>
        </p:txBody>
      </p:sp>
    </p:spTree>
    <p:extLst>
      <p:ext uri="{BB962C8B-B14F-4D97-AF65-F5344CB8AC3E}">
        <p14:creationId xmlns:p14="http://schemas.microsoft.com/office/powerpoint/2010/main" val="2911265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B671BDE-E45C-41A1-9B98-4A607D703855}"/>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299500CE-917A-4D03-A7DF-71D8EBBC1537}"/>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8F91F8-0767-40B5-A3AA-72931FC192EA}"/>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Text Placeholder 2">
            <a:extLst>
              <a:ext uri="{FF2B5EF4-FFF2-40B4-BE49-F238E27FC236}">
                <a16:creationId xmlns:a16="http://schemas.microsoft.com/office/drawing/2014/main" id="{AAAE0554-8BEE-4BF6-9519-51B8475D35E1}"/>
              </a:ext>
            </a:extLst>
          </p:cNvPr>
          <p:cNvSpPr>
            <a:spLocks noGrp="1"/>
          </p:cNvSpPr>
          <p:nvPr>
            <p:ph type="body" idx="1"/>
          </p:nvPr>
        </p:nvSpPr>
        <p:spPr>
          <a:xfrm>
            <a:off x="1115568"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D4A358D-C930-48E0-B372-06A826B74C47}"/>
              </a:ext>
            </a:extLst>
          </p:cNvPr>
          <p:cNvSpPr>
            <a:spLocks noGrp="1"/>
          </p:cNvSpPr>
          <p:nvPr>
            <p:ph sz="half" idx="2"/>
          </p:nvPr>
        </p:nvSpPr>
        <p:spPr>
          <a:xfrm>
            <a:off x="1115568" y="3203688"/>
            <a:ext cx="4937760" cy="2968512"/>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3B6615E-4966-4150-83B6-C47591B36383}"/>
              </a:ext>
            </a:extLst>
          </p:cNvPr>
          <p:cNvSpPr>
            <a:spLocks noGrp="1"/>
          </p:cNvSpPr>
          <p:nvPr>
            <p:ph type="body" sz="quarter" idx="3"/>
          </p:nvPr>
        </p:nvSpPr>
        <p:spPr>
          <a:xfrm>
            <a:off x="6345936"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BD409F6B-C17B-4B4F-9F35-5068BDC4E2FD}"/>
              </a:ext>
            </a:extLst>
          </p:cNvPr>
          <p:cNvSpPr>
            <a:spLocks noGrp="1"/>
          </p:cNvSpPr>
          <p:nvPr>
            <p:ph sz="quarter" idx="4"/>
          </p:nvPr>
        </p:nvSpPr>
        <p:spPr>
          <a:xfrm>
            <a:off x="6345936" y="3203687"/>
            <a:ext cx="4937760" cy="2968511"/>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C8BC356D-052B-4A9B-8B2F-6665FD325AB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pPr/>
              <a:t>4/3/2022</a:t>
            </a:fld>
            <a:endParaRPr lang="en-US"/>
          </a:p>
        </p:txBody>
      </p:sp>
      <p:sp>
        <p:nvSpPr>
          <p:cNvPr id="8" name="Footer Placeholder 7">
            <a:extLst>
              <a:ext uri="{FF2B5EF4-FFF2-40B4-BE49-F238E27FC236}">
                <a16:creationId xmlns:a16="http://schemas.microsoft.com/office/drawing/2014/main" id="{69C5E5FA-26A9-467C-93E3-8476142D1D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pPr/>
              <a:t>‹#›</a:t>
            </a:fld>
            <a:endParaRPr lang="en-US"/>
          </a:p>
        </p:txBody>
      </p:sp>
    </p:spTree>
    <p:extLst>
      <p:ext uri="{BB962C8B-B14F-4D97-AF65-F5344CB8AC3E}">
        <p14:creationId xmlns:p14="http://schemas.microsoft.com/office/powerpoint/2010/main" val="1915014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8C0689C4-0DB3-408B-A956-40326B4AE4C4}"/>
              </a:ext>
            </a:extLst>
          </p:cNvPr>
          <p:cNvSpPr/>
          <p:nvPr/>
        </p:nvSpPr>
        <p:spPr>
          <a:xfrm>
            <a:off x="665853" y="1533525"/>
            <a:ext cx="10917063" cy="379095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6E1D10E-1C30-41BF-8C3B-C460C9B5597B}"/>
              </a:ext>
            </a:extLst>
          </p:cNvPr>
          <p:cNvSpPr/>
          <p:nvPr/>
        </p:nvSpPr>
        <p:spPr>
          <a:xfrm>
            <a:off x="609084" y="2971798"/>
            <a:ext cx="128016"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79454F2-0EE5-4888-AF4C-82F825E6226E}"/>
              </a:ext>
            </a:extLst>
          </p:cNvPr>
          <p:cNvSpPr>
            <a:spLocks noGrp="1"/>
          </p:cNvSpPr>
          <p:nvPr>
            <p:ph type="title"/>
          </p:nvPr>
        </p:nvSpPr>
        <p:spPr>
          <a:xfrm>
            <a:off x="1078992" y="1938528"/>
            <a:ext cx="10177272" cy="2990088"/>
          </a:xfrm>
        </p:spPr>
        <p:txBody>
          <a:bodyPr>
            <a:normAutofit/>
          </a:bodyPr>
          <a:lstStyle>
            <a:lvl1pPr>
              <a:defRPr sz="5400"/>
            </a:lvl1pPr>
          </a:lstStyle>
          <a:p>
            <a:r>
              <a:rPr lang="en-US" dirty="0"/>
              <a:t>Click to edit Master title style</a:t>
            </a:r>
          </a:p>
        </p:txBody>
      </p:sp>
      <p:sp>
        <p:nvSpPr>
          <p:cNvPr id="3" name="Date Placeholder 2">
            <a:extLst>
              <a:ext uri="{FF2B5EF4-FFF2-40B4-BE49-F238E27FC236}">
                <a16:creationId xmlns:a16="http://schemas.microsoft.com/office/drawing/2014/main" id="{67C91241-A315-4643-91E5-CF2C25CC903A}"/>
              </a:ext>
            </a:extLst>
          </p:cNvPr>
          <p:cNvSpPr>
            <a:spLocks noGrp="1"/>
          </p:cNvSpPr>
          <p:nvPr>
            <p:ph type="dt" sz="half" idx="10"/>
          </p:nvPr>
        </p:nvSpPr>
        <p:spPr/>
        <p:txBody>
          <a:bodyPr/>
          <a:lstStyle/>
          <a:p>
            <a:fld id="{02AC24A9-CCB6-4F8D-B8DB-C2F3692CFA5A}" type="datetimeFigureOut">
              <a:rPr lang="en-US" smtClean="0"/>
              <a:pPr/>
              <a:t>4/3/2022</a:t>
            </a:fld>
            <a:endParaRPr lang="en-US"/>
          </a:p>
        </p:txBody>
      </p:sp>
      <p:sp>
        <p:nvSpPr>
          <p:cNvPr id="4" name="Footer Placeholder 3">
            <a:extLst>
              <a:ext uri="{FF2B5EF4-FFF2-40B4-BE49-F238E27FC236}">
                <a16:creationId xmlns:a16="http://schemas.microsoft.com/office/drawing/2014/main" id="{22706D86-5479-487D-94C8-76093D84F3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739411-CED6-43D4-868D-A65C4161A72B}"/>
              </a:ext>
            </a:extLst>
          </p:cNvPr>
          <p:cNvSpPr>
            <a:spLocks noGrp="1"/>
          </p:cNvSpPr>
          <p:nvPr>
            <p:ph type="sldNum" sz="quarter" idx="12"/>
          </p:nvPr>
        </p:nvSpPr>
        <p:spPr/>
        <p:txBody>
          <a:bodyPr/>
          <a:lstStyle/>
          <a:p>
            <a:fld id="{B2DC25EE-239B-4C5F-AAD1-255A7D5F1EE2}" type="slidenum">
              <a:rPr lang="en-US" smtClean="0"/>
              <a:pPr/>
              <a:t>‹#›</a:t>
            </a:fld>
            <a:endParaRPr lang="en-US"/>
          </a:p>
        </p:txBody>
      </p:sp>
    </p:spTree>
    <p:extLst>
      <p:ext uri="{BB962C8B-B14F-4D97-AF65-F5344CB8AC3E}">
        <p14:creationId xmlns:p14="http://schemas.microsoft.com/office/powerpoint/2010/main" val="3256796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C447E0-1D4D-4EF2-B81B-4B2400EE3EDB}"/>
              </a:ext>
            </a:extLst>
          </p:cNvPr>
          <p:cNvSpPr>
            <a:spLocks noGrp="1"/>
          </p:cNvSpPr>
          <p:nvPr>
            <p:ph type="dt" sz="half" idx="10"/>
          </p:nvPr>
        </p:nvSpPr>
        <p:spPr/>
        <p:txBody>
          <a:bodyPr/>
          <a:lstStyle/>
          <a:p>
            <a:fld id="{02AC24A9-CCB6-4F8D-B8DB-C2F3692CFA5A}" type="datetimeFigureOut">
              <a:rPr lang="en-US" smtClean="0"/>
              <a:pPr/>
              <a:t>4/3/2022</a:t>
            </a:fld>
            <a:endParaRPr lang="en-US"/>
          </a:p>
        </p:txBody>
      </p:sp>
      <p:sp>
        <p:nvSpPr>
          <p:cNvPr id="3" name="Footer Placeholder 2">
            <a:extLst>
              <a:ext uri="{FF2B5EF4-FFF2-40B4-BE49-F238E27FC236}">
                <a16:creationId xmlns:a16="http://schemas.microsoft.com/office/drawing/2014/main" id="{C9984CA0-2A78-4600-9F3D-19B09E790F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440955-B18E-49D3-AE7B-B331200E34C5}"/>
              </a:ext>
            </a:extLst>
          </p:cNvPr>
          <p:cNvSpPr>
            <a:spLocks noGrp="1"/>
          </p:cNvSpPr>
          <p:nvPr>
            <p:ph type="sldNum" sz="quarter" idx="12"/>
          </p:nvPr>
        </p:nvSpPr>
        <p:spPr/>
        <p:txBody>
          <a:bodyPr/>
          <a:lstStyle/>
          <a:p>
            <a:fld id="{B2DC25EE-239B-4C5F-AAD1-255A7D5F1EE2}" type="slidenum">
              <a:rPr lang="en-US" smtClean="0"/>
              <a:pPr/>
              <a:t>‹#›</a:t>
            </a:fld>
            <a:endParaRPr lang="en-US"/>
          </a:p>
        </p:txBody>
      </p:sp>
    </p:spTree>
    <p:extLst>
      <p:ext uri="{BB962C8B-B14F-4D97-AF65-F5344CB8AC3E}">
        <p14:creationId xmlns:p14="http://schemas.microsoft.com/office/powerpoint/2010/main" val="1677675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FA417FE-CD1A-486F-A4AC-E4000A2FB18E}"/>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318F0F5-812B-472C-9408-B80F2553F5E0}"/>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F7751B-CD8F-4F5B-A903-1DCE5D1E8306}"/>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Content Placeholder 2">
            <a:extLst>
              <a:ext uri="{FF2B5EF4-FFF2-40B4-BE49-F238E27FC236}">
                <a16:creationId xmlns:a16="http://schemas.microsoft.com/office/drawing/2014/main" id="{EFA55C8A-A0BB-441D-976F-EB56D4382DB6}"/>
              </a:ext>
            </a:extLst>
          </p:cNvPr>
          <p:cNvSpPr>
            <a:spLocks noGrp="1"/>
          </p:cNvSpPr>
          <p:nvPr>
            <p:ph idx="1"/>
          </p:nvPr>
        </p:nvSpPr>
        <p:spPr>
          <a:xfrm>
            <a:off x="4965192" y="1709928"/>
            <a:ext cx="6729984" cy="4096512"/>
          </a:xfrm>
        </p:spPr>
        <p:txBody>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37DE6A51-A2E5-4BFA-B571-9FDFE1BBFB44}"/>
              </a:ext>
            </a:extLst>
          </p:cNvPr>
          <p:cNvSpPr>
            <a:spLocks noGrp="1"/>
          </p:cNvSpPr>
          <p:nvPr>
            <p:ph type="body" sz="half" idx="2"/>
          </p:nvPr>
        </p:nvSpPr>
        <p:spPr>
          <a:xfrm>
            <a:off x="868680" y="3429000"/>
            <a:ext cx="3099816" cy="20665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3D92778A-DD4C-4651-9C53-8B0C44CD8805}"/>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pPr/>
              <a:t>4/3/2022</a:t>
            </a:fld>
            <a:endParaRPr lang="en-US" dirty="0"/>
          </a:p>
        </p:txBody>
      </p:sp>
      <p:sp>
        <p:nvSpPr>
          <p:cNvPr id="6" name="Footer Placeholder 5">
            <a:extLst>
              <a:ext uri="{FF2B5EF4-FFF2-40B4-BE49-F238E27FC236}">
                <a16:creationId xmlns:a16="http://schemas.microsoft.com/office/drawing/2014/main" id="{9D6C7F66-2DFA-4146-BE1A-CE2890FE45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85D185-B1B6-4D62-81BE-BE82C80ACA6C}"/>
              </a:ext>
            </a:extLst>
          </p:cNvPr>
          <p:cNvSpPr>
            <a:spLocks noGrp="1"/>
          </p:cNvSpPr>
          <p:nvPr>
            <p:ph type="sldNum" sz="quarter" idx="12"/>
          </p:nvPr>
        </p:nvSpPr>
        <p:spPr/>
        <p:txBody>
          <a:bodyPr/>
          <a:lstStyle/>
          <a:p>
            <a:fld id="{B2DC25EE-239B-4C5F-AAD1-255A7D5F1EE2}" type="slidenum">
              <a:rPr lang="en-US" smtClean="0"/>
              <a:pPr/>
              <a:t>‹#›</a:t>
            </a:fld>
            <a:endParaRPr lang="en-US"/>
          </a:p>
        </p:txBody>
      </p:sp>
    </p:spTree>
    <p:extLst>
      <p:ext uri="{BB962C8B-B14F-4D97-AF65-F5344CB8AC3E}">
        <p14:creationId xmlns:p14="http://schemas.microsoft.com/office/powerpoint/2010/main" val="3446336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8B77B5-211C-456E-B79F-306CC3619347}"/>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B63C338-194D-4F23-ABEC-60A7EA96F302}"/>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0C04DCC-0E3E-4F05-9FAC-9FA6CA4B2BAE}"/>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Picture Placeholder 2">
            <a:extLst>
              <a:ext uri="{FF2B5EF4-FFF2-40B4-BE49-F238E27FC236}">
                <a16:creationId xmlns:a16="http://schemas.microsoft.com/office/drawing/2014/main" id="{EBA29649-B19F-499E-8E9A-3577EAC8F031}"/>
              </a:ext>
            </a:extLst>
          </p:cNvPr>
          <p:cNvSpPr>
            <a:spLocks noGrp="1"/>
          </p:cNvSpPr>
          <p:nvPr>
            <p:ph type="pic" idx="1"/>
          </p:nvPr>
        </p:nvSpPr>
        <p:spPr>
          <a:xfrm>
            <a:off x="4965192" y="1161288"/>
            <a:ext cx="6729984" cy="4645152"/>
          </a:xfrm>
        </p:spPr>
        <p:txBody>
          <a:bodyPr>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1BC9EF2E-A8CD-41A1-B11A-0D8842797A98}"/>
              </a:ext>
            </a:extLst>
          </p:cNvPr>
          <p:cNvSpPr>
            <a:spLocks noGrp="1"/>
          </p:cNvSpPr>
          <p:nvPr>
            <p:ph type="body" sz="half" idx="2"/>
          </p:nvPr>
        </p:nvSpPr>
        <p:spPr>
          <a:xfrm>
            <a:off x="868680" y="3438144"/>
            <a:ext cx="3099816" cy="20574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44257B5-0DE0-401F-9171-E8687A97DBA7}"/>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pPr/>
              <a:t>4/3/2022</a:t>
            </a:fld>
            <a:endParaRPr lang="en-US"/>
          </a:p>
        </p:txBody>
      </p:sp>
      <p:sp>
        <p:nvSpPr>
          <p:cNvPr id="6" name="Footer Placeholder 5">
            <a:extLst>
              <a:ext uri="{FF2B5EF4-FFF2-40B4-BE49-F238E27FC236}">
                <a16:creationId xmlns:a16="http://schemas.microsoft.com/office/drawing/2014/main" id="{788CD9AD-D667-4FD4-AA34-428AA0BCD0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770FB6-F273-4BA6-8B97-9835AC537871}"/>
              </a:ext>
            </a:extLst>
          </p:cNvPr>
          <p:cNvSpPr>
            <a:spLocks noGrp="1"/>
          </p:cNvSpPr>
          <p:nvPr>
            <p:ph type="sldNum" sz="quarter" idx="12"/>
          </p:nvPr>
        </p:nvSpPr>
        <p:spPr/>
        <p:txBody>
          <a:bodyPr/>
          <a:lstStyle/>
          <a:p>
            <a:fld id="{B2DC25EE-239B-4C5F-AAD1-255A7D5F1EE2}" type="slidenum">
              <a:rPr lang="en-US" smtClean="0"/>
              <a:pPr/>
              <a:t>‹#›</a:t>
            </a:fld>
            <a:endParaRPr lang="en-US"/>
          </a:p>
        </p:txBody>
      </p:sp>
    </p:spTree>
    <p:extLst>
      <p:ext uri="{BB962C8B-B14F-4D97-AF65-F5344CB8AC3E}">
        <p14:creationId xmlns:p14="http://schemas.microsoft.com/office/powerpoint/2010/main" val="84886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325BDE-35A4-4AAD-960B-C1415864AD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459C78-0CC4-4552-93DD-49B4194D00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6744A3C-9C54-46A6-B3EF-5B36362423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AC24A9-CCB6-4F8D-B8DB-C2F3692CFA5A}" type="datetimeFigureOut">
              <a:rPr lang="en-US" smtClean="0"/>
              <a:pPr/>
              <a:t>4/3/2022</a:t>
            </a:fld>
            <a:endParaRPr lang="en-US"/>
          </a:p>
        </p:txBody>
      </p:sp>
      <p:sp>
        <p:nvSpPr>
          <p:cNvPr id="5" name="Footer Placeholder 4">
            <a:extLst>
              <a:ext uri="{FF2B5EF4-FFF2-40B4-BE49-F238E27FC236}">
                <a16:creationId xmlns:a16="http://schemas.microsoft.com/office/drawing/2014/main" id="{07D5A696-7B4B-4181-A961-7D66556D5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3038CB5-8F4A-401D-A3A9-B27DC15B7A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DC25EE-239B-4C5F-AAD1-255A7D5F1EE2}" type="slidenum">
              <a:rPr lang="en-US" smtClean="0"/>
              <a:pPr/>
              <a:t>‹#›</a:t>
            </a:fld>
            <a:endParaRPr lang="en-US"/>
          </a:p>
        </p:txBody>
      </p:sp>
    </p:spTree>
    <p:extLst>
      <p:ext uri="{BB962C8B-B14F-4D97-AF65-F5344CB8AC3E}">
        <p14:creationId xmlns:p14="http://schemas.microsoft.com/office/powerpoint/2010/main" val="2832474791"/>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webp"/><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FF93D06-9ABE-41F4-8F80-BE30A8D58A9D}"/>
              </a:ext>
            </a:extLst>
          </p:cNvPr>
          <p:cNvPicPr>
            <a:picLocks noChangeAspect="1"/>
          </p:cNvPicPr>
          <p:nvPr/>
        </p:nvPicPr>
        <p:blipFill rotWithShape="1">
          <a:blip r:embed="rId2"/>
          <a:srcRect l="9091" t="28044" b="3774"/>
          <a:stretch/>
        </p:blipFill>
        <p:spPr>
          <a:xfrm>
            <a:off x="20" y="10"/>
            <a:ext cx="12191981" cy="6857990"/>
          </a:xfrm>
          <a:prstGeom prst="rect">
            <a:avLst/>
          </a:prstGeom>
        </p:spPr>
      </p:pic>
      <p:sp>
        <p:nvSpPr>
          <p:cNvPr id="47" name="Rectangle 46">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8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Заголовок 1"/>
          <p:cNvSpPr>
            <a:spLocks noGrp="1"/>
          </p:cNvSpPr>
          <p:nvPr>
            <p:ph type="ctrTitle"/>
          </p:nvPr>
        </p:nvSpPr>
        <p:spPr>
          <a:xfrm>
            <a:off x="365760" y="1980524"/>
            <a:ext cx="11826240" cy="2387600"/>
          </a:xfrm>
          <a:solidFill>
            <a:srgbClr val="101233">
              <a:alpha val="67000"/>
            </a:srgbClr>
          </a:solidFill>
        </p:spPr>
        <p:txBody>
          <a:bodyPr>
            <a:noAutofit/>
          </a:bodyPr>
          <a:lstStyle/>
          <a:p>
            <a:pPr algn="ctr"/>
            <a:r>
              <a:rPr lang="ru-RU" sz="9600" dirty="0">
                <a:solidFill>
                  <a:schemeClr val="bg1"/>
                </a:solidFill>
              </a:rPr>
              <a:t>СИМФОНИЧЕСКАЯ МУЗЫКА</a:t>
            </a:r>
          </a:p>
        </p:txBody>
      </p:sp>
    </p:spTree>
    <p:extLst>
      <p:ext uri="{BB962C8B-B14F-4D97-AF65-F5344CB8AC3E}">
        <p14:creationId xmlns:p14="http://schemas.microsoft.com/office/powerpoint/2010/main" val="1351651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4" descr="Изображение выглядит как дождь, вода&#10;&#10;Описание создано с очень высокой степенью достоверности">
            <a:extLst>
              <a:ext uri="{FF2B5EF4-FFF2-40B4-BE49-F238E27FC236}">
                <a16:creationId xmlns:a16="http://schemas.microsoft.com/office/drawing/2014/main" id="{FA9843AC-9651-4B4F-8870-5AFB5D96FBC7}"/>
              </a:ext>
            </a:extLst>
          </p:cNvPr>
          <p:cNvPicPr>
            <a:picLocks noChangeAspect="1"/>
          </p:cNvPicPr>
          <p:nvPr/>
        </p:nvPicPr>
        <p:blipFill>
          <a:blip r:embed="rId2"/>
          <a:stretch>
            <a:fillRect/>
          </a:stretch>
        </p:blipFill>
        <p:spPr>
          <a:xfrm>
            <a:off x="0" y="0"/>
            <a:ext cx="12261010" cy="6871856"/>
          </a:xfrm>
          <a:prstGeom prst="rect">
            <a:avLst/>
          </a:prstGeom>
        </p:spPr>
      </p:pic>
      <p:sp>
        <p:nvSpPr>
          <p:cNvPr id="2" name="Заголовок 1">
            <a:extLst>
              <a:ext uri="{FF2B5EF4-FFF2-40B4-BE49-F238E27FC236}">
                <a16:creationId xmlns:a16="http://schemas.microsoft.com/office/drawing/2014/main" id="{07B394A7-C812-49B5-8DD5-E0DA22437E3C}"/>
              </a:ext>
            </a:extLst>
          </p:cNvPr>
          <p:cNvSpPr>
            <a:spLocks noGrp="1"/>
          </p:cNvSpPr>
          <p:nvPr>
            <p:ph type="title"/>
          </p:nvPr>
        </p:nvSpPr>
        <p:spPr/>
        <p:txBody>
          <a:bodyPr>
            <a:noAutofit/>
          </a:bodyPr>
          <a:lstStyle/>
          <a:p>
            <a:pPr algn="ctr"/>
            <a:r>
              <a:rPr lang="ru-RU" sz="9600" b="1" dirty="0">
                <a:solidFill>
                  <a:schemeClr val="bg1"/>
                </a:solidFill>
              </a:rPr>
              <a:t>1 часть</a:t>
            </a:r>
          </a:p>
        </p:txBody>
      </p:sp>
      <p:sp>
        <p:nvSpPr>
          <p:cNvPr id="3" name="Объект 2">
            <a:extLst>
              <a:ext uri="{FF2B5EF4-FFF2-40B4-BE49-F238E27FC236}">
                <a16:creationId xmlns:a16="http://schemas.microsoft.com/office/drawing/2014/main" id="{C94EE529-A9A7-4974-B326-54FC3C0EA75B}"/>
              </a:ext>
            </a:extLst>
          </p:cNvPr>
          <p:cNvSpPr>
            <a:spLocks noGrp="1"/>
          </p:cNvSpPr>
          <p:nvPr>
            <p:ph idx="1"/>
          </p:nvPr>
        </p:nvSpPr>
        <p:spPr>
          <a:xfrm>
            <a:off x="1115568" y="1914525"/>
            <a:ext cx="10168128" cy="4257675"/>
          </a:xfrm>
        </p:spPr>
        <p:txBody>
          <a:bodyPr>
            <a:normAutofit fontScale="92500" lnSpcReduction="10000"/>
          </a:bodyPr>
          <a:lstStyle/>
          <a:p>
            <a:pPr marL="0" indent="0" algn="ctr">
              <a:buNone/>
            </a:pPr>
            <a:r>
              <a:rPr lang="ru-RU" sz="4000" b="1" dirty="0">
                <a:solidFill>
                  <a:schemeClr val="bg1"/>
                </a:solidFill>
                <a:latin typeface="times new roman" panose="02020603050405020304" pitchFamily="18" charset="0"/>
              </a:rPr>
              <a:t>С</a:t>
            </a:r>
            <a:r>
              <a:rPr lang="ru-RU" sz="4000" b="1" i="0" dirty="0">
                <a:solidFill>
                  <a:schemeClr val="bg1"/>
                </a:solidFill>
                <a:effectLst/>
                <a:latin typeface="times new roman" panose="02020603050405020304" pitchFamily="18" charset="0"/>
              </a:rPr>
              <a:t>очинена в форме сонатного </a:t>
            </a:r>
            <a:r>
              <a:rPr lang="ru-RU" sz="4000" b="1" i="0" dirty="0" err="1">
                <a:solidFill>
                  <a:schemeClr val="bg1"/>
                </a:solidFill>
                <a:effectLst/>
                <a:latin typeface="times new roman" panose="02020603050405020304" pitchFamily="18" charset="0"/>
              </a:rPr>
              <a:t>allegro</a:t>
            </a:r>
            <a:r>
              <a:rPr lang="ru-RU" sz="4000" b="1" i="0" dirty="0">
                <a:solidFill>
                  <a:schemeClr val="bg1"/>
                </a:solidFill>
                <a:effectLst/>
                <a:latin typeface="times new roman" panose="02020603050405020304" pitchFamily="18" charset="0"/>
              </a:rPr>
              <a:t> с медленным вступлением. </a:t>
            </a:r>
          </a:p>
          <a:p>
            <a:pPr marL="0" indent="0" algn="ctr">
              <a:buNone/>
            </a:pPr>
            <a:r>
              <a:rPr lang="ru-RU" sz="4000" b="1" dirty="0">
                <a:solidFill>
                  <a:schemeClr val="bg1"/>
                </a:solidFill>
                <a:latin typeface="times new roman" panose="02020603050405020304" pitchFamily="18" charset="0"/>
              </a:rPr>
              <a:t>Выставляется</a:t>
            </a:r>
            <a:r>
              <a:rPr lang="ru-RU" sz="4000" b="1" i="0" dirty="0">
                <a:solidFill>
                  <a:schemeClr val="bg1"/>
                </a:solidFill>
                <a:effectLst/>
                <a:latin typeface="times new roman" panose="02020603050405020304" pitchFamily="18" charset="0"/>
              </a:rPr>
              <a:t> прямое действие (лирический герой) и контрдействие (судьба) происходит завязка драмы и обострение конфликта. Преобладание и доминирование судьбы над героем.</a:t>
            </a:r>
          </a:p>
          <a:p>
            <a:pPr marL="0" indent="0">
              <a:buNone/>
            </a:pPr>
            <a:endParaRPr lang="ru-RU" dirty="0"/>
          </a:p>
        </p:txBody>
      </p:sp>
    </p:spTree>
    <p:extLst>
      <p:ext uri="{BB962C8B-B14F-4D97-AF65-F5344CB8AC3E}">
        <p14:creationId xmlns:p14="http://schemas.microsoft.com/office/powerpoint/2010/main" val="3662098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4" descr="Изображение выглядит как дождь, вода&#10;&#10;Описание создано с очень высокой степенью достоверности">
            <a:extLst>
              <a:ext uri="{FF2B5EF4-FFF2-40B4-BE49-F238E27FC236}">
                <a16:creationId xmlns:a16="http://schemas.microsoft.com/office/drawing/2014/main" id="{740629C4-1A7E-4018-8935-A4C2A1A261F2}"/>
              </a:ext>
            </a:extLst>
          </p:cNvPr>
          <p:cNvPicPr>
            <a:picLocks noChangeAspect="1"/>
          </p:cNvPicPr>
          <p:nvPr/>
        </p:nvPicPr>
        <p:blipFill>
          <a:blip r:embed="rId2"/>
          <a:stretch>
            <a:fillRect/>
          </a:stretch>
        </p:blipFill>
        <p:spPr>
          <a:xfrm>
            <a:off x="-5750" y="-6928"/>
            <a:ext cx="12261010" cy="6871856"/>
          </a:xfrm>
          <a:prstGeom prst="rect">
            <a:avLst/>
          </a:prstGeom>
        </p:spPr>
      </p:pic>
      <p:sp>
        <p:nvSpPr>
          <p:cNvPr id="2" name="Заголовок 1">
            <a:extLst>
              <a:ext uri="{FF2B5EF4-FFF2-40B4-BE49-F238E27FC236}">
                <a16:creationId xmlns:a16="http://schemas.microsoft.com/office/drawing/2014/main" id="{75E38DAC-156F-4E53-AD9E-183245ECB853}"/>
              </a:ext>
            </a:extLst>
          </p:cNvPr>
          <p:cNvSpPr>
            <a:spLocks noGrp="1"/>
          </p:cNvSpPr>
          <p:nvPr>
            <p:ph type="title"/>
          </p:nvPr>
        </p:nvSpPr>
        <p:spPr/>
        <p:txBody>
          <a:bodyPr>
            <a:noAutofit/>
          </a:bodyPr>
          <a:lstStyle/>
          <a:p>
            <a:pPr algn="ctr"/>
            <a:r>
              <a:rPr lang="ru-RU" sz="9600" b="1" dirty="0">
                <a:solidFill>
                  <a:schemeClr val="bg1"/>
                </a:solidFill>
              </a:rPr>
              <a:t>2 часть</a:t>
            </a:r>
          </a:p>
        </p:txBody>
      </p:sp>
      <p:sp>
        <p:nvSpPr>
          <p:cNvPr id="3" name="Объект 2">
            <a:extLst>
              <a:ext uri="{FF2B5EF4-FFF2-40B4-BE49-F238E27FC236}">
                <a16:creationId xmlns:a16="http://schemas.microsoft.com/office/drawing/2014/main" id="{3E536AA1-046A-4340-8326-220ECC93D9CE}"/>
              </a:ext>
            </a:extLst>
          </p:cNvPr>
          <p:cNvSpPr>
            <a:spLocks noGrp="1"/>
          </p:cNvSpPr>
          <p:nvPr>
            <p:ph idx="1"/>
          </p:nvPr>
        </p:nvSpPr>
        <p:spPr/>
        <p:txBody>
          <a:bodyPr>
            <a:normAutofit/>
          </a:bodyPr>
          <a:lstStyle/>
          <a:p>
            <a:pPr marL="0" indent="0" algn="ctr">
              <a:buNone/>
            </a:pPr>
            <a:r>
              <a:rPr lang="ru-RU" sz="4000" b="1" dirty="0">
                <a:solidFill>
                  <a:schemeClr val="bg1"/>
                </a:solidFill>
                <a:latin typeface="times new roman" panose="02020603050405020304" pitchFamily="18" charset="0"/>
              </a:rPr>
              <a:t>Д</a:t>
            </a:r>
            <a:r>
              <a:rPr lang="ru-RU" sz="4000" b="1" i="0" dirty="0">
                <a:solidFill>
                  <a:schemeClr val="bg1"/>
                </a:solidFill>
                <a:effectLst/>
                <a:latin typeface="times new roman" panose="02020603050405020304" pitchFamily="18" charset="0"/>
              </a:rPr>
              <a:t>войные вариации.</a:t>
            </a:r>
          </a:p>
          <a:p>
            <a:pPr marL="0" indent="0" algn="ctr">
              <a:buNone/>
            </a:pPr>
            <a:r>
              <a:rPr lang="ru-RU" sz="4000" b="1" dirty="0">
                <a:solidFill>
                  <a:schemeClr val="bg1"/>
                </a:solidFill>
                <a:latin typeface="times new roman" panose="02020603050405020304" pitchFamily="18" charset="0"/>
              </a:rPr>
              <a:t>В</a:t>
            </a:r>
            <a:r>
              <a:rPr lang="ru-RU" sz="4000" b="1" i="0" dirty="0">
                <a:solidFill>
                  <a:schemeClr val="bg1"/>
                </a:solidFill>
                <a:effectLst/>
                <a:latin typeface="times new roman" panose="02020603050405020304" pitchFamily="18" charset="0"/>
              </a:rPr>
              <a:t>ыполняет функцию разрядки нагнетенного противодействия, а также дает начало для формирования облика торжествующего финала.</a:t>
            </a:r>
            <a:endParaRPr lang="ru-RU" sz="4000" b="1" dirty="0">
              <a:solidFill>
                <a:schemeClr val="bg1"/>
              </a:solidFill>
            </a:endParaRPr>
          </a:p>
        </p:txBody>
      </p:sp>
    </p:spTree>
    <p:extLst>
      <p:ext uri="{BB962C8B-B14F-4D97-AF65-F5344CB8AC3E}">
        <p14:creationId xmlns:p14="http://schemas.microsoft.com/office/powerpoint/2010/main" val="825158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4" descr="Изображение выглядит как дождь, вода&#10;&#10;Описание создано с очень высокой степенью достоверности">
            <a:extLst>
              <a:ext uri="{FF2B5EF4-FFF2-40B4-BE49-F238E27FC236}">
                <a16:creationId xmlns:a16="http://schemas.microsoft.com/office/drawing/2014/main" id="{AA149CF7-065F-4C17-8F93-69CAEB9ABA02}"/>
              </a:ext>
            </a:extLst>
          </p:cNvPr>
          <p:cNvPicPr>
            <a:picLocks noChangeAspect="1"/>
          </p:cNvPicPr>
          <p:nvPr/>
        </p:nvPicPr>
        <p:blipFill>
          <a:blip r:embed="rId2"/>
          <a:stretch>
            <a:fillRect/>
          </a:stretch>
        </p:blipFill>
        <p:spPr>
          <a:xfrm>
            <a:off x="-5750" y="-6928"/>
            <a:ext cx="12261010" cy="6871856"/>
          </a:xfrm>
          <a:prstGeom prst="rect">
            <a:avLst/>
          </a:prstGeom>
        </p:spPr>
      </p:pic>
      <p:sp>
        <p:nvSpPr>
          <p:cNvPr id="2" name="Заголовок 1">
            <a:extLst>
              <a:ext uri="{FF2B5EF4-FFF2-40B4-BE49-F238E27FC236}">
                <a16:creationId xmlns:a16="http://schemas.microsoft.com/office/drawing/2014/main" id="{BD8ADB11-BF12-4C3A-A158-6771083F2771}"/>
              </a:ext>
            </a:extLst>
          </p:cNvPr>
          <p:cNvSpPr>
            <a:spLocks noGrp="1"/>
          </p:cNvSpPr>
          <p:nvPr>
            <p:ph type="title"/>
          </p:nvPr>
        </p:nvSpPr>
        <p:spPr/>
        <p:txBody>
          <a:bodyPr>
            <a:noAutofit/>
          </a:bodyPr>
          <a:lstStyle/>
          <a:p>
            <a:pPr algn="ctr"/>
            <a:r>
              <a:rPr lang="ru-RU" sz="9600" b="1" dirty="0">
                <a:solidFill>
                  <a:schemeClr val="bg1"/>
                </a:solidFill>
              </a:rPr>
              <a:t>3 часть</a:t>
            </a:r>
          </a:p>
        </p:txBody>
      </p:sp>
      <p:sp>
        <p:nvSpPr>
          <p:cNvPr id="3" name="Объект 2">
            <a:extLst>
              <a:ext uri="{FF2B5EF4-FFF2-40B4-BE49-F238E27FC236}">
                <a16:creationId xmlns:a16="http://schemas.microsoft.com/office/drawing/2014/main" id="{17724E3C-D082-4997-A639-FF59EB1DDBA9}"/>
              </a:ext>
            </a:extLst>
          </p:cNvPr>
          <p:cNvSpPr>
            <a:spLocks noGrp="1"/>
          </p:cNvSpPr>
          <p:nvPr>
            <p:ph idx="1"/>
          </p:nvPr>
        </p:nvSpPr>
        <p:spPr>
          <a:xfrm>
            <a:off x="471488" y="1728216"/>
            <a:ext cx="11429999" cy="3694176"/>
          </a:xfrm>
        </p:spPr>
        <p:txBody>
          <a:bodyPr>
            <a:noAutofit/>
          </a:bodyPr>
          <a:lstStyle/>
          <a:p>
            <a:pPr marL="0" indent="0" algn="ctr">
              <a:buNone/>
            </a:pPr>
            <a:r>
              <a:rPr lang="ru-RU" sz="4000" b="1" dirty="0">
                <a:solidFill>
                  <a:schemeClr val="bg1"/>
                </a:solidFill>
                <a:latin typeface="times new roman" panose="02020603050405020304" pitchFamily="18" charset="0"/>
              </a:rPr>
              <a:t>Д</a:t>
            </a:r>
            <a:r>
              <a:rPr lang="ru-RU" sz="4000" b="1" i="0" dirty="0">
                <a:solidFill>
                  <a:schemeClr val="bg1"/>
                </a:solidFill>
                <a:effectLst/>
                <a:latin typeface="times new roman" panose="02020603050405020304" pitchFamily="18" charset="0"/>
              </a:rPr>
              <a:t>раматическое скерцо («шутка»), которое отражает жанрово-бытовую направленность.</a:t>
            </a:r>
          </a:p>
          <a:p>
            <a:pPr marL="0" indent="0" algn="ctr">
              <a:buNone/>
            </a:pPr>
            <a:r>
              <a:rPr lang="ru-RU" sz="4000" b="1" dirty="0">
                <a:solidFill>
                  <a:schemeClr val="bg1"/>
                </a:solidFill>
                <a:latin typeface="times new roman" panose="02020603050405020304" pitchFamily="18" charset="0"/>
              </a:rPr>
              <a:t>К</a:t>
            </a:r>
            <a:r>
              <a:rPr lang="ru-RU" sz="4000" b="1" i="0" dirty="0">
                <a:solidFill>
                  <a:schemeClr val="bg1"/>
                </a:solidFill>
                <a:effectLst/>
                <a:latin typeface="times new roman" panose="02020603050405020304" pitchFamily="18" charset="0"/>
              </a:rPr>
              <a:t>онфликт накаляется и развивается до достижения острой стадии. Происходит перелом ситуации в пользу лирического героя. Характеризуется динамическим нарастанием.</a:t>
            </a:r>
            <a:endParaRPr lang="ru-RU" sz="4000" b="1" dirty="0">
              <a:solidFill>
                <a:schemeClr val="bg1"/>
              </a:solidFill>
            </a:endParaRPr>
          </a:p>
        </p:txBody>
      </p:sp>
    </p:spTree>
    <p:extLst>
      <p:ext uri="{BB962C8B-B14F-4D97-AF65-F5344CB8AC3E}">
        <p14:creationId xmlns:p14="http://schemas.microsoft.com/office/powerpoint/2010/main" val="22532633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4" descr="Изображение выглядит как дождь, вода&#10;&#10;Описание создано с очень высокой степенью достоверности">
            <a:extLst>
              <a:ext uri="{FF2B5EF4-FFF2-40B4-BE49-F238E27FC236}">
                <a16:creationId xmlns:a16="http://schemas.microsoft.com/office/drawing/2014/main" id="{05D8A790-C31A-4226-8AF8-B5E25041ED75}"/>
              </a:ext>
            </a:extLst>
          </p:cNvPr>
          <p:cNvPicPr>
            <a:picLocks noChangeAspect="1"/>
          </p:cNvPicPr>
          <p:nvPr/>
        </p:nvPicPr>
        <p:blipFill>
          <a:blip r:embed="rId2"/>
          <a:stretch>
            <a:fillRect/>
          </a:stretch>
        </p:blipFill>
        <p:spPr>
          <a:xfrm>
            <a:off x="-5750" y="-6928"/>
            <a:ext cx="12261010" cy="6871856"/>
          </a:xfrm>
          <a:prstGeom prst="rect">
            <a:avLst/>
          </a:prstGeom>
        </p:spPr>
      </p:pic>
      <p:sp>
        <p:nvSpPr>
          <p:cNvPr id="2" name="Заголовок 1">
            <a:extLst>
              <a:ext uri="{FF2B5EF4-FFF2-40B4-BE49-F238E27FC236}">
                <a16:creationId xmlns:a16="http://schemas.microsoft.com/office/drawing/2014/main" id="{DB6D6A02-EE83-4BB7-B1C7-095C2E1B4BD1}"/>
              </a:ext>
            </a:extLst>
          </p:cNvPr>
          <p:cNvSpPr>
            <a:spLocks noGrp="1"/>
          </p:cNvSpPr>
          <p:nvPr>
            <p:ph type="title"/>
          </p:nvPr>
        </p:nvSpPr>
        <p:spPr/>
        <p:txBody>
          <a:bodyPr>
            <a:noAutofit/>
          </a:bodyPr>
          <a:lstStyle/>
          <a:p>
            <a:pPr algn="ctr"/>
            <a:r>
              <a:rPr lang="ru-RU" sz="9600" b="1" dirty="0">
                <a:solidFill>
                  <a:schemeClr val="bg1"/>
                </a:solidFill>
              </a:rPr>
              <a:t>4 часть</a:t>
            </a:r>
          </a:p>
        </p:txBody>
      </p:sp>
      <p:sp>
        <p:nvSpPr>
          <p:cNvPr id="3" name="Объект 2">
            <a:extLst>
              <a:ext uri="{FF2B5EF4-FFF2-40B4-BE49-F238E27FC236}">
                <a16:creationId xmlns:a16="http://schemas.microsoft.com/office/drawing/2014/main" id="{A4C7C34F-930A-4B20-BC95-0C0F4FC75295}"/>
              </a:ext>
            </a:extLst>
          </p:cNvPr>
          <p:cNvSpPr>
            <a:spLocks noGrp="1"/>
          </p:cNvSpPr>
          <p:nvPr>
            <p:ph idx="1"/>
          </p:nvPr>
        </p:nvSpPr>
        <p:spPr>
          <a:xfrm>
            <a:off x="242889" y="2535176"/>
            <a:ext cx="11672886" cy="3694176"/>
          </a:xfrm>
        </p:spPr>
        <p:txBody>
          <a:bodyPr>
            <a:normAutofit/>
          </a:bodyPr>
          <a:lstStyle/>
          <a:p>
            <a:pPr marL="0" indent="0" algn="ctr">
              <a:buNone/>
            </a:pPr>
            <a:r>
              <a:rPr lang="ru-RU" sz="4000" b="1" dirty="0">
                <a:solidFill>
                  <a:schemeClr val="bg1"/>
                </a:solidFill>
                <a:latin typeface="times new roman" panose="02020603050405020304" pitchFamily="18" charset="0"/>
              </a:rPr>
              <a:t>Ф</a:t>
            </a:r>
            <a:r>
              <a:rPr lang="ru-RU" sz="4000" b="1" i="0" dirty="0">
                <a:solidFill>
                  <a:schemeClr val="bg1"/>
                </a:solidFill>
                <a:effectLst/>
                <a:latin typeface="times new roman" panose="02020603050405020304" pitchFamily="18" charset="0"/>
              </a:rPr>
              <a:t>иналом, написанным в форме сонатного </a:t>
            </a:r>
            <a:r>
              <a:rPr lang="ru-RU" sz="4000" b="1" i="0" dirty="0" err="1">
                <a:solidFill>
                  <a:schemeClr val="bg1"/>
                </a:solidFill>
                <a:effectLst/>
                <a:latin typeface="times new roman" panose="02020603050405020304" pitchFamily="18" charset="0"/>
              </a:rPr>
              <a:t>allegro</a:t>
            </a:r>
            <a:r>
              <a:rPr lang="ru-RU" sz="4000" b="1" i="0" dirty="0">
                <a:solidFill>
                  <a:schemeClr val="bg1"/>
                </a:solidFill>
                <a:effectLst/>
                <a:latin typeface="times new roman" panose="02020603050405020304" pitchFamily="18" charset="0"/>
              </a:rPr>
              <a:t> с кодой.</a:t>
            </a:r>
          </a:p>
          <a:p>
            <a:pPr marL="0" indent="0" algn="ctr">
              <a:buNone/>
            </a:pPr>
            <a:r>
              <a:rPr lang="ru-RU" sz="4000" b="1" dirty="0">
                <a:solidFill>
                  <a:schemeClr val="bg1"/>
                </a:solidFill>
                <a:latin typeface="times new roman" panose="02020603050405020304" pitchFamily="18" charset="0"/>
              </a:rPr>
              <a:t>Ф</a:t>
            </a:r>
            <a:r>
              <a:rPr lang="ru-RU" sz="4000" b="1" i="0" dirty="0">
                <a:solidFill>
                  <a:schemeClr val="bg1"/>
                </a:solidFill>
                <a:effectLst/>
                <a:latin typeface="times new roman" panose="02020603050405020304" pitchFamily="18" charset="0"/>
              </a:rPr>
              <a:t>ормирует позитивный ключ и реализует концепцию «Через борьбу к победе».</a:t>
            </a:r>
          </a:p>
          <a:p>
            <a:pPr marL="0" indent="0">
              <a:buNone/>
            </a:pPr>
            <a:endParaRPr lang="ru-RU" dirty="0"/>
          </a:p>
        </p:txBody>
      </p:sp>
    </p:spTree>
    <p:extLst>
      <p:ext uri="{BB962C8B-B14F-4D97-AF65-F5344CB8AC3E}">
        <p14:creationId xmlns:p14="http://schemas.microsoft.com/office/powerpoint/2010/main" val="1321447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5E3C6">
            <a:alpha val="51000"/>
          </a:srgbClr>
        </a:solidFill>
        <a:effectLst/>
      </p:bgPr>
    </p:bg>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6E60147E-07A5-46A1-9027-EBD1B7813D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7" name="Rectangle 6">
            <a:extLst>
              <a:ext uri="{FF2B5EF4-FFF2-40B4-BE49-F238E27FC236}">
                <a16:creationId xmlns:a16="http://schemas.microsoft.com/office/drawing/2014/main" id="{693B08FD-5ECC-4728-AA84-CD6AC875BF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Freeform: Shape 8">
            <a:extLst>
              <a:ext uri="{FF2B5EF4-FFF2-40B4-BE49-F238E27FC236}">
                <a16:creationId xmlns:a16="http://schemas.microsoft.com/office/drawing/2014/main" id="{2549107E-EC98-4933-8F8F-A1713C393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6557"/>
          </a:xfrm>
          <a:custGeom>
            <a:avLst/>
            <a:gdLst>
              <a:gd name="connsiteX0" fmla="*/ 0 w 12188952"/>
              <a:gd name="connsiteY0" fmla="*/ 0 h 6216557"/>
              <a:gd name="connsiteX1" fmla="*/ 12188952 w 12188952"/>
              <a:gd name="connsiteY1" fmla="*/ 0 h 6216557"/>
              <a:gd name="connsiteX2" fmla="*/ 12188952 w 12188952"/>
              <a:gd name="connsiteY2" fmla="*/ 5609705 h 6216557"/>
              <a:gd name="connsiteX3" fmla="*/ 12049115 w 12188952"/>
              <a:gd name="connsiteY3" fmla="*/ 5640762 h 6216557"/>
              <a:gd name="connsiteX4" fmla="*/ 6096001 w 12188952"/>
              <a:gd name="connsiteY4" fmla="*/ 6216557 h 6216557"/>
              <a:gd name="connsiteX5" fmla="*/ 142887 w 12188952"/>
              <a:gd name="connsiteY5" fmla="*/ 5640762 h 6216557"/>
              <a:gd name="connsiteX6" fmla="*/ 0 w 12188952"/>
              <a:gd name="connsiteY6" fmla="*/ 5609028 h 6216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952" h="6216557">
                <a:moveTo>
                  <a:pt x="0" y="0"/>
                </a:moveTo>
                <a:lnTo>
                  <a:pt x="12188952" y="0"/>
                </a:lnTo>
                <a:lnTo>
                  <a:pt x="12188952" y="5609705"/>
                </a:lnTo>
                <a:lnTo>
                  <a:pt x="12049115" y="5640762"/>
                </a:lnTo>
                <a:cubicBezTo>
                  <a:pt x="10313281" y="6006147"/>
                  <a:pt x="8275571" y="6216557"/>
                  <a:pt x="6096001" y="6216557"/>
                </a:cubicBezTo>
                <a:cubicBezTo>
                  <a:pt x="3916432" y="6216557"/>
                  <a:pt x="1878721" y="6006147"/>
                  <a:pt x="142887" y="5640762"/>
                </a:cubicBezTo>
                <a:lnTo>
                  <a:pt x="0" y="5609028"/>
                </a:lnTo>
                <a:close/>
              </a:path>
            </a:pathLst>
          </a:custGeom>
          <a:ln w="9525">
            <a:noFill/>
          </a:ln>
          <a:effectLst>
            <a:outerShdw blurRad="50800" dist="38100" dir="5400000" algn="t"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D6F990F3-48F4-4820-807A-FD39F6B7FCC3}"/>
              </a:ext>
            </a:extLst>
          </p:cNvPr>
          <p:cNvSpPr txBox="1"/>
          <p:nvPr/>
        </p:nvSpPr>
        <p:spPr>
          <a:xfrm>
            <a:off x="0" y="1630950"/>
            <a:ext cx="12203501" cy="3939540"/>
          </a:xfrm>
          <a:prstGeom prst="rect">
            <a:avLst/>
          </a:prstGeom>
          <a:solidFill>
            <a:srgbClr val="D4EFF7">
              <a:alpha val="59000"/>
            </a:srgbClr>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5000" b="1" i="0" dirty="0">
                <a:solidFill>
                  <a:srgbClr val="252425"/>
                </a:solidFill>
                <a:effectLst/>
                <a:latin typeface="times new roman" panose="02020603050405020304" pitchFamily="18" charset="0"/>
              </a:rPr>
              <a:t>Таким образом, композиция, представленная в данном произведении, является эталоном не только симфонического, но и драматургического мастерства.</a:t>
            </a:r>
            <a:endParaRPr lang="ru-RU" sz="5000" b="1" dirty="0"/>
          </a:p>
        </p:txBody>
      </p:sp>
    </p:spTree>
    <p:extLst>
      <p:ext uri="{BB962C8B-B14F-4D97-AF65-F5344CB8AC3E}">
        <p14:creationId xmlns:p14="http://schemas.microsoft.com/office/powerpoint/2010/main" val="21836430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6D1D70A5-AE09-4CDC-8E5F-7014BEED4C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a:extLst>
              <a:ext uri="{FF2B5EF4-FFF2-40B4-BE49-F238E27FC236}">
                <a16:creationId xmlns:a16="http://schemas.microsoft.com/office/drawing/2014/main" id="{912A1091-C938-4DFA-85B8-18F50A69D0B6}"/>
              </a:ext>
            </a:extLst>
          </p:cNvPr>
          <p:cNvSpPr>
            <a:spLocks noGrp="1"/>
          </p:cNvSpPr>
          <p:nvPr>
            <p:ph type="ctrTitle"/>
          </p:nvPr>
        </p:nvSpPr>
        <p:spPr>
          <a:xfrm>
            <a:off x="690672" y="760177"/>
            <a:ext cx="11036808" cy="3172968"/>
          </a:xfrm>
        </p:spPr>
        <p:txBody>
          <a:bodyPr>
            <a:noAutofit/>
          </a:bodyPr>
          <a:lstStyle/>
          <a:p>
            <a:pPr algn="ctr"/>
            <a:r>
              <a:rPr lang="ru-RU" sz="12000" dirty="0"/>
              <a:t>Франц Шуберт</a:t>
            </a:r>
          </a:p>
        </p:txBody>
      </p:sp>
    </p:spTree>
    <p:extLst>
      <p:ext uri="{BB962C8B-B14F-4D97-AF65-F5344CB8AC3E}">
        <p14:creationId xmlns:p14="http://schemas.microsoft.com/office/powerpoint/2010/main" val="1411062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5B431">
            <a:alpha val="46000"/>
          </a:srgbClr>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693B08FD-5ECC-4728-AA84-CD6AC875BF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Freeform: Shape 8">
            <a:extLst>
              <a:ext uri="{FF2B5EF4-FFF2-40B4-BE49-F238E27FC236}">
                <a16:creationId xmlns:a16="http://schemas.microsoft.com/office/drawing/2014/main" id="{2549107E-EC98-4933-8F8F-A1713C393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6557"/>
          </a:xfrm>
          <a:custGeom>
            <a:avLst/>
            <a:gdLst>
              <a:gd name="connsiteX0" fmla="*/ 0 w 12188952"/>
              <a:gd name="connsiteY0" fmla="*/ 0 h 6216557"/>
              <a:gd name="connsiteX1" fmla="*/ 12188952 w 12188952"/>
              <a:gd name="connsiteY1" fmla="*/ 0 h 6216557"/>
              <a:gd name="connsiteX2" fmla="*/ 12188952 w 12188952"/>
              <a:gd name="connsiteY2" fmla="*/ 5609705 h 6216557"/>
              <a:gd name="connsiteX3" fmla="*/ 12049115 w 12188952"/>
              <a:gd name="connsiteY3" fmla="*/ 5640762 h 6216557"/>
              <a:gd name="connsiteX4" fmla="*/ 6096001 w 12188952"/>
              <a:gd name="connsiteY4" fmla="*/ 6216557 h 6216557"/>
              <a:gd name="connsiteX5" fmla="*/ 142887 w 12188952"/>
              <a:gd name="connsiteY5" fmla="*/ 5640762 h 6216557"/>
              <a:gd name="connsiteX6" fmla="*/ 0 w 12188952"/>
              <a:gd name="connsiteY6" fmla="*/ 5609028 h 6216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952" h="6216557">
                <a:moveTo>
                  <a:pt x="0" y="0"/>
                </a:moveTo>
                <a:lnTo>
                  <a:pt x="12188952" y="0"/>
                </a:lnTo>
                <a:lnTo>
                  <a:pt x="12188952" y="5609705"/>
                </a:lnTo>
                <a:lnTo>
                  <a:pt x="12049115" y="5640762"/>
                </a:lnTo>
                <a:cubicBezTo>
                  <a:pt x="10313281" y="6006147"/>
                  <a:pt x="8275571" y="6216557"/>
                  <a:pt x="6096001" y="6216557"/>
                </a:cubicBezTo>
                <a:cubicBezTo>
                  <a:pt x="3916432" y="6216557"/>
                  <a:pt x="1878721" y="6006147"/>
                  <a:pt x="142887" y="5640762"/>
                </a:cubicBezTo>
                <a:lnTo>
                  <a:pt x="0" y="5609028"/>
                </a:lnTo>
                <a:close/>
              </a:path>
            </a:pathLst>
          </a:custGeom>
          <a:ln w="9525">
            <a:noFill/>
          </a:ln>
          <a:effectLst>
            <a:outerShdw blurRad="50800" dist="38100" dir="5400000" algn="t"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7EB228DA-2C3A-43F9-95C1-9A1A22D5DCEF}"/>
              </a:ext>
            </a:extLst>
          </p:cNvPr>
          <p:cNvSpPr txBox="1"/>
          <p:nvPr/>
        </p:nvSpPr>
        <p:spPr>
          <a:xfrm>
            <a:off x="5319522" y="1441756"/>
            <a:ext cx="670560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ru-RU" sz="4000" b="1" i="0" dirty="0">
                <a:solidFill>
                  <a:srgbClr val="000000"/>
                </a:solidFill>
                <a:effectLst/>
                <a:latin typeface="Arial" panose="020B0604020202020204" pitchFamily="34" charset="0"/>
              </a:rPr>
              <a:t>Творчество австрийского композитора Франца Шуберта (1797-1828) называют зарей романтического направления в музыке.</a:t>
            </a:r>
            <a:endParaRPr lang="en-US" sz="4000" b="1" dirty="0"/>
          </a:p>
        </p:txBody>
      </p:sp>
      <p:pic>
        <p:nvPicPr>
          <p:cNvPr id="5" name="Рисунок 4">
            <a:extLst>
              <a:ext uri="{FF2B5EF4-FFF2-40B4-BE49-F238E27FC236}">
                <a16:creationId xmlns:a16="http://schemas.microsoft.com/office/drawing/2014/main" id="{A64061B5-D477-4F10-BA73-D201FEE8D4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597" y="196268"/>
            <a:ext cx="4910328" cy="6544756"/>
          </a:xfrm>
          <a:prstGeom prst="rect">
            <a:avLst/>
          </a:prstGeom>
        </p:spPr>
      </p:pic>
    </p:spTree>
    <p:extLst>
      <p:ext uri="{BB962C8B-B14F-4D97-AF65-F5344CB8AC3E}">
        <p14:creationId xmlns:p14="http://schemas.microsoft.com/office/powerpoint/2010/main" val="42561601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467C56C2-3E63-43A0-9AAC-5F2A28F32E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5D6ED738-3BB7-4C46-BE9A-C9921EF8E856}"/>
              </a:ext>
            </a:extLst>
          </p:cNvPr>
          <p:cNvSpPr txBox="1"/>
          <p:nvPr/>
        </p:nvSpPr>
        <p:spPr>
          <a:xfrm>
            <a:off x="130968" y="167700"/>
            <a:ext cx="11930063"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ru-RU" sz="2400" b="1" i="0" dirty="0">
                <a:solidFill>
                  <a:srgbClr val="000000"/>
                </a:solidFill>
                <a:effectLst/>
                <a:latin typeface="Arial" panose="020B0604020202020204" pitchFamily="34" charset="0"/>
              </a:rPr>
              <a:t>На протяжении жизни он создал более 600 песен. Их форма всегда определяется «движением» музыкально-поэтического образа. </a:t>
            </a:r>
          </a:p>
          <a:p>
            <a:pPr algn="ctr"/>
            <a:r>
              <a:rPr lang="ru-RU" sz="2400" b="1" i="0" dirty="0">
                <a:solidFill>
                  <a:srgbClr val="000000"/>
                </a:solidFill>
                <a:effectLst/>
                <a:latin typeface="Arial" panose="020B0604020202020204" pitchFamily="34" charset="0"/>
              </a:rPr>
              <a:t>Для многих песен композитора характерно сквозное драматическое развитие. Художественное целое создают мелодии, оттеняющие все нюансы текста, и выразительное развернутое сопровождение.</a:t>
            </a:r>
            <a:endParaRPr lang="ru-RU" sz="3000" b="1" dirty="0">
              <a:latin typeface="Book Antiqua"/>
            </a:endParaRPr>
          </a:p>
        </p:txBody>
      </p:sp>
    </p:spTree>
    <p:extLst>
      <p:ext uri="{BB962C8B-B14F-4D97-AF65-F5344CB8AC3E}">
        <p14:creationId xmlns:p14="http://schemas.microsoft.com/office/powerpoint/2010/main" val="4020343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7A2D1113-1666-47ED-A976-8CD11592FD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18"/>
            <a:ext cx="12192000" cy="6858718"/>
          </a:xfrm>
          <a:prstGeom prst="rect">
            <a:avLst/>
          </a:prstGeom>
        </p:spPr>
      </p:pic>
      <p:sp>
        <p:nvSpPr>
          <p:cNvPr id="4" name="TextBox 3">
            <a:extLst>
              <a:ext uri="{FF2B5EF4-FFF2-40B4-BE49-F238E27FC236}">
                <a16:creationId xmlns:a16="http://schemas.microsoft.com/office/drawing/2014/main" id="{094A15CB-AAD9-466A-90F3-D407F54EA821}"/>
              </a:ext>
            </a:extLst>
          </p:cNvPr>
          <p:cNvSpPr txBox="1"/>
          <p:nvPr/>
        </p:nvSpPr>
        <p:spPr>
          <a:xfrm>
            <a:off x="671512" y="134839"/>
            <a:ext cx="11244263"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ru-RU" sz="2400" b="1" i="0" dirty="0">
                <a:solidFill>
                  <a:schemeClr val="bg1"/>
                </a:solidFill>
                <a:effectLst/>
                <a:latin typeface="Arial" panose="020B0604020202020204" pitchFamily="34" charset="0"/>
              </a:rPr>
              <a:t>Одним из шедевров мировой музыкальной культуры стала его Симфония № 8.</a:t>
            </a:r>
          </a:p>
          <a:p>
            <a:pPr algn="ctr"/>
            <a:r>
              <a:rPr lang="ru-RU" sz="2400" b="1" i="0" dirty="0">
                <a:solidFill>
                  <a:schemeClr val="bg1"/>
                </a:solidFill>
                <a:effectLst/>
                <a:latin typeface="Arial" panose="020B0604020202020204" pitchFamily="34" charset="0"/>
              </a:rPr>
              <a:t>Она явилась обобщением образов вокальных сочинений композитора, разросшимся до значения жизненно важных проблем: человек и судьба, любовь и смерть, идеал и действительность.</a:t>
            </a:r>
            <a:endParaRPr lang="ru-RU" sz="2400" b="1" dirty="0">
              <a:solidFill>
                <a:schemeClr val="bg1"/>
              </a:solidFill>
              <a:latin typeface="Arial" panose="020B0604020202020204" pitchFamily="34" charset="0"/>
            </a:endParaRPr>
          </a:p>
          <a:p>
            <a:pPr algn="ctr"/>
            <a:endParaRPr lang="ru-RU" sz="2400" b="1" dirty="0">
              <a:latin typeface="Book Antiqua"/>
            </a:endParaRPr>
          </a:p>
        </p:txBody>
      </p:sp>
    </p:spTree>
    <p:extLst>
      <p:ext uri="{BB962C8B-B14F-4D97-AF65-F5344CB8AC3E}">
        <p14:creationId xmlns:p14="http://schemas.microsoft.com/office/powerpoint/2010/main" val="38570373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D180DDBE-F0A9-43D1-B300-5E34674FB6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Объект 2">
            <a:extLst>
              <a:ext uri="{FF2B5EF4-FFF2-40B4-BE49-F238E27FC236}">
                <a16:creationId xmlns:a16="http://schemas.microsoft.com/office/drawing/2014/main" id="{A3A17AD6-9DAA-4159-8047-12F781489211}"/>
              </a:ext>
            </a:extLst>
          </p:cNvPr>
          <p:cNvSpPr>
            <a:spLocks noGrp="1"/>
          </p:cNvSpPr>
          <p:nvPr>
            <p:ph idx="1"/>
          </p:nvPr>
        </p:nvSpPr>
        <p:spPr>
          <a:xfrm>
            <a:off x="4433888" y="149161"/>
            <a:ext cx="7758112" cy="3694176"/>
          </a:xfrm>
        </p:spPr>
        <p:txBody>
          <a:bodyPr/>
          <a:lstStyle/>
          <a:p>
            <a:pPr marL="0" indent="0" algn="ctr">
              <a:buNone/>
            </a:pPr>
            <a:r>
              <a:rPr lang="ru-RU" b="1" i="0" dirty="0">
                <a:solidFill>
                  <a:srgbClr val="000000"/>
                </a:solidFill>
                <a:effectLst/>
                <a:latin typeface="Arial" panose="020B0604020202020204" pitchFamily="34" charset="0"/>
              </a:rPr>
              <a:t>Симфонию N° 8 современники Шуберта назвали «Неоконченной» потому, что она имела не четыре части, как симфонии композиторов-классиков, а всего две.</a:t>
            </a:r>
            <a:endParaRPr lang="ru-RU" b="1" dirty="0"/>
          </a:p>
        </p:txBody>
      </p:sp>
    </p:spTree>
    <p:extLst>
      <p:ext uri="{BB962C8B-B14F-4D97-AF65-F5344CB8AC3E}">
        <p14:creationId xmlns:p14="http://schemas.microsoft.com/office/powerpoint/2010/main" val="31784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4" descr="Изображение выглядит как дождь, вода&#10;&#10;Описание создано с очень высокой степенью достоверности">
            <a:extLst>
              <a:ext uri="{FF2B5EF4-FFF2-40B4-BE49-F238E27FC236}">
                <a16:creationId xmlns:a16="http://schemas.microsoft.com/office/drawing/2014/main" id="{13F6DA0C-61AF-46A1-B3FE-8185F6E88391}"/>
              </a:ext>
            </a:extLst>
          </p:cNvPr>
          <p:cNvPicPr>
            <a:picLocks noChangeAspect="1"/>
          </p:cNvPicPr>
          <p:nvPr/>
        </p:nvPicPr>
        <p:blipFill>
          <a:blip r:embed="rId2"/>
          <a:stretch>
            <a:fillRect/>
          </a:stretch>
        </p:blipFill>
        <p:spPr>
          <a:xfrm>
            <a:off x="-5750" y="-6928"/>
            <a:ext cx="12261010" cy="6871856"/>
          </a:xfrm>
          <a:prstGeom prst="rect">
            <a:avLst/>
          </a:prstGeom>
        </p:spPr>
      </p:pic>
      <p:sp>
        <p:nvSpPr>
          <p:cNvPr id="2" name="Заголовок 1">
            <a:extLst>
              <a:ext uri="{FF2B5EF4-FFF2-40B4-BE49-F238E27FC236}">
                <a16:creationId xmlns:a16="http://schemas.microsoft.com/office/drawing/2014/main" id="{741B7731-938D-4D29-AEA3-156F243BB5EF}"/>
              </a:ext>
            </a:extLst>
          </p:cNvPr>
          <p:cNvSpPr>
            <a:spLocks noGrp="1"/>
          </p:cNvSpPr>
          <p:nvPr>
            <p:ph type="ctrTitle"/>
          </p:nvPr>
        </p:nvSpPr>
        <p:spPr/>
        <p:txBody>
          <a:bodyPr>
            <a:normAutofit fontScale="90000"/>
          </a:bodyPr>
          <a:lstStyle/>
          <a:p>
            <a:pPr algn="ctr"/>
            <a:r>
              <a:rPr lang="ru-RU" sz="12000" dirty="0"/>
              <a:t>Людвиг ван Бетховен</a:t>
            </a:r>
          </a:p>
        </p:txBody>
      </p:sp>
    </p:spTree>
    <p:extLst>
      <p:ext uri="{BB962C8B-B14F-4D97-AF65-F5344CB8AC3E}">
        <p14:creationId xmlns:p14="http://schemas.microsoft.com/office/powerpoint/2010/main" val="3418758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a:extLst>
              <a:ext uri="{FF2B5EF4-FFF2-40B4-BE49-F238E27FC236}">
                <a16:creationId xmlns:a16="http://schemas.microsoft.com/office/drawing/2014/main" id="{49B539EA-BA9A-411B-9810-805FEF4818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a:extLst>
              <a:ext uri="{FF2B5EF4-FFF2-40B4-BE49-F238E27FC236}">
                <a16:creationId xmlns:a16="http://schemas.microsoft.com/office/drawing/2014/main" id="{DD877C16-D907-40BC-9923-4848A2794205}"/>
              </a:ext>
            </a:extLst>
          </p:cNvPr>
          <p:cNvSpPr>
            <a:spLocks noGrp="1"/>
          </p:cNvSpPr>
          <p:nvPr>
            <p:ph type="title"/>
          </p:nvPr>
        </p:nvSpPr>
        <p:spPr>
          <a:xfrm>
            <a:off x="1115568" y="292608"/>
            <a:ext cx="10168128" cy="765810"/>
          </a:xfrm>
        </p:spPr>
        <p:txBody>
          <a:bodyPr>
            <a:noAutofit/>
          </a:bodyPr>
          <a:lstStyle/>
          <a:p>
            <a:pPr algn="ctr"/>
            <a:r>
              <a:rPr lang="ru-RU" sz="9600" b="1" dirty="0"/>
              <a:t>1 часть</a:t>
            </a:r>
          </a:p>
        </p:txBody>
      </p:sp>
      <p:sp>
        <p:nvSpPr>
          <p:cNvPr id="9" name="Объект 8">
            <a:extLst>
              <a:ext uri="{FF2B5EF4-FFF2-40B4-BE49-F238E27FC236}">
                <a16:creationId xmlns:a16="http://schemas.microsoft.com/office/drawing/2014/main" id="{9419588B-4516-4B6E-ADAE-9F4EB80C1C81}"/>
              </a:ext>
            </a:extLst>
          </p:cNvPr>
          <p:cNvSpPr>
            <a:spLocks noGrp="1"/>
          </p:cNvSpPr>
          <p:nvPr>
            <p:ph idx="1"/>
          </p:nvPr>
        </p:nvSpPr>
        <p:spPr>
          <a:xfrm>
            <a:off x="1115568" y="1351026"/>
            <a:ext cx="10168128" cy="3694176"/>
          </a:xfrm>
        </p:spPr>
        <p:txBody>
          <a:bodyPr>
            <a:noAutofit/>
          </a:bodyPr>
          <a:lstStyle/>
          <a:p>
            <a:pPr marL="0" indent="0" algn="ctr">
              <a:buNone/>
            </a:pPr>
            <a:r>
              <a:rPr lang="ru-RU" sz="3500" b="1" i="0" dirty="0">
                <a:solidFill>
                  <a:srgbClr val="252425"/>
                </a:solidFill>
                <a:effectLst/>
                <a:latin typeface="times new roman" panose="02020603050405020304" pitchFamily="18" charset="0"/>
              </a:rPr>
              <a:t>Лирические переживания.</a:t>
            </a:r>
            <a:endParaRPr lang="ru-RU" sz="3500" b="1" dirty="0">
              <a:solidFill>
                <a:srgbClr val="252425"/>
              </a:solidFill>
              <a:latin typeface="times new roman" panose="02020603050405020304" pitchFamily="18" charset="0"/>
            </a:endParaRPr>
          </a:p>
          <a:p>
            <a:pPr marL="0" indent="0" algn="ctr">
              <a:buNone/>
            </a:pPr>
            <a:r>
              <a:rPr lang="ru-RU" sz="3500" b="1" i="0" dirty="0">
                <a:solidFill>
                  <a:srgbClr val="252425"/>
                </a:solidFill>
                <a:effectLst/>
                <a:latin typeface="times new roman" panose="02020603050405020304" pitchFamily="18" charset="0"/>
              </a:rPr>
              <a:t>герой находится в поиске идеала. Он мечется, его душу терзают смутные сомнения, он теряет веру на обретение счастья. Далее возникает понимание, что счастье находится внутри, его не нужно искать по свету. Надо просто жить и наслаждаться каждым подаренным днем. Жизнь прекрасна в созерцании.</a:t>
            </a:r>
            <a:endParaRPr lang="ru-RU" sz="3500" b="1" dirty="0"/>
          </a:p>
        </p:txBody>
      </p:sp>
    </p:spTree>
    <p:extLst>
      <p:ext uri="{BB962C8B-B14F-4D97-AF65-F5344CB8AC3E}">
        <p14:creationId xmlns:p14="http://schemas.microsoft.com/office/powerpoint/2010/main" val="2786774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A0B55BDE-0873-450B-9D4E-13F7A32BB0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a:extLst>
              <a:ext uri="{FF2B5EF4-FFF2-40B4-BE49-F238E27FC236}">
                <a16:creationId xmlns:a16="http://schemas.microsoft.com/office/drawing/2014/main" id="{667414C3-9B52-4988-839C-C5F89584C08D}"/>
              </a:ext>
            </a:extLst>
          </p:cNvPr>
          <p:cNvSpPr>
            <a:spLocks noGrp="1"/>
          </p:cNvSpPr>
          <p:nvPr>
            <p:ph type="title"/>
          </p:nvPr>
        </p:nvSpPr>
        <p:spPr/>
        <p:txBody>
          <a:bodyPr>
            <a:noAutofit/>
          </a:bodyPr>
          <a:lstStyle/>
          <a:p>
            <a:pPr algn="ctr"/>
            <a:r>
              <a:rPr lang="ru-RU" sz="9600" b="1" dirty="0"/>
              <a:t>2 часть</a:t>
            </a:r>
          </a:p>
        </p:txBody>
      </p:sp>
      <p:sp>
        <p:nvSpPr>
          <p:cNvPr id="3" name="Объект 2">
            <a:extLst>
              <a:ext uri="{FF2B5EF4-FFF2-40B4-BE49-F238E27FC236}">
                <a16:creationId xmlns:a16="http://schemas.microsoft.com/office/drawing/2014/main" id="{F15659AA-1C75-4651-8E32-F8547AEEFB74}"/>
              </a:ext>
            </a:extLst>
          </p:cNvPr>
          <p:cNvSpPr>
            <a:spLocks noGrp="1"/>
          </p:cNvSpPr>
          <p:nvPr>
            <p:ph idx="1"/>
          </p:nvPr>
        </p:nvSpPr>
        <p:spPr>
          <a:xfrm>
            <a:off x="1115568" y="1728216"/>
            <a:ext cx="10168128" cy="3694176"/>
          </a:xfrm>
        </p:spPr>
        <p:txBody>
          <a:bodyPr>
            <a:noAutofit/>
          </a:bodyPr>
          <a:lstStyle/>
          <a:p>
            <a:pPr marL="0" indent="0" algn="ctr">
              <a:buNone/>
            </a:pPr>
            <a:r>
              <a:rPr lang="ru-RU" sz="3500" b="1" i="0" dirty="0" err="1">
                <a:solidFill>
                  <a:srgbClr val="252425"/>
                </a:solidFill>
                <a:effectLst/>
                <a:latin typeface="times new roman" panose="02020603050405020304" pitchFamily="18" charset="0"/>
              </a:rPr>
              <a:t>Andante</a:t>
            </a:r>
            <a:r>
              <a:rPr lang="ru-RU" sz="3500" b="1" i="0" dirty="0">
                <a:solidFill>
                  <a:srgbClr val="252425"/>
                </a:solidFill>
                <a:effectLst/>
                <a:latin typeface="times new roman" panose="02020603050405020304" pitchFamily="18" charset="0"/>
              </a:rPr>
              <a:t> </a:t>
            </a:r>
            <a:r>
              <a:rPr lang="ru-RU" sz="3500" b="1" i="0" dirty="0" err="1">
                <a:solidFill>
                  <a:srgbClr val="252425"/>
                </a:solidFill>
                <a:effectLst/>
                <a:latin typeface="times new roman" panose="02020603050405020304" pitchFamily="18" charset="0"/>
              </a:rPr>
              <a:t>con</a:t>
            </a:r>
            <a:r>
              <a:rPr lang="ru-RU" sz="3500" b="1" i="0" dirty="0">
                <a:solidFill>
                  <a:srgbClr val="252425"/>
                </a:solidFill>
                <a:effectLst/>
                <a:latin typeface="times new roman" panose="02020603050405020304" pitchFamily="18" charset="0"/>
              </a:rPr>
              <a:t> </a:t>
            </a:r>
            <a:r>
              <a:rPr lang="ru-RU" sz="3500" b="1" i="0" dirty="0" err="1">
                <a:solidFill>
                  <a:srgbClr val="252425"/>
                </a:solidFill>
                <a:effectLst/>
                <a:latin typeface="times new roman" panose="02020603050405020304" pitchFamily="18" charset="0"/>
              </a:rPr>
              <a:t>moto</a:t>
            </a:r>
            <a:r>
              <a:rPr lang="ru-RU" sz="3500" b="1" i="0" dirty="0">
                <a:solidFill>
                  <a:srgbClr val="252425"/>
                </a:solidFill>
                <a:effectLst/>
                <a:latin typeface="times new roman" panose="02020603050405020304" pitchFamily="18" charset="0"/>
              </a:rPr>
              <a:t> (не спеша, с движением) является олицетворением печальной отрешенности. </a:t>
            </a:r>
          </a:p>
          <a:p>
            <a:pPr marL="0" indent="0" algn="ctr">
              <a:buNone/>
            </a:pPr>
            <a:r>
              <a:rPr lang="ru-RU" sz="3500" b="1" i="0" dirty="0">
                <a:solidFill>
                  <a:srgbClr val="252425"/>
                </a:solidFill>
                <a:effectLst/>
                <a:latin typeface="times new roman" panose="02020603050405020304" pitchFamily="18" charset="0"/>
              </a:rPr>
              <a:t>Лирический герой, наконец нашел свою тихую гавань, которая дарит ему спокойствие и равновесие. Больше ничего не тревожит, не омрачает его сознание. Герой стал свободным.</a:t>
            </a:r>
            <a:br>
              <a:rPr lang="ru-RU" sz="3500" b="1" i="0" dirty="0">
                <a:solidFill>
                  <a:srgbClr val="252425"/>
                </a:solidFill>
                <a:effectLst/>
                <a:latin typeface="times new roman" panose="02020603050405020304" pitchFamily="18" charset="0"/>
              </a:rPr>
            </a:br>
            <a:endParaRPr lang="ru-RU" sz="3500" b="1" dirty="0"/>
          </a:p>
        </p:txBody>
      </p:sp>
    </p:spTree>
    <p:extLst>
      <p:ext uri="{BB962C8B-B14F-4D97-AF65-F5344CB8AC3E}">
        <p14:creationId xmlns:p14="http://schemas.microsoft.com/office/powerpoint/2010/main" val="964950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E5B7F2E2-5DA3-4844-89E8-5ABA91E0CE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192"/>
            <a:ext cx="12192001" cy="6885180"/>
          </a:xfrm>
          <a:prstGeom prst="rect">
            <a:avLst/>
          </a:prstGeom>
        </p:spPr>
      </p:pic>
      <p:sp>
        <p:nvSpPr>
          <p:cNvPr id="3" name="Объект 2">
            <a:extLst>
              <a:ext uri="{FF2B5EF4-FFF2-40B4-BE49-F238E27FC236}">
                <a16:creationId xmlns:a16="http://schemas.microsoft.com/office/drawing/2014/main" id="{ED09E0D0-CF25-4EFF-9285-83691472FEB9}"/>
              </a:ext>
            </a:extLst>
          </p:cNvPr>
          <p:cNvSpPr>
            <a:spLocks noGrp="1"/>
          </p:cNvSpPr>
          <p:nvPr>
            <p:ph idx="1"/>
          </p:nvPr>
        </p:nvSpPr>
        <p:spPr>
          <a:xfrm>
            <a:off x="371475" y="220599"/>
            <a:ext cx="11601450" cy="2479739"/>
          </a:xfrm>
        </p:spPr>
        <p:txBody>
          <a:bodyPr>
            <a:normAutofit lnSpcReduction="10000"/>
          </a:bodyPr>
          <a:lstStyle/>
          <a:p>
            <a:pPr marL="0" indent="0" algn="ctr">
              <a:buNone/>
            </a:pPr>
            <a:r>
              <a:rPr lang="ru-RU" sz="5000" b="1" i="0" dirty="0">
                <a:solidFill>
                  <a:srgbClr val="252425"/>
                </a:solidFill>
                <a:effectLst/>
                <a:latin typeface="times new roman" panose="02020603050405020304" pitchFamily="18" charset="0"/>
              </a:rPr>
              <a:t>Произведение стало новаторским в данном жанре, и стало образцом эпохи Романтизма.</a:t>
            </a:r>
            <a:endParaRPr lang="ru-RU" sz="5000" b="1" dirty="0"/>
          </a:p>
        </p:txBody>
      </p:sp>
    </p:spTree>
    <p:extLst>
      <p:ext uri="{BB962C8B-B14F-4D97-AF65-F5344CB8AC3E}">
        <p14:creationId xmlns:p14="http://schemas.microsoft.com/office/powerpoint/2010/main" val="1965318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C9C427F-D32B-4BCE-986B-49E712AEDEFE}"/>
              </a:ext>
            </a:extLst>
          </p:cNvPr>
          <p:cNvSpPr txBox="1"/>
          <p:nvPr/>
        </p:nvSpPr>
        <p:spPr>
          <a:xfrm>
            <a:off x="351435" y="546610"/>
            <a:ext cx="4792065" cy="5632311"/>
          </a:xfrm>
          <a:prstGeom prst="rect">
            <a:avLst/>
          </a:prstGeom>
          <a:solidFill>
            <a:srgbClr val="CEDEF9">
              <a:alpha val="71000"/>
            </a:srgb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ru-RU" sz="3000" b="0" i="0" dirty="0">
                <a:solidFill>
                  <a:srgbClr val="000000"/>
                </a:solidFill>
                <a:effectLst/>
                <a:latin typeface="Arial" panose="020B0604020202020204" pitchFamily="34" charset="0"/>
              </a:rPr>
              <a:t>Вспомним о трагичном переломном моменте в жизни Л. Бетховена. У 32-летнего композитора начала развиваться глухота. Уединившись в деревне </a:t>
            </a:r>
            <a:r>
              <a:rPr lang="ru-RU" sz="3000" b="0" i="0" dirty="0" err="1">
                <a:solidFill>
                  <a:srgbClr val="000000"/>
                </a:solidFill>
                <a:effectLst/>
                <a:latin typeface="Arial" panose="020B0604020202020204" pitchFamily="34" charset="0"/>
              </a:rPr>
              <a:t>Гейлигенштадт</a:t>
            </a:r>
            <a:r>
              <a:rPr lang="ru-RU" sz="3000" b="0" i="0" dirty="0">
                <a:solidFill>
                  <a:srgbClr val="000000"/>
                </a:solidFill>
                <a:effectLst/>
                <a:latin typeface="Arial" panose="020B0604020202020204" pitchFamily="34" charset="0"/>
              </a:rPr>
              <a:t> под Веной, он пишет двум своим братьям письмо, известное нам как «</a:t>
            </a:r>
            <a:r>
              <a:rPr lang="ru-RU" sz="3000" b="0" i="0" dirty="0" err="1">
                <a:solidFill>
                  <a:srgbClr val="000000"/>
                </a:solidFill>
                <a:effectLst/>
                <a:latin typeface="Arial" panose="020B0604020202020204" pitchFamily="34" charset="0"/>
              </a:rPr>
              <a:t>Гейлигенштадтское</a:t>
            </a:r>
            <a:r>
              <a:rPr lang="ru-RU" sz="3000" b="0" i="0" dirty="0">
                <a:solidFill>
                  <a:srgbClr val="000000"/>
                </a:solidFill>
                <a:effectLst/>
                <a:latin typeface="Arial" panose="020B0604020202020204" pitchFamily="34" charset="0"/>
              </a:rPr>
              <a:t> завещание».</a:t>
            </a:r>
            <a:endParaRPr lang="ru-RU" sz="3000" b="1" dirty="0">
              <a:latin typeface="Book Antiqua"/>
            </a:endParaRPr>
          </a:p>
        </p:txBody>
      </p:sp>
      <p:pic>
        <p:nvPicPr>
          <p:cNvPr id="5" name="Рисунок 4">
            <a:extLst>
              <a:ext uri="{FF2B5EF4-FFF2-40B4-BE49-F238E27FC236}">
                <a16:creationId xmlns:a16="http://schemas.microsoft.com/office/drawing/2014/main" id="{A98BCBBC-CAEB-4135-B7BA-1CAC7283EE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0" y="10603"/>
            <a:ext cx="6858000" cy="6858000"/>
          </a:xfrm>
          <a:prstGeom prst="rect">
            <a:avLst/>
          </a:prstGeom>
        </p:spPr>
      </p:pic>
    </p:spTree>
    <p:extLst>
      <p:ext uri="{BB962C8B-B14F-4D97-AF65-F5344CB8AC3E}">
        <p14:creationId xmlns:p14="http://schemas.microsoft.com/office/powerpoint/2010/main" val="4153171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C6E6BAB4-0E4C-441F-837C-8606DC5BF2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6C100360-33B9-42DC-8ED1-FC9E839DAC31}"/>
              </a:ext>
            </a:extLst>
          </p:cNvPr>
          <p:cNvSpPr txBox="1"/>
          <p:nvPr/>
        </p:nvSpPr>
        <p:spPr>
          <a:xfrm>
            <a:off x="5941443" y="164171"/>
            <a:ext cx="5978104" cy="4401205"/>
          </a:xfrm>
          <a:prstGeom prst="rect">
            <a:avLst/>
          </a:prstGeom>
          <a:solidFill>
            <a:srgbClr val="D4EFF7">
              <a:alpha val="79000"/>
            </a:srgb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ru-RU" sz="4000" b="0" i="0" dirty="0">
                <a:solidFill>
                  <a:srgbClr val="000000"/>
                </a:solidFill>
                <a:effectLst/>
                <a:latin typeface="Arial" panose="020B0604020202020204" pitchFamily="34" charset="0"/>
              </a:rPr>
              <a:t>Осознав трагическую для музыканта болезнь, Бетховен не покорился судьбе. Он сумел преодолеть душевный кризис и вернуться к творчеству.</a:t>
            </a:r>
            <a:endParaRPr lang="ru-RU" sz="4000" dirty="0"/>
          </a:p>
        </p:txBody>
      </p:sp>
    </p:spTree>
    <p:extLst>
      <p:ext uri="{BB962C8B-B14F-4D97-AF65-F5344CB8AC3E}">
        <p14:creationId xmlns:p14="http://schemas.microsoft.com/office/powerpoint/2010/main" val="3657375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8B985EDB-8C2C-44C1-A360-352AA0AC7F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260E7D34-FAA1-42F8-A7F2-A90136A8C72C}"/>
              </a:ext>
            </a:extLst>
          </p:cNvPr>
          <p:cNvSpPr txBox="1"/>
          <p:nvPr/>
        </p:nvSpPr>
        <p:spPr>
          <a:xfrm>
            <a:off x="-5750" y="111334"/>
            <a:ext cx="10207025"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ru-RU" sz="4000" b="0" i="0" dirty="0">
                <a:solidFill>
                  <a:schemeClr val="bg1"/>
                </a:solidFill>
                <a:effectLst/>
                <a:latin typeface="Arial" panose="020B0604020202020204" pitchFamily="34" charset="0"/>
              </a:rPr>
              <a:t>«Так стучится к нам в дверь судьба» — так по свидетельству современников, Бетховен сказал о начальных тактах своей Симфонии № 5. Сочиняя ее, он говорил: «Я схвачу судьбу за глотку». Бетховен вышел победителем из этой схватки.</a:t>
            </a:r>
            <a:endParaRPr lang="ru-RU" sz="4000" b="1" dirty="0">
              <a:solidFill>
                <a:schemeClr val="bg1"/>
              </a:solidFill>
              <a:latin typeface="Book Antiqua"/>
            </a:endParaRPr>
          </a:p>
        </p:txBody>
      </p:sp>
    </p:spTree>
    <p:extLst>
      <p:ext uri="{BB962C8B-B14F-4D97-AF65-F5344CB8AC3E}">
        <p14:creationId xmlns:p14="http://schemas.microsoft.com/office/powerpoint/2010/main" val="1481610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3F53CF3D-2BD4-4A7B-B37D-3F9356B917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6D9C5DA6-0040-4F76-A7C7-FF543F16E04A}"/>
              </a:ext>
            </a:extLst>
          </p:cNvPr>
          <p:cNvSpPr txBox="1"/>
          <p:nvPr/>
        </p:nvSpPr>
        <p:spPr>
          <a:xfrm>
            <a:off x="1194041" y="270027"/>
            <a:ext cx="10032517" cy="4401205"/>
          </a:xfrm>
          <a:prstGeom prst="rect">
            <a:avLst/>
          </a:prstGeom>
          <a:solidFill>
            <a:srgbClr val="D4EFF7">
              <a:alpha val="81000"/>
            </a:srgbClr>
          </a:solidFill>
          <a:ln>
            <a:solidFill>
              <a:schemeClr val="accent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ru-RU" sz="4000" b="0" i="0">
                <a:solidFill>
                  <a:srgbClr val="000000"/>
                </a:solidFill>
                <a:effectLst/>
                <a:latin typeface="Arial" panose="020B0604020202020204" pitchFamily="34" charset="0"/>
              </a:rPr>
              <a:t>Конкретный смысл основного мотива, яркая выразительная музыка Симфонии дают возможность трактовать ее как грандиозную картину борьбы человека с ударами судьбы. </a:t>
            </a:r>
            <a:r>
              <a:rPr lang="ru-RU" sz="4000" b="0" i="0" dirty="0">
                <a:solidFill>
                  <a:srgbClr val="000000"/>
                </a:solidFill>
                <a:effectLst/>
                <a:latin typeface="Arial" panose="020B0604020202020204" pitchFamily="34" charset="0"/>
              </a:rPr>
              <a:t>Четыре части Симфонии представляются как этапы этой борьбы.</a:t>
            </a:r>
            <a:endParaRPr lang="ru-RU" sz="4000" dirty="0"/>
          </a:p>
        </p:txBody>
      </p:sp>
    </p:spTree>
    <p:extLst>
      <p:ext uri="{BB962C8B-B14F-4D97-AF65-F5344CB8AC3E}">
        <p14:creationId xmlns:p14="http://schemas.microsoft.com/office/powerpoint/2010/main" val="33624421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DFEED2-97CC-4AE7-AA4C-B999DCE42638}"/>
              </a:ext>
            </a:extLst>
          </p:cNvPr>
          <p:cNvSpPr txBox="1"/>
          <p:nvPr/>
        </p:nvSpPr>
        <p:spPr>
          <a:xfrm>
            <a:off x="259737" y="1536174"/>
            <a:ext cx="6984026" cy="3785652"/>
          </a:xfrm>
          <a:prstGeom prst="rect">
            <a:avLst/>
          </a:prstGeom>
          <a:solidFill>
            <a:srgbClr val="D4EFF7">
              <a:alpha val="59000"/>
            </a:srgb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ru-RU" sz="4000" b="0" i="0" dirty="0">
                <a:solidFill>
                  <a:srgbClr val="000000"/>
                </a:solidFill>
                <a:effectLst/>
                <a:latin typeface="Arial" panose="020B0604020202020204" pitchFamily="34" charset="0"/>
              </a:rPr>
              <a:t>Симфонию № 5 связывали с мифом о Прометее, который похитил у богов с Олимпа огонь и передал его людям. За это боги жестоко наказали его.</a:t>
            </a:r>
            <a:endParaRPr lang="ru-RU" sz="4000" dirty="0"/>
          </a:p>
        </p:txBody>
      </p:sp>
      <p:pic>
        <p:nvPicPr>
          <p:cNvPr id="5" name="Рисунок 4">
            <a:extLst>
              <a:ext uri="{FF2B5EF4-FFF2-40B4-BE49-F238E27FC236}">
                <a16:creationId xmlns:a16="http://schemas.microsoft.com/office/drawing/2014/main" id="{29DDCFD5-DA91-4279-9279-8D169FD7FB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2350" y="5625"/>
            <a:ext cx="4819650" cy="6890314"/>
          </a:xfrm>
          <a:prstGeom prst="rect">
            <a:avLst/>
          </a:prstGeom>
        </p:spPr>
      </p:pic>
    </p:spTree>
    <p:extLst>
      <p:ext uri="{BB962C8B-B14F-4D97-AF65-F5344CB8AC3E}">
        <p14:creationId xmlns:p14="http://schemas.microsoft.com/office/powerpoint/2010/main" val="3470737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11AD7ECF-BB6E-4022-BB84-0756118CD8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FEC71487-C562-4B49-8D36-8294C88CD9A3}"/>
              </a:ext>
            </a:extLst>
          </p:cNvPr>
          <p:cNvSpPr txBox="1"/>
          <p:nvPr/>
        </p:nvSpPr>
        <p:spPr>
          <a:xfrm>
            <a:off x="0" y="0"/>
            <a:ext cx="10405794" cy="3785652"/>
          </a:xfrm>
          <a:prstGeom prst="rect">
            <a:avLst/>
          </a:prstGeom>
          <a:solidFill>
            <a:srgbClr val="D4EFF7">
              <a:alpha val="59000"/>
            </a:srgb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ru-RU" sz="4000" i="0" dirty="0">
                <a:effectLst/>
                <a:latin typeface="Arial" panose="020B0604020202020204" pitchFamily="34" charset="0"/>
              </a:rPr>
              <a:t>В годы Второй мировой войны (1939-1945) «два такта из Бетховена» — мотив судьбы, - олицетворял собой стойкость и мужество, поддерживали дух заключенных, попавших в фашистские застенки.</a:t>
            </a:r>
            <a:endParaRPr lang="ru-RU" sz="2400" dirty="0">
              <a:latin typeface="Book Antiqua"/>
            </a:endParaRPr>
          </a:p>
        </p:txBody>
      </p:sp>
    </p:spTree>
    <p:extLst>
      <p:ext uri="{BB962C8B-B14F-4D97-AF65-F5344CB8AC3E}">
        <p14:creationId xmlns:p14="http://schemas.microsoft.com/office/powerpoint/2010/main" val="1796695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4" descr="Изображение выглядит как дождь, вода&#10;&#10;Описание создано с очень высокой степенью достоверности">
            <a:extLst>
              <a:ext uri="{FF2B5EF4-FFF2-40B4-BE49-F238E27FC236}">
                <a16:creationId xmlns:a16="http://schemas.microsoft.com/office/drawing/2014/main" id="{1006AB0A-373E-4304-AC3C-A7DE84121A1C}"/>
              </a:ext>
            </a:extLst>
          </p:cNvPr>
          <p:cNvPicPr>
            <a:picLocks noChangeAspect="1"/>
          </p:cNvPicPr>
          <p:nvPr/>
        </p:nvPicPr>
        <p:blipFill>
          <a:blip r:embed="rId2"/>
          <a:stretch>
            <a:fillRect/>
          </a:stretch>
        </p:blipFill>
        <p:spPr>
          <a:xfrm>
            <a:off x="-5750" y="-6928"/>
            <a:ext cx="12261010" cy="6871856"/>
          </a:xfrm>
          <a:prstGeom prst="rect">
            <a:avLst/>
          </a:prstGeom>
        </p:spPr>
      </p:pic>
      <p:sp>
        <p:nvSpPr>
          <p:cNvPr id="3" name="Объект 2">
            <a:extLst>
              <a:ext uri="{FF2B5EF4-FFF2-40B4-BE49-F238E27FC236}">
                <a16:creationId xmlns:a16="http://schemas.microsoft.com/office/drawing/2014/main" id="{10052B38-C1A2-4132-819D-77F541126C70}"/>
              </a:ext>
            </a:extLst>
          </p:cNvPr>
          <p:cNvSpPr>
            <a:spLocks noGrp="1"/>
          </p:cNvSpPr>
          <p:nvPr>
            <p:ph idx="1"/>
          </p:nvPr>
        </p:nvSpPr>
        <p:spPr>
          <a:xfrm>
            <a:off x="1040691" y="534924"/>
            <a:ext cx="10168128" cy="3694176"/>
          </a:xfrm>
        </p:spPr>
        <p:txBody>
          <a:bodyPr>
            <a:noAutofit/>
          </a:bodyPr>
          <a:lstStyle/>
          <a:p>
            <a:pPr marL="0" indent="0" algn="ctr">
              <a:buNone/>
            </a:pPr>
            <a:r>
              <a:rPr lang="ru-RU" sz="4000" b="1" i="0" dirty="0">
                <a:solidFill>
                  <a:schemeClr val="bg1"/>
                </a:solidFill>
                <a:effectLst/>
                <a:latin typeface="times new roman" panose="02020603050405020304" pitchFamily="18" charset="0"/>
              </a:rPr>
              <a:t>Жанр произведения представляет собой инструментальную драму. Из-за наличия программного замысла принято рассматривать содержание произведения с точки зрения драматургии. В таком случае, каждая часть симфонии представляет собой определенный этап и выполняет значимую драматургическую функцию</a:t>
            </a:r>
            <a:endParaRPr lang="en-US" sz="4000" b="1" dirty="0">
              <a:solidFill>
                <a:schemeClr val="bg1"/>
              </a:solidFill>
              <a:latin typeface="Book Antiqua"/>
            </a:endParaRPr>
          </a:p>
        </p:txBody>
      </p:sp>
    </p:spTree>
    <p:extLst>
      <p:ext uri="{BB962C8B-B14F-4D97-AF65-F5344CB8AC3E}">
        <p14:creationId xmlns:p14="http://schemas.microsoft.com/office/powerpoint/2010/main" val="2335791791"/>
      </p:ext>
    </p:extLst>
  </p:cSld>
  <p:clrMapOvr>
    <a:masterClrMapping/>
  </p:clrMapOvr>
</p:sld>
</file>

<file path=ppt/theme/theme1.xml><?xml version="1.0" encoding="utf-8"?>
<a:theme xmlns:a="http://schemas.openxmlformats.org/drawingml/2006/main" name="AccentBoxVTI">
  <a:themeElements>
    <a:clrScheme name="AnalogousFromDarkSeed_2SEEDS">
      <a:dk1>
        <a:srgbClr val="000000"/>
      </a:dk1>
      <a:lt1>
        <a:srgbClr val="FFFFFF"/>
      </a:lt1>
      <a:dk2>
        <a:srgbClr val="242F41"/>
      </a:dk2>
      <a:lt2>
        <a:srgbClr val="E8E6E2"/>
      </a:lt2>
      <a:accent1>
        <a:srgbClr val="185DD4"/>
      </a:accent1>
      <a:accent2>
        <a:srgbClr val="27B0D6"/>
      </a:accent2>
      <a:accent3>
        <a:srgbClr val="463EE8"/>
      </a:accent3>
      <a:accent4>
        <a:srgbClr val="A818D4"/>
      </a:accent4>
      <a:accent5>
        <a:srgbClr val="E62AC4"/>
      </a:accent5>
      <a:accent6>
        <a:srgbClr val="D41864"/>
      </a:accent6>
      <a:hlink>
        <a:srgbClr val="C043B0"/>
      </a:hlink>
      <a:folHlink>
        <a:srgbClr val="7F7F7F"/>
      </a:folHlink>
    </a:clrScheme>
    <a:fontScheme name="Avenir">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ntBoxVTI" id="{9F778A78-DC9A-453A-A82D-A75CAD503E15}" vid="{EA961113-7CC4-4569-8A6A-7BC2C1E2F401}"/>
    </a:ext>
  </a:extLst>
</a:theme>
</file>

<file path=docProps/app.xml><?xml version="1.0" encoding="utf-8"?>
<Properties xmlns="http://schemas.openxmlformats.org/officeDocument/2006/extended-properties" xmlns:vt="http://schemas.openxmlformats.org/officeDocument/2006/docPropsVTypes">
  <TotalTime>152</TotalTime>
  <Words>619</Words>
  <Application>Microsoft Office PowerPoint</Application>
  <PresentationFormat>Широкоэкранный</PresentationFormat>
  <Paragraphs>36</Paragraphs>
  <Slides>22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22</vt:i4>
      </vt:variant>
    </vt:vector>
  </HeadingPairs>
  <TitlesOfParts>
    <vt:vector size="28" baseType="lpstr">
      <vt:lpstr>Arial</vt:lpstr>
      <vt:lpstr>Avenir Next LT Pro</vt:lpstr>
      <vt:lpstr>Book Antiqua</vt:lpstr>
      <vt:lpstr>Calibri</vt:lpstr>
      <vt:lpstr>times new roman</vt:lpstr>
      <vt:lpstr>AccentBoxVTI</vt:lpstr>
      <vt:lpstr>СИМФОНИЧЕСКАЯ МУЗЫКА</vt:lpstr>
      <vt:lpstr>Людвиг ван Бетховен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1 часть</vt:lpstr>
      <vt:lpstr>2 часть</vt:lpstr>
      <vt:lpstr>3 часть</vt:lpstr>
      <vt:lpstr>4 часть</vt:lpstr>
      <vt:lpstr>Презентация PowerPoint</vt:lpstr>
      <vt:lpstr>Франц Шуберт</vt:lpstr>
      <vt:lpstr>Презентация PowerPoint</vt:lpstr>
      <vt:lpstr>Презентация PowerPoint</vt:lpstr>
      <vt:lpstr>Презентация PowerPoint</vt:lpstr>
      <vt:lpstr>Презентация PowerPoint</vt:lpstr>
      <vt:lpstr>1 часть</vt:lpstr>
      <vt:lpstr>2 часть</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
  <cp:lastModifiedBy>alferenkovao@mail.ru</cp:lastModifiedBy>
  <cp:revision>1611</cp:revision>
  <dcterms:created xsi:type="dcterms:W3CDTF">2020-04-05T05:36:24Z</dcterms:created>
  <dcterms:modified xsi:type="dcterms:W3CDTF">2022-04-03T10:40:43Z</dcterms:modified>
</cp:coreProperties>
</file>