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5" r:id="rId7"/>
    <p:sldId id="266" r:id="rId8"/>
    <p:sldId id="267" r:id="rId9"/>
    <p:sldId id="276" r:id="rId10"/>
    <p:sldId id="269" r:id="rId11"/>
    <p:sldId id="272" r:id="rId12"/>
    <p:sldId id="273" r:id="rId13"/>
    <p:sldId id="263" r:id="rId14"/>
    <p:sldId id="258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52F2-58FA-47FF-B310-FBDE247C48BF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769AE-978C-448D-8862-12FB8D93E2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hyperlink" Target="https://ru.wikipedia.org/wiki/%D0%9F%D0%BE%D1%87%D1%82%D0%BE%D0%B2%D0%B0%D1%8F_%D0%BC%D0%B0%D1%80%D0%BA%D0%B0" TargetMode="External"/><Relationship Id="rId7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hyperlink" Target="https://ru.wikipedia.org/wiki/1962_%D0%B3%D0%BE%D0%B4" TargetMode="External"/><Relationship Id="rId4" Type="http://schemas.openxmlformats.org/officeDocument/2006/relationships/hyperlink" Target="https://ru.wikipedia.org/wiki/%D0%A1%D0%A1%D0%A1%D0%A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biographe.ru/wp-content/uploads/2021/01/2323232-6.jpg" TargetMode="External"/><Relationship Id="rId2" Type="http://schemas.openxmlformats.org/officeDocument/2006/relationships/hyperlink" Target="https://biographe.ru/znamenitosti/andrey-nikolae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heboksary.ru/images/148471.jpg" TargetMode="External"/><Relationship Id="rId5" Type="http://schemas.openxmlformats.org/officeDocument/2006/relationships/hyperlink" Target="https://biographe.ru/wp-content/uploads/2021/01/3232323-1-768x432.jpg" TargetMode="External"/><Relationship Id="rId4" Type="http://schemas.openxmlformats.org/officeDocument/2006/relationships/hyperlink" Target="https://biographe.ru/wp-content/uploads/2021/01/23233223-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24757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700" b="1" dirty="0" smtClean="0"/>
              <a:t>«А.Г. Николаев – звёздный сын Чувашии»</a:t>
            </a:r>
            <a:endParaRPr lang="ru-RU" sz="67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47864" y="4581128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/>
              <a:t>Автор: </a:t>
            </a:r>
            <a:r>
              <a:rPr lang="ru-RU" sz="2400" dirty="0" smtClean="0"/>
              <a:t>Поликарпова Оксана Васильевна,</a:t>
            </a:r>
            <a:endParaRPr lang="ru-RU" sz="2400" dirty="0" smtClean="0"/>
          </a:p>
          <a:p>
            <a:pPr algn="r"/>
            <a:r>
              <a:rPr lang="ru-RU" sz="2400" dirty="0" smtClean="0"/>
              <a:t>МБОУ «СОШ № 56» г. </a:t>
            </a:r>
            <a:r>
              <a:rPr lang="ru-RU" sz="2400" dirty="0" smtClean="0"/>
              <a:t>Чебоксары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6021288"/>
            <a:ext cx="23870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Чебоксары, 2022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2592288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   В 1970-м Николаев возглавил экипаж корабля «Союз-9». Вместе со своим напарником Виталием Севастьяновым, </a:t>
            </a:r>
            <a:r>
              <a:rPr lang="ru-RU" dirty="0" err="1" smtClean="0"/>
              <a:t>Андриян</a:t>
            </a:r>
            <a:r>
              <a:rPr lang="ru-RU" dirty="0" smtClean="0"/>
              <a:t> пробыл в космическом пространстве почти восемнадцать суток (точнее 17 суток 16 часов 58 минут). Они облетели вокруг Земли 286 раз, и стали рекордсменами по времени пребывания в космосе. </a:t>
            </a:r>
            <a:endParaRPr lang="ru-RU" dirty="0"/>
          </a:p>
        </p:txBody>
      </p:sp>
      <p:pic>
        <p:nvPicPr>
          <p:cNvPr id="28674" name="Picture 2" descr="https://ic.pics.livejournal.com/gornomari/45562505/399136/399136_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2992" y="2636912"/>
            <a:ext cx="4501008" cy="2925656"/>
          </a:xfrm>
          <a:prstGeom prst="rect">
            <a:avLst/>
          </a:prstGeom>
          <a:noFill/>
        </p:spPr>
      </p:pic>
      <p:pic>
        <p:nvPicPr>
          <p:cNvPr id="28676" name="Picture 4" descr="https://sun9-16.userapi.com/c857236/v857236096/134a94/1bli6F7tQ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212976"/>
            <a:ext cx="4442961" cy="3140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480720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        У Николаева никогда не было проблем со здоровьем, но в последние годы перед смертью его стало серьезно беспокоить сердце. Летом 2004 года </a:t>
            </a:r>
            <a:r>
              <a:rPr lang="ru-RU" dirty="0" err="1" smtClean="0"/>
              <a:t>Андриян</a:t>
            </a:r>
            <a:r>
              <a:rPr lang="ru-RU" dirty="0" smtClean="0"/>
              <a:t> Григорьевич прибыл в Чебоксары в качестве главного судьи V Всероссийских летних сельских спортивных игр. 3 июля по пути в гостиницу «Спорт» он скоропостижно скончался от сердечного приступа, который привел к пятому инфаркту. В памятном комплексе космонавта в Шоршелах можно увидеть фотографию, которая сделана за час до смерти — на пресс-конференции космонавта.        </a:t>
            </a:r>
          </a:p>
          <a:p>
            <a:pPr>
              <a:buNone/>
            </a:pPr>
            <a:r>
              <a:rPr lang="ru-RU" dirty="0" smtClean="0"/>
              <a:t>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      Прославленного летчика-космонавта по просьбе земляков похоронили в Чувашии в его родных Шоршелах. Здесь же открыли Мемориальный комплекс Николаева с православной часовней-усыпальницей, в котором хранятся его вещи, документы.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371867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1746" name="Picture 2" descr="https://avatars.mds.yandex.net/get-images-cbir/2071758/6MVU7V8HIWpmNymg1k-_ww4957/o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852936"/>
            <a:ext cx="3240360" cy="23942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2736304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      Знаменитому космонавту поставлены памятники в России (Смоленск), Украине (Чернигов), Чувашии (Чебоксары). Его имя носят улицы и скверы многих городов. В 2018-м россияне поддержали инициативу правительства назвать именем известного космонавта международный аэропорт в столице. </a:t>
            </a:r>
            <a:endParaRPr lang="ru-RU" dirty="0"/>
          </a:p>
        </p:txBody>
      </p:sp>
      <p:pic>
        <p:nvPicPr>
          <p:cNvPr id="4" name="Picture 8" descr="https://upload.wikimedia.org/wikipedia/ru/thumb/9/9d/%D0%91%D1%8E%D1%81%D1%82_%D0%90%D0%BD%D0%B4%D1%80%D0%B8%D1%8F%D0%BD%D0%B0_%D0%9D%D0%B8%D0%BA%D0%BE%D0%BB%D0%B0%D0%B5%D0%B2%D0%B0_%D0%B2_%D0%A1%D0%BC%D0%BE%D0%BB%D0%B5%D0%BD%D1%81%D0%BA%D0%B5.jpg/230px-%D0%91%D1%8E%D1%81%D1%82_%D0%90%D0%BD%D0%B4%D1%80%D0%B8%D1%8F%D0%BD%D0%B0_%D0%9D%D0%B8%D0%BA%D0%BE%D0%BB%D0%B0%D0%B5%D0%B2%D0%B0_%D0%B2_%D0%A1%D0%BC%D0%BE%D0%BB%D0%B5%D0%BD%D1%81%D0%BA%D0%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852936"/>
            <a:ext cx="2190750" cy="29241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5877272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Бюст </a:t>
            </a:r>
            <a:r>
              <a:rPr lang="ru-RU" dirty="0" err="1" smtClean="0"/>
              <a:t>Андрияна</a:t>
            </a:r>
            <a:r>
              <a:rPr lang="ru-RU" dirty="0" smtClean="0"/>
              <a:t> Николаева на улице Николаева в Смоленске</a:t>
            </a:r>
            <a:endParaRPr lang="ru-RU" dirty="0"/>
          </a:p>
        </p:txBody>
      </p:sp>
      <p:pic>
        <p:nvPicPr>
          <p:cNvPr id="6" name="Picture 12" descr="https://upload.wikimedia.org/wikipedia/ru/thumb/6/6c/%D0%9F%D0%B0%D0%BC%D1%8F%D1%82%D0%BD%D0%B8%D0%BA_%D0%9D%D0%B8%D0%BA%D0%BE%D0%BB%D0%B0%D0%B5%D0%B2%D1%83_%282%29.JPG/230px-%D0%9F%D0%B0%D0%BC%D1%8F%D1%82%D0%BD%D0%B8%D0%BA_%D0%9D%D0%B8%D0%BA%D0%BE%D0%BB%D0%B0%D0%B5%D0%B2%D1%83_%282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852936"/>
            <a:ext cx="2190750" cy="16383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91880" y="4437112"/>
            <a:ext cx="2520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Памятный бюст в честь 25-летия первого полёта в космос А. Г. Николаева в Чебоксарах.</a:t>
            </a:r>
            <a:endParaRPr lang="ru-RU" dirty="0"/>
          </a:p>
        </p:txBody>
      </p:sp>
      <p:pic>
        <p:nvPicPr>
          <p:cNvPr id="8" name="Picture 14" descr="https://upload.wikimedia.org/wikipedia/ru/thumb/2/25/Nikolaev_monument_%28Cheboksary%29.JPG/230px-Nikolaev_monument_%28Cheboksary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3" y="2852936"/>
            <a:ext cx="2489063" cy="187220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012160" y="4797152"/>
            <a:ext cx="27363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Памятник А. Г. Николаеву в Чебоксарах. </a:t>
            </a:r>
          </a:p>
          <a:p>
            <a:pPr algn="ctr"/>
            <a:r>
              <a:rPr lang="ru-RU" dirty="0" smtClean="0"/>
              <a:t>Открыт 5 сентября 2011 г. в честь 82-летия со дня его рождения.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s://upload.wikimedia.org/wikipedia/ru/thumb/5/59/%D0%9C%D1%80%D0%B0%D0%BC%D0%BE%D1%80%D0%BD%D1%8B%D0%B9_%D1%81%D0%B0%D1%80%D0%BA%D0%BE%D1%84%D0%B0%D0%B3_%D0%BD%D0%B0%D0%B4_%D0%BC%D0%BE%D0%B3%D0%B8%D0%BB%D0%BE%D0%B9_%D0%BA%D0%BE%D1%81%D0%BC%D0%BE%D0%BD%D0%B0%D0%B2%D1%82%D0%B0_%D0%90%D0%BD%D0%B4%D1%80%D0%B8%D1%8F%D0%BD%D0%B0_%D0%9D%D0%B8%D0%BA%D0%BE%D0%BB%D0%B0%D0%B5%D0%B2%D0%B0.jpeg/1280px-%D0%9C%D1%80%D0%B0%D0%BC%D0%BE%D1%80%D0%BD%D1%8B%D0%B9_%D1%81%D0%B0%D1%80%D0%BA%D0%BE%D1%84%D0%B0%D0%B3_%D0%BD%D0%B0%D0%B4_%D0%BC%D0%BE%D0%B3%D0%B8%D0%BB%D0%BE%D0%B9_%D0%BA%D0%BE%D1%81%D0%BC%D0%BE%D0%BD%D0%B0%D0%B2%D1%82%D0%B0_%D0%90%D0%BD%D0%B4%D1%80%D0%B8%D1%8F%D0%BD%D0%B0_%D0%9D%D0%B8%D0%BA%D0%BE%D0%BB%D0%B0%D0%B5%D0%B2%D0%B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32656"/>
            <a:ext cx="2304256" cy="17281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876256" y="2132856"/>
            <a:ext cx="20882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Мраморный саркофаг над могилой космонавта</a:t>
            </a:r>
            <a:endParaRPr lang="ru-RU" dirty="0"/>
          </a:p>
        </p:txBody>
      </p:sp>
      <p:pic>
        <p:nvPicPr>
          <p:cNvPr id="19462" name="Picture 6" descr="https://upload.wikimedia.org/wikipedia/commons/thumb/4/47/%D0%A7%D0%B0%D1%81%D0%BE%D0%B2%D0%BD%D1%8F_%D0%BD%D0%B0_%D0%BC%D0%B5%D1%81%D1%82%D0%B5_%D0%B7%D0%B0%D1%85%D0%BE%D1%80%D0%BE%D0%BD%D0%B5%D0%BD%D0%B8%D1%8F_%D0%BA%D0%BE%D1%81%D0%BC%D0%BE%D0%BD%D0%B0%D0%B2%D1%82%D0%B0_%D0%9D%D0%B8%D0%BA%D0%BE%D0%BB%D0%B0%D0%B5%D0%B2%D0%B0_%28%D0%A8%D0%BE%D1%80%D1%88%D0%B5%D0%BB%D1%8B%29.JPG/150px-%D0%A7%D0%B0%D1%81%D0%BE%D0%B2%D0%BD%D1%8F_%D0%BD%D0%B0_%D0%BC%D0%B5%D1%81%D1%82%D0%B5_%D0%B7%D0%B0%D1%85%D0%BE%D1%80%D0%BE%D0%BD%D0%B5%D0%BD%D0%B8%D1%8F_%D0%BA%D0%BE%D1%81%D0%BC%D0%BE%D0%BD%D0%B0%D0%B2%D1%82%D0%B0_%D0%9D%D0%B8%D0%BA%D0%BE%D0%BB%D0%B0%D0%B5%D0%B2%D0%B0_%28%D0%A8%D0%BE%D1%80%D1%88%D0%B5%D0%BB%D1%8B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88640"/>
            <a:ext cx="1728192" cy="2304256"/>
          </a:xfrm>
          <a:prstGeom prst="rect">
            <a:avLst/>
          </a:prstGeom>
          <a:noFill/>
        </p:spPr>
      </p:pic>
      <p:pic>
        <p:nvPicPr>
          <p:cNvPr id="7" name="Picture 10" descr="https://upload.wikimedia.org/wikipedia/commons/thumb/e/e5/%D0%91%D1%80%D0%BE%D0%BD%D0%B7%D0%BE%D0%B2%D1%8B%D0%B9_%D0%B1%D1%8E%D1%81%D1%82_%D0%BA%D0%BE%D1%81%D0%BC%D0%BE%D0%BD%D0%B0%D0%B2%D1%82%D0%B0_%D0%9D%D0%B8%D0%BA%D0%BE%D0%BB%D0%B0%D0%B5%D0%B2%D0%B0_%28%D0%A8%D0%BE%D1%80%D1%88%D0%B5%D0%BB%D1%8B%29.JPG/150px-%D0%91%D1%80%D0%BE%D0%BD%D0%B7%D0%BE%D0%B2%D1%8B%D0%B9_%D0%B1%D1%8E%D1%81%D1%82_%D0%BA%D0%BE%D1%81%D0%BC%D0%BE%D0%BD%D0%B0%D0%B2%D1%82%D0%B0_%D0%9D%D0%B8%D0%BA%D0%BE%D0%BB%D0%B0%D0%B5%D0%B2%D0%B0_%28%D0%A8%D0%BE%D1%80%D1%88%D0%B5%D0%BB%D1%8B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88640"/>
            <a:ext cx="1566174" cy="20882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716016" y="2204864"/>
            <a:ext cx="20882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Бронзовый бюст А. Г. Николаева в селе Шоршелы. Установлен в августе 1977 года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2564904"/>
            <a:ext cx="20882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Часовня в селе Шоршелы, место захоронения А. Г. Николаева</a:t>
            </a:r>
            <a:endParaRPr lang="ru-RU" dirty="0"/>
          </a:p>
        </p:txBody>
      </p:sp>
      <p:pic>
        <p:nvPicPr>
          <p:cNvPr id="3074" name="Picture 2" descr="https://i.ytimg.com/vi/FK125OBE31Q/maxresdefault.jpg"/>
          <p:cNvPicPr>
            <a:picLocks noChangeAspect="1" noChangeArrowheads="1"/>
          </p:cNvPicPr>
          <p:nvPr/>
        </p:nvPicPr>
        <p:blipFill>
          <a:blip r:embed="rId5" cstate="print"/>
          <a:srcRect l="12697" r="13287"/>
          <a:stretch>
            <a:fillRect/>
          </a:stretch>
        </p:blipFill>
        <p:spPr bwMode="auto">
          <a:xfrm>
            <a:off x="179512" y="260648"/>
            <a:ext cx="2376264" cy="180591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07504" y="2204864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Музей космонавтики в селе Шоршелы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3789041"/>
            <a:ext cx="87849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Его именем назван кратер на обратной стороне Луны.</a:t>
            </a:r>
          </a:p>
          <a:p>
            <a:r>
              <a:rPr lang="ru-RU" dirty="0" smtClean="0"/>
              <a:t>- Его именем названа школа № 10 в городе Чебоксары и </a:t>
            </a:r>
            <a:r>
              <a:rPr lang="ru-RU" dirty="0" err="1" smtClean="0"/>
              <a:t>Кокшакасинская</a:t>
            </a:r>
            <a:r>
              <a:rPr lang="ru-RU" dirty="0" smtClean="0"/>
              <a:t> основная школа в Цивильском районе.</a:t>
            </a:r>
          </a:p>
          <a:p>
            <a:r>
              <a:rPr lang="ru-RU" dirty="0" smtClean="0"/>
              <a:t>- Его именем названы улицы в Чебоксарах и Мариинском Посаде,  Гродно, Смоленске, Красноярске и других городах бывшего СССР. </a:t>
            </a:r>
          </a:p>
          <a:p>
            <a:pPr>
              <a:buFontTx/>
              <a:buChar char="-"/>
            </a:pPr>
            <a:r>
              <a:rPr lang="ru-RU" dirty="0" smtClean="0"/>
              <a:t>Его именем названы: детский парк в Чебоксарах, Центральный стадион в городе Новочебоксарске, сквер в селе Аликово Чувашии</a:t>
            </a:r>
          </a:p>
          <a:p>
            <a:r>
              <a:rPr lang="ru-RU" dirty="0" smtClean="0"/>
              <a:t>-В 2004 году Федерацией космонавтики России учреждена медаль А. Г. Николаева.</a:t>
            </a:r>
          </a:p>
          <a:p>
            <a:r>
              <a:rPr lang="ru-RU" dirty="0" smtClean="0"/>
              <a:t>В 2006 году был образован Мемориальный комплекс летчика – космонавта СССР А.Г.Николаева в Шоршелах.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8012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Мы узнали немного официальной информации о нашем земляке-герое. Теперь же предлагаю вам сыграть в </a:t>
            </a:r>
            <a:r>
              <a:rPr lang="ru-RU" sz="1800" b="1" dirty="0" smtClean="0"/>
              <a:t>игру «Правда или ложь».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Я буду называть факты об </a:t>
            </a:r>
            <a:r>
              <a:rPr lang="ru-RU" sz="1600" dirty="0" err="1" smtClean="0"/>
              <a:t>Андрияне</a:t>
            </a:r>
            <a:r>
              <a:rPr lang="ru-RU" sz="1600" dirty="0" smtClean="0"/>
              <a:t> Николаеве, а вы предположите, правда это или ложь.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517632" cy="3528392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smtClean="0"/>
              <a:t>Предположения:</a:t>
            </a:r>
          </a:p>
          <a:p>
            <a:r>
              <a:rPr lang="ru-RU" dirty="0" smtClean="0"/>
              <a:t>В </a:t>
            </a:r>
            <a:r>
              <a:rPr lang="ru-RU" dirty="0"/>
              <a:t>честь </a:t>
            </a:r>
            <a:r>
              <a:rPr lang="ru-RU" dirty="0" err="1"/>
              <a:t>Андрияна</a:t>
            </a:r>
            <a:r>
              <a:rPr lang="ru-RU" dirty="0"/>
              <a:t> Николаева назван кратер на Луне </a:t>
            </a:r>
          </a:p>
          <a:p>
            <a:r>
              <a:rPr lang="ru-RU" dirty="0"/>
              <a:t>Его именем названа площадь в Чебоксарах </a:t>
            </a:r>
          </a:p>
          <a:p>
            <a:r>
              <a:rPr lang="ru-RU" dirty="0"/>
              <a:t>Его именем названы две школы, улица и парк </a:t>
            </a:r>
          </a:p>
          <a:p>
            <a:r>
              <a:rPr lang="ru-RU" dirty="0"/>
              <a:t>Был женат на первой женщине – космонавте Валентине Терешковой </a:t>
            </a:r>
          </a:p>
          <a:p>
            <a:r>
              <a:rPr lang="ru-RU" dirty="0"/>
              <a:t>Памятник </a:t>
            </a:r>
            <a:r>
              <a:rPr lang="ru-RU" dirty="0" err="1"/>
              <a:t>Андрияну</a:t>
            </a:r>
            <a:r>
              <a:rPr lang="ru-RU" dirty="0"/>
              <a:t> Николаеву установлен в Чебоксарах, Смоленске, Чернигове, в селе </a:t>
            </a:r>
            <a:r>
              <a:rPr lang="ru-RU" dirty="0" smtClean="0"/>
              <a:t>Шоршелы</a:t>
            </a:r>
            <a:endParaRPr lang="ru-RU" dirty="0"/>
          </a:p>
          <a:p>
            <a:r>
              <a:rPr lang="ru-RU" dirty="0"/>
              <a:t>В его честь написано множество стихов и </a:t>
            </a:r>
            <a:r>
              <a:rPr lang="ru-RU" dirty="0" smtClean="0"/>
              <a:t>поэма</a:t>
            </a:r>
            <a:endParaRPr lang="ru-RU" dirty="0"/>
          </a:p>
          <a:p>
            <a:r>
              <a:rPr lang="ru-RU" dirty="0" err="1"/>
              <a:t>Андрияну</a:t>
            </a:r>
            <a:r>
              <a:rPr lang="ru-RU" dirty="0"/>
              <a:t> Николаеву посвящен </a:t>
            </a:r>
            <a:r>
              <a:rPr lang="ru-RU" dirty="0" smtClean="0"/>
              <a:t>роман</a:t>
            </a:r>
            <a:endParaRPr lang="ru-RU" dirty="0"/>
          </a:p>
          <a:p>
            <a:r>
              <a:rPr lang="ru-RU" dirty="0"/>
              <a:t>Позывной </a:t>
            </a:r>
            <a:r>
              <a:rPr lang="ru-RU" dirty="0" err="1"/>
              <a:t>Андрияна</a:t>
            </a:r>
            <a:r>
              <a:rPr lang="ru-RU" dirty="0"/>
              <a:t> Николаева – </a:t>
            </a:r>
            <a:r>
              <a:rPr lang="ru-RU" dirty="0" smtClean="0"/>
              <a:t>Сокол</a:t>
            </a:r>
          </a:p>
          <a:p>
            <a:r>
              <a:rPr lang="ru-RU" dirty="0" smtClean="0"/>
              <a:t>Николаеву посвящены   почтовые марки выпуска разных стран </a:t>
            </a:r>
            <a:endParaRPr lang="ru-RU" dirty="0"/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72200" y="1772816"/>
            <a:ext cx="115212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правда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652120" y="2420888"/>
            <a:ext cx="115212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правда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100392" y="2636912"/>
            <a:ext cx="104360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правда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79912" y="3212976"/>
            <a:ext cx="115212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правда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40152" y="3501008"/>
            <a:ext cx="115212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правда</a:t>
            </a:r>
            <a:endParaRPr lang="ru-RU" sz="2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4048" y="4149080"/>
            <a:ext cx="115212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правда</a:t>
            </a:r>
            <a:endParaRPr lang="ru-RU" sz="20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64088" y="2060848"/>
            <a:ext cx="1152128" cy="288032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ложь</a:t>
            </a:r>
            <a:endParaRPr lang="ru-RU" sz="20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88024" y="3789040"/>
            <a:ext cx="1152128" cy="288032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ложь</a:t>
            </a:r>
            <a:endParaRPr lang="ru-RU" sz="20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452320" y="4365104"/>
            <a:ext cx="115212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правда</a:t>
            </a:r>
            <a:endParaRPr lang="ru-RU" sz="2000" b="1" dirty="0"/>
          </a:p>
        </p:txBody>
      </p:sp>
      <p:pic>
        <p:nvPicPr>
          <p:cNvPr id="15" name="Picture 2" descr="https://upload.wikimedia.org/wikipedia/commons/thumb/c/cf/Soviet_Union_1962-stamp_Andrian_Nikolayev.jpg/120px-Soviet_Union_1962-stamp_Andrian_Nikolay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373216"/>
            <a:ext cx="1143000" cy="81915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0" y="6237312"/>
            <a:ext cx="2354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3" tooltip="Почтовая марка"/>
              </a:rPr>
              <a:t>Марка</a:t>
            </a:r>
            <a:r>
              <a:rPr lang="ru-RU" dirty="0" smtClean="0"/>
              <a:t> </a:t>
            </a:r>
            <a:r>
              <a:rPr lang="ru-RU" dirty="0" smtClean="0">
                <a:hlinkClick r:id="rId4" tooltip="СССР"/>
              </a:rPr>
              <a:t>СССР</a:t>
            </a:r>
            <a:r>
              <a:rPr lang="ru-RU" dirty="0" smtClean="0"/>
              <a:t>, </a:t>
            </a:r>
            <a:r>
              <a:rPr lang="ru-RU" dirty="0" smtClean="0">
                <a:hlinkClick r:id="rId5" tooltip="1962 год"/>
              </a:rPr>
              <a:t>1962 год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7" name="Picture 4" descr="https://upload.wikimedia.org/wikipedia/commons/thumb/e/e8/1962_2781.jpg/120px-1962_278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5301208"/>
            <a:ext cx="1143000" cy="54292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475656" y="4869160"/>
            <a:ext cx="243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3" tooltip="Почтовая марка"/>
              </a:rPr>
              <a:t>Марка</a:t>
            </a:r>
            <a:r>
              <a:rPr lang="ru-RU" dirty="0" smtClean="0"/>
              <a:t> </a:t>
            </a:r>
            <a:r>
              <a:rPr lang="ru-RU" dirty="0" smtClean="0">
                <a:hlinkClick r:id="rId4" tooltip="СССР"/>
              </a:rPr>
              <a:t>СССР</a:t>
            </a:r>
            <a:r>
              <a:rPr lang="ru-RU" dirty="0" smtClean="0"/>
              <a:t>, </a:t>
            </a:r>
            <a:r>
              <a:rPr lang="ru-RU" dirty="0" smtClean="0">
                <a:hlinkClick r:id="rId5" tooltip="1962 год"/>
              </a:rPr>
              <a:t>1962 год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9" name="Picture 6" descr="https://upload.wikimedia.org/wikipedia/commons/thumb/f/f1/The_Soviet_Union_1970_CPA_3907_stamp_%28Cosmonauts_Andriyan_Nikolayev_and_Vitaly_Sevastyanov%2C_Soyuz_9%29.jpg/120px-The_Soviet_Union_1970_CPA_3907_stamp_%28Cosmonauts_Andriyan_Nikolayev_and_Vitaly_Sevastyanov%2C_Soyuz_9%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5517232"/>
            <a:ext cx="864096" cy="1202534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427984" y="5445224"/>
            <a:ext cx="2232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" tooltip="Почтовая марка"/>
              </a:rPr>
              <a:t>Марка</a:t>
            </a:r>
            <a:r>
              <a:rPr lang="ru-RU" dirty="0" smtClean="0"/>
              <a:t> </a:t>
            </a:r>
            <a:r>
              <a:rPr lang="ru-RU" dirty="0" smtClean="0">
                <a:hlinkClick r:id="rId4" tooltip="СССР"/>
              </a:rPr>
              <a:t>СССР</a:t>
            </a:r>
            <a:r>
              <a:rPr lang="ru-RU" dirty="0" smtClean="0"/>
              <a:t> «Полёт космического корабля „Союз-9», 1970г. </a:t>
            </a:r>
            <a:endParaRPr lang="ru-RU" dirty="0"/>
          </a:p>
        </p:txBody>
      </p:sp>
      <p:pic>
        <p:nvPicPr>
          <p:cNvPr id="21" name="Picture 9" descr="https://upload.wikimedia.org/wikipedia/commons/thumb/5/56/Adrian_G._Nikolaiev_%28timbre_roumain%29.jpg/120px-Adrian_G._Nikolaiev_%28timbre_roumain%2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08304" y="5589240"/>
            <a:ext cx="917175" cy="1268760"/>
          </a:xfrm>
          <a:prstGeom prst="rect">
            <a:avLst/>
          </a:prstGeom>
          <a:noFill/>
        </p:spPr>
      </p:pic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6732240" y="4941168"/>
            <a:ext cx="2232248" cy="5847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А.Г. Николаев на марке Румынии, 1962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6" grpId="0"/>
      <p:bldP spid="18" grpId="0"/>
      <p:bldP spid="20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hlinkClick r:id="rId2"/>
              </a:rPr>
              <a:t>https://biographe.ru/znamenitosti/andrey-nikolaev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>
                <a:hlinkClick r:id="rId3"/>
              </a:rPr>
              <a:t>https://biographe.ru/wp-content/uploads/2021/01/2323232-6.jpg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>
                <a:hlinkClick r:id="rId4"/>
              </a:rPr>
              <a:t>https://biographe.ru/wp-content/uploads/2021/01/23233223-1.jpg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>
                <a:hlinkClick r:id="rId5"/>
              </a:rPr>
              <a:t>https://biographe.ru/wp-content/uploads/2021/01/3232323-1-768x432.jpg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>
                <a:hlinkClick r:id="rId6"/>
              </a:rPr>
              <a:t>https://www.cheboksary.ru/images/148471.jpg</a:t>
            </a: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</a:t>
            </a:r>
            <a:r>
              <a:rPr lang="ru-RU" b="1" dirty="0" smtClean="0"/>
              <a:t>Славится </a:t>
            </a:r>
            <a:r>
              <a:rPr lang="ru-RU" b="1" dirty="0"/>
              <a:t>земля чувашская своими сынами. Один из них </a:t>
            </a:r>
            <a:r>
              <a:rPr lang="ru-RU" b="1" dirty="0" smtClean="0"/>
              <a:t>- </a:t>
            </a:r>
            <a:r>
              <a:rPr lang="ru-RU" b="1" dirty="0" err="1" smtClean="0"/>
              <a:t>Андриян</a:t>
            </a:r>
            <a:r>
              <a:rPr lang="ru-RU" b="1" dirty="0" smtClean="0"/>
              <a:t> </a:t>
            </a:r>
            <a:r>
              <a:rPr lang="ru-RU" b="1" dirty="0"/>
              <a:t>Григорьевич Николаев.</a:t>
            </a:r>
            <a:r>
              <a:rPr lang="ru-RU" dirty="0"/>
              <a:t> </a:t>
            </a:r>
          </a:p>
        </p:txBody>
      </p:sp>
      <p:pic>
        <p:nvPicPr>
          <p:cNvPr id="2050" name="Picture 2" descr="https://www.peoples.ru/military/cosmos/nikolaev/5IrtEgTIDnNYQ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55249"/>
            <a:ext cx="4032448" cy="5602751"/>
          </a:xfrm>
          <a:prstGeom prst="rect">
            <a:avLst/>
          </a:prstGeom>
          <a:noFill/>
        </p:spPr>
      </p:pic>
      <p:pic>
        <p:nvPicPr>
          <p:cNvPr id="6" name="Picture 5" descr="Изображение автограф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445224"/>
            <a:ext cx="2376264" cy="633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6632"/>
            <a:ext cx="8964488" cy="6741368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    История космонавтики трепетно хранит имена своих героев, людей, рисковавших не только здоровьем, но иногда и жизнью, ради ее развития и совершенствования. Один из таких героев – </a:t>
            </a:r>
            <a:r>
              <a:rPr lang="ru-RU" dirty="0" err="1" smtClean="0"/>
              <a:t>Андриян</a:t>
            </a:r>
            <a:r>
              <a:rPr lang="ru-RU" dirty="0" smtClean="0"/>
              <a:t> Николаев, внесший весомый вклад в освоение космического пространства. </a:t>
            </a:r>
          </a:p>
          <a:p>
            <a:pPr algn="just">
              <a:buNone/>
            </a:pPr>
            <a:r>
              <a:rPr lang="ru-RU" dirty="0" smtClean="0"/>
              <a:t>         </a:t>
            </a:r>
            <a:r>
              <a:rPr lang="ru-RU" dirty="0" err="1" smtClean="0"/>
              <a:t>Андриян</a:t>
            </a:r>
            <a:r>
              <a:rPr lang="ru-RU" dirty="0" smtClean="0"/>
              <a:t> Николаев – космонавт №3 в СССР и пятый в мире, носил звание генерал-майора авиации, дважды Герой Советского Союза. Участник военного эксперимента в космосе. Во время первого полета в 1962 году отвязался от кресла пилота и парил в невесомости в кабине корабля. В 1962-м находился в космосе четверо суток, в 1970-м, в паре с Виталием Севастьяновым находился на орбите на протяжении 18-ти суток. В то время эти полеты побили все рекорды по продолжительности.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6632"/>
            <a:ext cx="8712968" cy="2952328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   </a:t>
            </a:r>
            <a:r>
              <a:rPr lang="ru-RU" b="1" dirty="0" smtClean="0">
                <a:solidFill>
                  <a:srgbClr val="002060"/>
                </a:solidFill>
              </a:rPr>
              <a:t>Родился </a:t>
            </a:r>
            <a:r>
              <a:rPr lang="ru-RU" b="1" dirty="0" err="1" smtClean="0">
                <a:solidFill>
                  <a:srgbClr val="002060"/>
                </a:solidFill>
              </a:rPr>
              <a:t>Андриян</a:t>
            </a:r>
            <a:r>
              <a:rPr lang="ru-RU" b="1" dirty="0" smtClean="0">
                <a:solidFill>
                  <a:srgbClr val="002060"/>
                </a:solidFill>
              </a:rPr>
              <a:t> Николаев </a:t>
            </a:r>
            <a:r>
              <a:rPr lang="ru-RU" b="1" dirty="0" smtClean="0">
                <a:solidFill>
                  <a:srgbClr val="7030A0"/>
                </a:solidFill>
              </a:rPr>
              <a:t>в чувашской деревне Шоршелы </a:t>
            </a:r>
            <a:r>
              <a:rPr lang="ru-RU" b="1" dirty="0" err="1" smtClean="0">
                <a:solidFill>
                  <a:srgbClr val="7030A0"/>
                </a:solidFill>
              </a:rPr>
              <a:t>Марпосадского</a:t>
            </a:r>
            <a:r>
              <a:rPr lang="ru-RU" b="1" dirty="0" smtClean="0">
                <a:solidFill>
                  <a:srgbClr val="7030A0"/>
                </a:solidFill>
              </a:rPr>
              <a:t> района          5 сентября 1929 года</a:t>
            </a:r>
            <a:r>
              <a:rPr lang="ru-RU" b="1" dirty="0" smtClean="0">
                <a:solidFill>
                  <a:srgbClr val="002060"/>
                </a:solidFill>
              </a:rPr>
              <a:t>, в обычной крестьянской семье. Отец – Григорий Николаев, колхозный конюх, мама – Анна Алексеева-Николаева, доярка. В детские годы говорил на чувашском языке. Кроме </a:t>
            </a:r>
            <a:r>
              <a:rPr lang="ru-RU" b="1" dirty="0" err="1" smtClean="0">
                <a:solidFill>
                  <a:srgbClr val="002060"/>
                </a:solidFill>
              </a:rPr>
              <a:t>Андрияна</a:t>
            </a:r>
            <a:r>
              <a:rPr lang="ru-RU" b="1" dirty="0" smtClean="0">
                <a:solidFill>
                  <a:srgbClr val="002060"/>
                </a:solidFill>
              </a:rPr>
              <a:t> родители воспитывали старшего сына Ивана, младшего сына Петра и дочь Зинаиду.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6386" name="Picture 2" descr="Андриян Григорьевич Никола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279202"/>
            <a:ext cx="2752921" cy="3578798"/>
          </a:xfrm>
          <a:prstGeom prst="rect">
            <a:avLst/>
          </a:prstGeom>
          <a:noFill/>
        </p:spPr>
      </p:pic>
      <p:sp>
        <p:nvSpPr>
          <p:cNvPr id="16388" name="AutoShape 4" descr="А.Г. Николаев с семь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А.Г. Николаев с семь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2" name="AutoShape 8" descr="А.Г. Николаев с семь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4" name="AutoShape 10" descr="D:\%D0%9A%D0%9E%D0%9D%D0%9A%D0%A3%D0%A0%D0%A1%D0%AB 2021-2022\_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6" name="AutoShape 12" descr="D:\%D0%9A%D0%9E%D0%9D%D0%9A%D0%A3%D0%A0%D0%A1%D0%AB 2021-2022\_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2852936"/>
            <a:ext cx="60486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</a:t>
            </a:r>
            <a:r>
              <a:rPr lang="ru-RU" sz="2600" b="1" dirty="0" smtClean="0"/>
              <a:t>После окончания средней школы в </a:t>
            </a:r>
            <a:r>
              <a:rPr lang="ru-RU" sz="2600" b="1" dirty="0" err="1" smtClean="0"/>
              <a:t>Мариино-Посадском</a:t>
            </a:r>
            <a:r>
              <a:rPr lang="ru-RU" sz="2600" b="1" dirty="0" smtClean="0"/>
              <a:t> лесотехническом техникуме получил специальность «Техник-лесовод» и попал по распределению в Карелию. Необъятные просторы Севера привели в восторг молодого лесовода, ему казалось, что будет трудиться по этой специальности всю жизнь. 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6372200" cy="3672408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   </a:t>
            </a:r>
            <a:r>
              <a:rPr lang="ru-RU" sz="2800" dirty="0" smtClean="0"/>
              <a:t>Но вскоре его призвали в армию, и биография Николаева сделала крутой поворот. Сильного, рослого молодого человека призвали в авиацию. После демобилизации стал курсантом школы воздушных стрелков в Черниговском военном училище. Отучившись, грамотный и дисциплинированный летчик попал в Подмосковье.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0070C0"/>
                </a:solidFill>
              </a:rPr>
              <a:t>       </a:t>
            </a: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077072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70C0"/>
                </a:solidFill>
              </a:rPr>
              <a:t>Биография </a:t>
            </a:r>
            <a:r>
              <a:rPr lang="ru-RU" sz="2400" dirty="0" err="1" smtClean="0">
                <a:solidFill>
                  <a:srgbClr val="0070C0"/>
                </a:solidFill>
              </a:rPr>
              <a:t>Андрияна</a:t>
            </a:r>
            <a:r>
              <a:rPr lang="ru-RU" sz="2400" dirty="0" smtClean="0">
                <a:solidFill>
                  <a:srgbClr val="0070C0"/>
                </a:solidFill>
              </a:rPr>
              <a:t> Николаева круто изменилась 7 марта 1960г.</a:t>
            </a:r>
            <a:r>
              <a:rPr lang="ru-RU" sz="2400" dirty="0" smtClean="0"/>
              <a:t> Прекрасная физическая форма молодого человека, его великолепные данные летчика, рекомендация, данная при вступлении в коммунистическую партию, позволили стать одним из слушателей группы по подготовке космонавтов. Эта группа спустя некоторое время стала называться </a:t>
            </a:r>
            <a:r>
              <a:rPr lang="ru-RU" sz="2400" dirty="0" err="1" smtClean="0"/>
              <a:t>Гагаринской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5" name="Picture 2" descr="Андриян Григорьевич Никола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39752" cy="3704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6632"/>
            <a:ext cx="8964488" cy="4680520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         </a:t>
            </a:r>
            <a:r>
              <a:rPr lang="ru-RU" b="1" dirty="0" smtClean="0">
                <a:solidFill>
                  <a:srgbClr val="FF0000"/>
                </a:solidFill>
              </a:rPr>
              <a:t>Шесть летчиков, находящихся в прекрасной физической форме, обладающих высокими профессиональными качествами и одинаковым уровнем подготовки к полету, оказались претендентами на роль первого космонавта СССР. Руководители полета никак не могли определиться с выбором кандидатуры №1, поэтому предложили, чтобы летчики сами выбрали достойного. Николаев и его товарищи единогласно отдали пальму первенства Гагарину. </a:t>
            </a:r>
            <a:r>
              <a:rPr lang="ru-RU" b="1" dirty="0" smtClean="0"/>
              <a:t>12 апреля 1961 года </a:t>
            </a:r>
            <a:r>
              <a:rPr lang="ru-RU" b="1" dirty="0" smtClean="0">
                <a:solidFill>
                  <a:srgbClr val="0070C0"/>
                </a:solidFill>
              </a:rPr>
              <a:t>Юрий Гагарин </a:t>
            </a:r>
            <a:r>
              <a:rPr lang="ru-RU" b="1" dirty="0" smtClean="0">
                <a:solidFill>
                  <a:srgbClr val="FF0000"/>
                </a:solidFill>
              </a:rPr>
              <a:t>в сопровождении друзей прибыл на космодром Байконур. Полет первого космонавта в мире длился всего </a:t>
            </a:r>
            <a:r>
              <a:rPr lang="ru-RU" b="1" dirty="0" smtClean="0"/>
              <a:t>108 минут</a:t>
            </a:r>
            <a:r>
              <a:rPr lang="ru-RU" b="1" dirty="0" smtClean="0">
                <a:solidFill>
                  <a:srgbClr val="FF0000"/>
                </a:solidFill>
              </a:rPr>
              <a:t>, и за это время коллеги Гагарина не отрывали взгляда от неба, мысленно поддерживая его в этом нелегком испытании. Когда с пункта управления пришло сообщение, что Гагарин приземлился, они были вне себя от радости.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https://biographe.ru/wp-content/uploads/2021/01/2323232-6-150x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725144"/>
            <a:ext cx="2004814" cy="2004814"/>
          </a:xfrm>
          <a:prstGeom prst="rect">
            <a:avLst/>
          </a:prstGeom>
          <a:noFill/>
        </p:spPr>
      </p:pic>
      <p:pic>
        <p:nvPicPr>
          <p:cNvPr id="22532" name="Picture 4" descr="https://biographe.ru/wp-content/uploads/2021/01/32323-6-150x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781178"/>
            <a:ext cx="2076822" cy="2076822"/>
          </a:xfrm>
          <a:prstGeom prst="rect">
            <a:avLst/>
          </a:prstGeom>
          <a:noFill/>
        </p:spPr>
      </p:pic>
      <p:pic>
        <p:nvPicPr>
          <p:cNvPr id="22534" name="Picture 6" descr="https://biographe.ru/wp-content/uploads/2021/01/23233223-1-150x1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653136"/>
            <a:ext cx="2016224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37312"/>
            <a:ext cx="8064896" cy="4046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А.Николаев перед полетом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2736303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Второй космический полет снова прошел без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Андрияна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Николаева, но он упорно продолжал плановую подготовку. Он поражал руководство своим спокойствием и собранностью, а также умением быстро реагировать в стрессовой ситуации и неукоснительно следовать инструкциям Центра. Поэтому именно </a:t>
            </a:r>
            <a:r>
              <a:rPr lang="ru-RU" b="1" dirty="0" smtClean="0">
                <a:solidFill>
                  <a:srgbClr val="FF0000"/>
                </a:solidFill>
              </a:rPr>
              <a:t>Николаева назначили на должность боевого командира ракеты «Восток-3».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Андриян Григорьевич Никола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852936"/>
            <a:ext cx="5760640" cy="3237877"/>
          </a:xfrm>
          <a:prstGeom prst="rect">
            <a:avLst/>
          </a:prstGeom>
          <a:noFill/>
        </p:spPr>
      </p:pic>
      <p:sp>
        <p:nvSpPr>
          <p:cNvPr id="5" name="Содержимое 46"/>
          <p:cNvSpPr txBox="1">
            <a:spLocks/>
          </p:cNvSpPr>
          <p:nvPr/>
        </p:nvSpPr>
        <p:spPr>
          <a:xfrm>
            <a:off x="179512" y="3140969"/>
            <a:ext cx="2592288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Позывной - Сокол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8460432" cy="2736304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  </a:t>
            </a:r>
            <a:r>
              <a:rPr lang="ru-RU" sz="3100" b="1" dirty="0" smtClean="0">
                <a:solidFill>
                  <a:srgbClr val="FF0000"/>
                </a:solidFill>
              </a:rPr>
              <a:t>11 августа 1962 года </a:t>
            </a:r>
            <a:r>
              <a:rPr lang="ru-RU" sz="3100" dirty="0" smtClean="0"/>
              <a:t>стартовал первый многосуточный полет в космос, в котором были задействованы сразу два воздушных корабля. Ракетой «Восток-4» управлял Павел Попович. Продолжительность этого полета составила </a:t>
            </a:r>
            <a:r>
              <a:rPr lang="ru-RU" sz="3100" b="1" dirty="0" smtClean="0"/>
              <a:t>94 часа и 22 минуты</a:t>
            </a:r>
            <a:r>
              <a:rPr lang="ru-RU" sz="3100" dirty="0" smtClean="0"/>
              <a:t>, за это время «Восток-3» сумел облететь вокруг Земли 64 раза. Это был первый рекорд по длительности полета. </a:t>
            </a:r>
            <a:endParaRPr lang="ru-RU" sz="3100" dirty="0"/>
          </a:p>
        </p:txBody>
      </p:sp>
      <p:pic>
        <p:nvPicPr>
          <p:cNvPr id="4" name="Picture 2" descr="Андриян Григорьевич Никола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564904"/>
            <a:ext cx="3028638" cy="35487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2764572"/>
            <a:ext cx="52565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 </a:t>
            </a:r>
            <a:r>
              <a:rPr lang="ru-RU" sz="2600" dirty="0" smtClean="0"/>
              <a:t>Николаев первым попробовал «космический обед», три раза в день питался специальными консервами, заваривал себе кофе. После возвращения на родную планету его имя занесли в Почетную книгу героизма и трудовой славы Чувашии. </a:t>
            </a:r>
            <a:r>
              <a:rPr lang="ru-RU" sz="2600" b="1" dirty="0" smtClean="0">
                <a:solidFill>
                  <a:srgbClr val="7030A0"/>
                </a:solidFill>
              </a:rPr>
              <a:t>Николаеву присвоили звание Герой Советского Союза. </a:t>
            </a:r>
            <a:endParaRPr lang="ru-RU" sz="2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9"/>
            <a:ext cx="9036496" cy="3384375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    2 сентября 1962 г. своего прославленного земляка с триумфом встречали жители города Чебоксары, по улицам которого он проехал на кабриолете «ЗИС-110». Кинохроника этой восторженной встречи хранится  в </a:t>
            </a:r>
            <a:r>
              <a:rPr lang="ru-RU" dirty="0" err="1" smtClean="0"/>
              <a:t>Шоршельском</a:t>
            </a:r>
            <a:r>
              <a:rPr lang="ru-RU" dirty="0" smtClean="0"/>
              <a:t> музее.</a:t>
            </a:r>
          </a:p>
          <a:p>
            <a:pPr algn="just">
              <a:buNone/>
            </a:pPr>
            <a:r>
              <a:rPr lang="ru-RU" dirty="0" smtClean="0"/>
              <a:t>          День его приезда превратился во всенародный праздник. Люди стояли сплошной толпой: от аэропорта до площади Ленина. Они приветствовали своего земляка цветами и радостными возгласами.</a:t>
            </a:r>
            <a:endParaRPr lang="ru-RU" dirty="0"/>
          </a:p>
        </p:txBody>
      </p:sp>
      <p:sp>
        <p:nvSpPr>
          <p:cNvPr id="34818" name="AutoShape 2" descr="Андриян Николаев на Кабриолете ЗИС-110 в Чебоксар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0" name="Picture 4" descr="https://static.tildacdn.com/tild6537-3538-4036-a237-363430393238/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548247"/>
            <a:ext cx="5603815" cy="3309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919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«А.Г. Николаев – звёздный сын Чувашии»</vt:lpstr>
      <vt:lpstr>Слайд 2</vt:lpstr>
      <vt:lpstr>Слайд 3</vt:lpstr>
      <vt:lpstr>Слайд 4</vt:lpstr>
      <vt:lpstr>Слайд 5</vt:lpstr>
      <vt:lpstr>Слайд 6</vt:lpstr>
      <vt:lpstr>А.Николаев перед полетом </vt:lpstr>
      <vt:lpstr>Слайд 8</vt:lpstr>
      <vt:lpstr>Слайд 9</vt:lpstr>
      <vt:lpstr>Слайд 10</vt:lpstr>
      <vt:lpstr>Слайд 11</vt:lpstr>
      <vt:lpstr>Слайд 12</vt:lpstr>
      <vt:lpstr>Слайд 13</vt:lpstr>
      <vt:lpstr>Мы узнали немного официальной информации о нашем земляке-герое. Теперь же предлагаю вам сыграть в игру «Правда или ложь».  Я буду называть факты об Андрияне Николаеве, а вы предположите, правда это или ложь.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IRU3</dc:creator>
  <cp:lastModifiedBy>IRU3</cp:lastModifiedBy>
  <cp:revision>50</cp:revision>
  <dcterms:created xsi:type="dcterms:W3CDTF">2022-04-17T10:34:00Z</dcterms:created>
  <dcterms:modified xsi:type="dcterms:W3CDTF">2022-04-30T17:24:04Z</dcterms:modified>
</cp:coreProperties>
</file>