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2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64" r:id="rId11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583" autoAdjust="0"/>
  </p:normalViewPr>
  <p:slideViewPr>
    <p:cSldViewPr>
      <p:cViewPr>
        <p:scale>
          <a:sx n="105" d="100"/>
          <a:sy n="105" d="100"/>
        </p:scale>
        <p:origin x="-1794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3407" y="404664"/>
            <a:ext cx="5897185" cy="1152128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Текст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6804248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6804248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ownloads\&#1089;&#1086;&#1094;&#1080;&#1072;&#1083;&#1100;&#1085;&#1086;-&#1086;&#1073;&#1088;&#1072;&#1079;&#1086;&#1074;&#1072;&#1090;&#1077;&#1083;&#1100;&#1085;&#1086;&#1084;%20&#1087;&#1088;&#1086;&#1077;&#1082;&#1090;&#1077;%20&#171;&#1069;&#1082;&#1086;&#1083;&#1103;&#1090;&#1072;&#8211;&#1044;&#1086;&#1096;&#1082;&#1086;&#1083;&#1103;&#1090;&#1072;&#187;.mp3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ownloads\film-pro-ekolyat-molodix-za-itnikov-prirodi_(videomega.ru)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214290"/>
            <a:ext cx="5897185" cy="1152128"/>
          </a:xfrm>
        </p:spPr>
        <p:txBody>
          <a:bodyPr>
            <a:noAutofit/>
          </a:bodyPr>
          <a:lstStyle/>
          <a:p>
            <a:r>
              <a:rPr lang="ru-RU" sz="1800" b="0" dirty="0" smtClean="0">
                <a:solidFill>
                  <a:schemeClr val="tx1"/>
                </a:solidFill>
                <a:effectLst/>
              </a:rPr>
              <a:t>Муниципальное бюджетное дошкольное образовательное учреждение "Детский сад № 204 "Лапландия"</a:t>
            </a:r>
            <a:br>
              <a:rPr lang="ru-RU" sz="1800" b="0" dirty="0" smtClean="0">
                <a:solidFill>
                  <a:schemeClr val="tx1"/>
                </a:solidFill>
                <a:effectLst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</a:rPr>
              <a:t>города Чебоксары Чувашской Республики</a:t>
            </a:r>
            <a:endParaRPr lang="ru-RU" sz="18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71736" y="1428736"/>
            <a:ext cx="450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accent4">
                    <a:lumMod val="50000"/>
                  </a:schemeClr>
                </a:solidFill>
              </a:rPr>
              <a:t>Эколята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000860" y="5534561"/>
            <a:ext cx="21431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Работу выполнили :</a:t>
            </a: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Егорова Инна Анатольевна </a:t>
            </a: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Яковлева Татьяна Николаевна</a:t>
            </a:r>
            <a:endParaRPr lang="ru-RU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Логотип «</a:t>
            </a:r>
            <a:r>
              <a:rPr lang="ru-RU" sz="2800" dirty="0" err="1" smtClean="0"/>
              <a:t>Эколят</a:t>
            </a:r>
            <a:r>
              <a:rPr lang="ru-RU" sz="2800" dirty="0" smtClean="0"/>
              <a:t> – молодых защитников природы»</a:t>
            </a:r>
            <a:endParaRPr lang="ru-RU" sz="28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8393016" cy="436854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100" name="Picture 4" descr="https://avatars.mds.yandex.net/i?id=f5ae91ee48d0757c78a42d7b52fd6ec4-5869193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643050"/>
            <a:ext cx="5214974" cy="4996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210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2844" y="1857364"/>
            <a:ext cx="8784976" cy="43793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 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Эколята</a:t>
            </a:r>
            <a:endParaRPr lang="ru-RU" dirty="0"/>
          </a:p>
        </p:txBody>
      </p:sp>
      <p:pic>
        <p:nvPicPr>
          <p:cNvPr id="3074" name="Picture 2" descr="https://detsadlastochka.ucoz.ru/kopilka/50png-wed-dec-22-2021-411-pm3dwd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00240"/>
            <a:ext cx="8143932" cy="42151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228168"/>
            <a:ext cx="7344816" cy="1150897"/>
          </a:xfrm>
        </p:spPr>
        <p:txBody>
          <a:bodyPr/>
          <a:lstStyle/>
          <a:p>
            <a:r>
              <a:rPr lang="ru-RU" dirty="0" smtClean="0"/>
              <a:t>Шалун</a:t>
            </a:r>
            <a:endParaRPr lang="ru-RU" dirty="0"/>
          </a:p>
        </p:txBody>
      </p:sp>
      <p:pic>
        <p:nvPicPr>
          <p:cNvPr id="22530" name="Picture 2" descr="https://189131.selcdn.ru/leonardo/uploadsForSiteId/1297/texteditor/c09ecf50-5d8d-412f-a1ae-9590f11cdaa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643050"/>
            <a:ext cx="7572428" cy="469380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8148" y="1785926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228168"/>
            <a:ext cx="7344816" cy="1150897"/>
          </a:xfrm>
        </p:spPr>
        <p:txBody>
          <a:bodyPr/>
          <a:lstStyle/>
          <a:p>
            <a:r>
              <a:rPr lang="ru-RU" dirty="0" smtClean="0"/>
              <a:t>Умница</a:t>
            </a:r>
            <a:endParaRPr lang="ru-RU" dirty="0"/>
          </a:p>
        </p:txBody>
      </p:sp>
      <p:pic>
        <p:nvPicPr>
          <p:cNvPr id="21507" name="Picture 3" descr="https://189131.selcdn.ru/leonardo/uploadsForSiteId/1297/texteditor/10315fb0-e7a3-4a54-be01-f35c5451b1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928802"/>
            <a:ext cx="8428047" cy="442915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215338" y="2214554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Тихоня </a:t>
            </a:r>
            <a:endParaRPr lang="ru-RU" dirty="0"/>
          </a:p>
        </p:txBody>
      </p:sp>
      <p:pic>
        <p:nvPicPr>
          <p:cNvPr id="24578" name="Picture 2" descr="https://189131.selcdn.ru/leonardo/uploadsForSiteId/1297/texteditor/6c85a4a8-0a35-4241-93cb-2f9c087a997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8621413" cy="47910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15338" y="2000240"/>
            <a:ext cx="42862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Ёлочка</a:t>
            </a:r>
            <a:endParaRPr lang="ru-RU" dirty="0"/>
          </a:p>
        </p:txBody>
      </p:sp>
      <p:pic>
        <p:nvPicPr>
          <p:cNvPr id="23554" name="Picture 2" descr="https://primdou-8.spb.ru/images/images/eloc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000240"/>
            <a:ext cx="7572375" cy="43338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Эколята</a:t>
            </a:r>
            <a:r>
              <a:rPr lang="ru-RU" b="1" dirty="0" smtClean="0"/>
              <a:t> - друзья природы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2" name="Picture 2" descr="https://189131.selcdn.ru/leonardo/uploadsForSiteId/200460/texteditor/c97949e4-d320-4088-89e6-e0a546ce1f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857364"/>
            <a:ext cx="7986732" cy="448705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643050"/>
            <a:ext cx="8784976" cy="4929222"/>
          </a:xfrm>
        </p:spPr>
        <p:txBody>
          <a:bodyPr numCol="2">
            <a:normAutofit/>
          </a:bodyPr>
          <a:lstStyle/>
          <a:p>
            <a:r>
              <a:rPr lang="ru-RU" sz="1600" i="1" dirty="0" smtClean="0"/>
              <a:t>Куплет:</a:t>
            </a:r>
            <a:r>
              <a:rPr lang="ru-RU" sz="1600" dirty="0" smtClean="0"/>
              <a:t> </a:t>
            </a:r>
          </a:p>
          <a:p>
            <a:pPr>
              <a:buNone/>
            </a:pPr>
            <a:r>
              <a:rPr lang="ru-RU" sz="1600" dirty="0" smtClean="0"/>
              <a:t>Ярко светит солнце в чистом небе, </a:t>
            </a:r>
          </a:p>
          <a:p>
            <a:pPr>
              <a:buNone/>
            </a:pPr>
            <a:r>
              <a:rPr lang="ru-RU" sz="1600" dirty="0" smtClean="0"/>
              <a:t>Весело в горах журчат ручьи, </a:t>
            </a:r>
          </a:p>
          <a:p>
            <a:pPr>
              <a:buNone/>
            </a:pPr>
            <a:r>
              <a:rPr lang="ru-RU" sz="1600" dirty="0" smtClean="0"/>
              <a:t>На опушке леса возле ели, </a:t>
            </a:r>
          </a:p>
          <a:p>
            <a:pPr>
              <a:buNone/>
            </a:pPr>
            <a:r>
              <a:rPr lang="ru-RU" sz="1600" dirty="0" smtClean="0"/>
              <a:t>Трели звонко тянут соловьи.</a:t>
            </a:r>
          </a:p>
          <a:p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Красотой Природа нас пленяет, </a:t>
            </a:r>
          </a:p>
          <a:p>
            <a:pPr>
              <a:buNone/>
            </a:pPr>
            <a:r>
              <a:rPr lang="ru-RU" sz="1600" dirty="0" smtClean="0"/>
              <a:t>Силы, вдохновение дает, </a:t>
            </a:r>
          </a:p>
          <a:p>
            <a:pPr>
              <a:buNone/>
            </a:pPr>
            <a:r>
              <a:rPr lang="ru-RU" sz="1600" dirty="0" smtClean="0"/>
              <a:t>Чудесами сильно удивляет, </a:t>
            </a:r>
          </a:p>
          <a:p>
            <a:pPr>
              <a:buNone/>
            </a:pPr>
            <a:r>
              <a:rPr lang="ru-RU" sz="1600" dirty="0" smtClean="0"/>
              <a:t>Но лишь тех, ее кто бережет!</a:t>
            </a:r>
          </a:p>
          <a:p>
            <a:r>
              <a:rPr lang="ru-RU" sz="1600" i="1" dirty="0" smtClean="0"/>
              <a:t>Припев:</a:t>
            </a:r>
            <a:r>
              <a:rPr lang="ru-RU" sz="1600" dirty="0" smtClean="0"/>
              <a:t> </a:t>
            </a:r>
          </a:p>
          <a:p>
            <a:pPr>
              <a:buNone/>
            </a:pPr>
            <a:r>
              <a:rPr lang="ru-RU" sz="1600" dirty="0" smtClean="0"/>
              <a:t>Мы </a:t>
            </a:r>
            <a:r>
              <a:rPr lang="ru-RU" sz="1600" dirty="0" err="1" smtClean="0"/>
              <a:t>Эколята</a:t>
            </a:r>
            <a:r>
              <a:rPr lang="ru-RU" sz="1600" dirty="0" smtClean="0"/>
              <a:t> – природы защитники,</a:t>
            </a:r>
          </a:p>
          <a:p>
            <a:pPr>
              <a:buNone/>
            </a:pPr>
            <a:r>
              <a:rPr lang="ru-RU" sz="1600" dirty="0" smtClean="0"/>
              <a:t>Животных, растений большие друзья, </a:t>
            </a:r>
          </a:p>
          <a:p>
            <a:pPr>
              <a:buNone/>
            </a:pPr>
            <a:r>
              <a:rPr lang="ru-RU" sz="1600" dirty="0" smtClean="0"/>
              <a:t>Богатства земли молодые наследники, </a:t>
            </a:r>
          </a:p>
          <a:p>
            <a:pPr>
              <a:buNone/>
            </a:pPr>
            <a:r>
              <a:rPr lang="ru-RU" sz="1600" dirty="0" smtClean="0"/>
              <a:t>На страже природы стоим ты и я!</a:t>
            </a:r>
          </a:p>
          <a:p>
            <a:pPr>
              <a:buNone/>
            </a:pPr>
            <a:endParaRPr lang="ru-RU" sz="1600" dirty="0" smtClean="0"/>
          </a:p>
          <a:p>
            <a:r>
              <a:rPr lang="ru-RU" sz="1600" dirty="0" smtClean="0"/>
              <a:t>Мы </a:t>
            </a:r>
            <a:r>
              <a:rPr lang="ru-RU" sz="1600" dirty="0" err="1" smtClean="0"/>
              <a:t>Эколята</a:t>
            </a:r>
            <a:r>
              <a:rPr lang="ru-RU" sz="1600" dirty="0" smtClean="0"/>
              <a:t> – природы защитники, Животных, растений большие друзья, Оберегаем и любим природу, Чтобы жизнь сохранить на планете Земля.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Гимн </a:t>
            </a:r>
            <a:r>
              <a:rPr lang="ru-RU" dirty="0" err="1" smtClean="0"/>
              <a:t>эколят</a:t>
            </a:r>
            <a:endParaRPr lang="ru-RU" dirty="0"/>
          </a:p>
        </p:txBody>
      </p:sp>
      <p:pic>
        <p:nvPicPr>
          <p:cNvPr id="26626" name="Picture 2" descr="https://fs.edu21.cap.ru/content21/42/ds20-gkan/f5a1ce6d-4dfa-4c8d-8c69-8466855880d9/itogi_m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857496"/>
            <a:ext cx="4353741" cy="3643298"/>
          </a:xfrm>
          <a:prstGeom prst="rect">
            <a:avLst/>
          </a:prstGeom>
          <a:noFill/>
        </p:spPr>
      </p:pic>
      <p:pic>
        <p:nvPicPr>
          <p:cNvPr id="5" name="социально-образовательном проекте «Эколята–Дошколята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358082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0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film-pro-ekolyat-molodix-za-itnikov-prirodi_(videomega.ru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eeb6d52fc8a19b293465edfbe4d31e3b299c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2460</TotalTime>
  <Words>54</Words>
  <Application>Microsoft Office PowerPoint</Application>
  <PresentationFormat>Экран (4:3)</PresentationFormat>
  <Paragraphs>34</Paragraphs>
  <Slides>10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Муниципальное бюджетное дошкольное образовательное учреждение "Детский сад № 204 "Лапландия" города Чебоксары Чувашской Республики</vt:lpstr>
      <vt:lpstr>Эколята</vt:lpstr>
      <vt:lpstr>Шалун</vt:lpstr>
      <vt:lpstr>Умница</vt:lpstr>
      <vt:lpstr>Тихоня </vt:lpstr>
      <vt:lpstr>Ёлочка</vt:lpstr>
      <vt:lpstr> Эколята - друзья природы </vt:lpstr>
      <vt:lpstr>Гимн эколят</vt:lpstr>
      <vt:lpstr>Презентация PowerPoint</vt:lpstr>
      <vt:lpstr>Логотип «Эколят – молодых защитников природы»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 города</dc:title>
  <dc:creator>obstinate</dc:creator>
  <dc:description>Шаблон презентации с сайта https://presentation-creation.ru/</dc:description>
  <cp:lastModifiedBy>Admin</cp:lastModifiedBy>
  <cp:revision>1187</cp:revision>
  <dcterms:created xsi:type="dcterms:W3CDTF">2018-02-25T09:09:03Z</dcterms:created>
  <dcterms:modified xsi:type="dcterms:W3CDTF">2022-04-30T17:34:13Z</dcterms:modified>
</cp:coreProperties>
</file>