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55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178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68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68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29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6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9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264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442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94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76F4C-F02C-4BE9-913B-D4E7B97C2385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DE857-6A72-4E47-8EA6-DBAA936E4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2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77211" y="2632671"/>
            <a:ext cx="4343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Времена года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7650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2279"/>
          <a:stretch/>
        </p:blipFill>
        <p:spPr>
          <a:xfrm>
            <a:off x="1445743" y="502508"/>
            <a:ext cx="10070944" cy="587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91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519" y="-613719"/>
            <a:ext cx="12192000" cy="762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35570" y="970644"/>
            <a:ext cx="1996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ЗИМА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0467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81448"/>
            <a:ext cx="12192000" cy="91007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8214" y="566241"/>
            <a:ext cx="2119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ВЕСНА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7441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2637" y="543697"/>
            <a:ext cx="20100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лето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5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0703"/>
            <a:ext cx="12192000" cy="74978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4886" y="660738"/>
            <a:ext cx="2421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осень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0570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476" y="708454"/>
            <a:ext cx="8550875" cy="55001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3835" y="246789"/>
            <a:ext cx="2482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загадка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8424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2271" y="565235"/>
            <a:ext cx="7811530" cy="5858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01" y="447128"/>
            <a:ext cx="228619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6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97" y="-345989"/>
            <a:ext cx="11104605" cy="69403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39883" y="266253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08170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</Words>
  <Application>Microsoft Office PowerPoint</Application>
  <PresentationFormat>Широкоэкранный</PresentationFormat>
  <Paragraphs>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2022-04-30T08:12:54Z</dcterms:created>
  <dcterms:modified xsi:type="dcterms:W3CDTF">2022-04-30T08:28:24Z</dcterms:modified>
</cp:coreProperties>
</file>