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2" r:id="rId9"/>
    <p:sldId id="262" r:id="rId10"/>
    <p:sldId id="263" r:id="rId11"/>
    <p:sldId id="264" r:id="rId12"/>
    <p:sldId id="265" r:id="rId13"/>
    <p:sldId id="273" r:id="rId14"/>
    <p:sldId id="266" r:id="rId15"/>
    <p:sldId id="267" r:id="rId16"/>
    <p:sldId id="26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60D07-11EC-4442-861D-8BEF5C38C0E1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A30F0-DFED-4325-A835-D0F04420E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9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A30F0-DFED-4325-A835-D0F04420E7C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323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4857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233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561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700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380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8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207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66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183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185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270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50A58933-733D-49E9-A57A-6D199793EEA7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FB090B-862D-410A-AE7D-0D6887CAB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30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rok.1c.ru/library/geography/geografiya_6_10_kl_interaktivnye_zadaniya_na_kartakh/zarubezhnaya_evropa/subregiony/?FILTER=Y&amp;bAllProps=1&amp;IBLOCK_SECTION_ID=754&amp;Q=&amp;SUBJECTS%5B%5D=913&amp;CLASSES%5B%5D=920&amp;CHECK=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geostudy.ru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pervisited.ru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arth.google.com/web/@37.55074976,18.63530688,-5149.58451809a,27144969.82163429d,35y,-0h,0t,0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nline.seterra.com/ru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brazovaka.ru/user/51056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skysmart.ru/teacher/homework/rovezabefo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7726A94-1EF0-4D91-B7BF-C033E3D6E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Изображение выглядит как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032E1B7F-0378-4D88-AD73-EEB3002547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60000"/>
          </a:blip>
          <a:srcRect t="36923" b="19472"/>
          <a:stretch/>
        </p:blipFill>
        <p:spPr>
          <a:xfrm>
            <a:off x="20" y="-1"/>
            <a:ext cx="12191980" cy="685800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8F0650C-11DF-45E6-8EC2-E3B298F0D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4FB4153-1E3E-4AE9-8306-E8C292894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6888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C4040-C8C9-4765-AA5E-E97C5E9771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7440" y="3048020"/>
            <a:ext cx="9966960" cy="82009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Мастер-класс</a:t>
            </a:r>
            <a:b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«Мобильное обучение как элемент освоения интерактивной образовательной среды на уроках географии и биологии»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E4AAC7-9690-4BCC-806F-C170C9CB55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511" y="4892339"/>
            <a:ext cx="10916817" cy="1388165"/>
          </a:xfrm>
        </p:spPr>
        <p:txBody>
          <a:bodyPr>
            <a:noAutofit/>
          </a:bodyPr>
          <a:lstStyle/>
          <a:p>
            <a:pPr algn="r"/>
            <a:r>
              <a:rPr lang="ru-RU" sz="3200" dirty="0">
                <a:solidFill>
                  <a:srgbClr val="C00000"/>
                </a:solidFill>
              </a:rPr>
              <a:t>Учитель географии и биологии МАОУ «</a:t>
            </a:r>
            <a:r>
              <a:rPr lang="ru-RU" sz="3200" dirty="0" err="1">
                <a:solidFill>
                  <a:srgbClr val="C00000"/>
                </a:solidFill>
              </a:rPr>
              <a:t>Бриентская</a:t>
            </a:r>
            <a:r>
              <a:rPr lang="ru-RU" sz="3200" dirty="0">
                <a:solidFill>
                  <a:srgbClr val="C00000"/>
                </a:solidFill>
              </a:rPr>
              <a:t> СОШ» Кваркенского района</a:t>
            </a:r>
          </a:p>
          <a:p>
            <a:pPr algn="r"/>
            <a:r>
              <a:rPr lang="ru-RU" sz="3200" dirty="0">
                <a:solidFill>
                  <a:srgbClr val="C00000"/>
                </a:solidFill>
              </a:rPr>
              <a:t>Шакирова </a:t>
            </a:r>
            <a:r>
              <a:rPr lang="ru-RU" sz="3200" dirty="0" err="1">
                <a:solidFill>
                  <a:srgbClr val="C00000"/>
                </a:solidFill>
              </a:rPr>
              <a:t>Закия</a:t>
            </a:r>
            <a:r>
              <a:rPr lang="ru-RU" sz="3200" dirty="0">
                <a:solidFill>
                  <a:srgbClr val="C00000"/>
                </a:solidFill>
              </a:rPr>
              <a:t> </a:t>
            </a:r>
            <a:r>
              <a:rPr lang="ru-RU" sz="3200" dirty="0" err="1">
                <a:solidFill>
                  <a:srgbClr val="C00000"/>
                </a:solidFill>
              </a:rPr>
              <a:t>Барыевна</a:t>
            </a:r>
            <a:r>
              <a:rPr lang="ru-RU" sz="3200" dirty="0">
                <a:solidFill>
                  <a:srgbClr val="C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0487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E42F2-86FD-4F4D-A06B-E759DCC67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1F0563-52BE-482F-8E5D-2DAB478EC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44229D-FD49-41E5-84C9-F0D68C14A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F3C4E6C-F03D-44C1-A6D7-C3C5AA507A00}"/>
              </a:ext>
            </a:extLst>
          </p:cNvPr>
          <p:cNvSpPr txBox="1"/>
          <p:nvPr/>
        </p:nvSpPr>
        <p:spPr>
          <a:xfrm>
            <a:off x="370575" y="5276671"/>
            <a:ext cx="61628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https://urok.1c.ru/library/geography/geografiya_6_10_kl_interaktivnye_zadaniya_na_kartakh/zarubezhnaya_evropa/subregiony/?FILTER=Y&amp;bAllProps=1&amp;IBLOCK_SECTION_ID=754&amp;Q=&amp;SUBJECTS%5B%5D=913&amp;CLASSES%5B%5D=920&amp;CHECK=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47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0CA3CC-E0F0-4EE6-8DE4-BDCD5A434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A8B37E-FD8F-46A1-95A4-B496D19FA4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C9B3ECA-C912-44E4-ABBC-03B7E939C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F48888-31AB-4048-96CD-C38A256315B5}"/>
              </a:ext>
            </a:extLst>
          </p:cNvPr>
          <p:cNvSpPr txBox="1"/>
          <p:nvPr/>
        </p:nvSpPr>
        <p:spPr>
          <a:xfrm>
            <a:off x="524233" y="6002774"/>
            <a:ext cx="61566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https://geostudy.ru/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658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5A6248-F4EF-4DBC-B12C-01F924D33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1326AC-3A3D-4797-A9AC-AB3D2FD5CB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6C1D4B-4A22-41B4-BA96-8269E3EC5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87BBD2-3C99-4799-83DC-D204DC4CBC3E}"/>
              </a:ext>
            </a:extLst>
          </p:cNvPr>
          <p:cNvSpPr txBox="1"/>
          <p:nvPr/>
        </p:nvSpPr>
        <p:spPr>
          <a:xfrm>
            <a:off x="494863" y="6107668"/>
            <a:ext cx="6162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http://www.supervisited.ru/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1434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F6C9DF-D586-4406-B3C4-541F5DF97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803275"/>
            <a:ext cx="5251449" cy="5251449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E972B3D-CBD3-4B09-AAFE-B20CE0065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6054724"/>
            <a:ext cx="9875520" cy="501433"/>
          </a:xfrm>
        </p:spPr>
        <p:txBody>
          <a:bodyPr>
            <a:normAutofit fontScale="90000"/>
          </a:bodyPr>
          <a:lstStyle/>
          <a:p>
            <a:r>
              <a:rPr lang="ru-RU" dirty="0"/>
              <a:t>    №1                                                                       №2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9B12461-38EA-4378-A157-248D01E94B57}"/>
              </a:ext>
            </a:extLst>
          </p:cNvPr>
          <p:cNvPicPr>
            <a:picLocks noGrp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0550" y="803275"/>
            <a:ext cx="5251450" cy="5251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7906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95D90F-16B7-43D4-859B-3DDF937E3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4EDDB64-EDA4-47A9-9A38-4E4B2C9E8A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3" y="0"/>
            <a:ext cx="3171826" cy="704850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51A5DF-80C7-438F-94B6-CCA3A7AF3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777" y="0"/>
            <a:ext cx="30861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A97F53-F3A8-4660-B04B-5681C04429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950" y="0"/>
            <a:ext cx="3086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233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D37C31-E242-4D63-9F92-C9E9FD1D7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F80ED71-6196-4790-AE1A-482DDF38A8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94499" cy="3057525"/>
          </a:xfrm>
        </p:spPr>
      </p:pic>
      <p:pic>
        <p:nvPicPr>
          <p:cNvPr id="7" name="Рисунок 6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A5CB0A81-D217-4C9D-AF0D-1AD550F080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925" y="2943224"/>
            <a:ext cx="8553450" cy="384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313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72FE6F4-FD58-4846-8C3B-1577DF4F4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545" y="1184161"/>
            <a:ext cx="5084178" cy="354957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000" b="1" dirty="0">
                <a:latin typeface="Segoe Script" panose="030B0504020000000003" pitchFamily="66" charset="0"/>
              </a:rPr>
              <a:t>Спасибо за внимание! </a:t>
            </a:r>
          </a:p>
          <a:p>
            <a:pPr marL="45720" indent="0" algn="ctr">
              <a:buNone/>
            </a:pPr>
            <a:endParaRPr lang="ru-RU" sz="4000" b="1" dirty="0">
              <a:latin typeface="Segoe Script" panose="030B0504020000000003" pitchFamily="66" charset="0"/>
            </a:endParaRPr>
          </a:p>
          <a:p>
            <a:pPr marL="45720" indent="0" algn="ctr">
              <a:buNone/>
            </a:pPr>
            <a:r>
              <a:rPr lang="ru-RU" sz="4000" b="1" dirty="0">
                <a:latin typeface="Segoe Script" panose="030B0504020000000003" pitchFamily="66" charset="0"/>
              </a:rPr>
              <a:t>Желаю творческих успехов</a:t>
            </a:r>
            <a:r>
              <a:rPr lang="ru-RU" sz="4000" dirty="0">
                <a:latin typeface="Segoe Script" panose="030B0504020000000003" pitchFamily="66" charset="0"/>
              </a:rPr>
              <a:t>!</a:t>
            </a:r>
          </a:p>
        </p:txBody>
      </p:sp>
      <p:pic>
        <p:nvPicPr>
          <p:cNvPr id="5" name="Рисунок 4" descr="Изображение выглядит как текс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10B6A5C1-A151-4F3E-9078-B702C26BDE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r="9349"/>
          <a:stretch/>
        </p:blipFill>
        <p:spPr>
          <a:xfrm>
            <a:off x="5831633" y="657900"/>
            <a:ext cx="5848183" cy="554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08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09506B-1995-4641-BFD6-A641BDDE6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8293995-18AC-47B7-959B-41EB96ED83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085" t="40547" r="26809" b="16018"/>
          <a:stretch/>
        </p:blipFill>
        <p:spPr>
          <a:xfrm>
            <a:off x="565132" y="219729"/>
            <a:ext cx="11061735" cy="6418542"/>
          </a:xfrm>
        </p:spPr>
      </p:pic>
    </p:spTree>
    <p:extLst>
      <p:ext uri="{BB962C8B-B14F-4D97-AF65-F5344CB8AC3E}">
        <p14:creationId xmlns:p14="http://schemas.microsoft.com/office/powerpoint/2010/main" val="156096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036D0D5-3AA0-47FD-A83C-7A06CA2EE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A7EFA80-0541-412B-AA78-71F35050E7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1C01F1D-F8FA-413D-B899-82451DD7D857}"/>
              </a:ext>
            </a:extLst>
          </p:cNvPr>
          <p:cNvSpPr txBox="1"/>
          <p:nvPr/>
        </p:nvSpPr>
        <p:spPr>
          <a:xfrm>
            <a:off x="3048778" y="3105835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https://earth.google.com/web/@37.55074976,18.63530688,-5149.58451809a,27144969.82163429d,35y,-0h,0t,0r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606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ACDCD7-0C72-4203-8D28-5CA7D8083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75BDF8A-69AB-41A9-AB9A-BA35FC6908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1E351F-FBD5-4D47-8C6F-E78DE7D9D846}"/>
              </a:ext>
            </a:extLst>
          </p:cNvPr>
          <p:cNvSpPr txBox="1"/>
          <p:nvPr/>
        </p:nvSpPr>
        <p:spPr>
          <a:xfrm>
            <a:off x="4001543" y="4979964"/>
            <a:ext cx="6162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https://online.seterra.com/ru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7818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A02DD5-B3AB-42FD-B0B8-D40DD646D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2C36F2-6B3E-42C5-A1C2-F8F7065F52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71031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064E68-D8AC-44AA-946A-A0DA432DC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C767E64-D10A-4BC8-A60C-E072575847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4F0F87-2778-4F2F-B181-0A550CDC361A}"/>
              </a:ext>
            </a:extLst>
          </p:cNvPr>
          <p:cNvSpPr txBox="1"/>
          <p:nvPr/>
        </p:nvSpPr>
        <p:spPr>
          <a:xfrm>
            <a:off x="414963" y="5879068"/>
            <a:ext cx="6162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https://obrazovaka.ru/user/51056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436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B41056-24C8-4779-AA7C-9D28030E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46BC2B6-CDDE-4F45-8AAA-EC73FB7656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83" y="318318"/>
            <a:ext cx="4516372" cy="633566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B8E61F-089C-47DE-B4CF-5938F00E72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146" y="261168"/>
            <a:ext cx="4516373" cy="633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00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0ED238-E774-49B4-8570-7A4416C8C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8DACF018-D1FD-42A3-90D0-EBA5B6B8CA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665" t="11508" r="20836" b="15292"/>
          <a:stretch/>
        </p:blipFill>
        <p:spPr>
          <a:xfrm>
            <a:off x="6053288" y="2500982"/>
            <a:ext cx="5909432" cy="4159399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92CDAC-2FD9-4D57-98C9-A5CDA86FEA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254" t="11666" r="20703" b="15172"/>
          <a:stretch/>
        </p:blipFill>
        <p:spPr>
          <a:xfrm>
            <a:off x="229281" y="212489"/>
            <a:ext cx="5824006" cy="412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969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52C261-A128-4EAC-843D-E6D212592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1CF0C4C-9D2E-4CDA-8A35-A0F1CC7C4A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5240" y="35956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AF3010-CBF3-4969-948A-190B7E171E66}"/>
              </a:ext>
            </a:extLst>
          </p:cNvPr>
          <p:cNvSpPr txBox="1"/>
          <p:nvPr/>
        </p:nvSpPr>
        <p:spPr>
          <a:xfrm>
            <a:off x="3779600" y="6063734"/>
            <a:ext cx="6162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https://edu.skysmart.ru/teacher/homework/rovezabefo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9020375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575</TotalTime>
  <Words>181</Words>
  <Application>Microsoft Office PowerPoint</Application>
  <PresentationFormat>Широкоэкранный</PresentationFormat>
  <Paragraphs>15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Corbel</vt:lpstr>
      <vt:lpstr>Segoe Script</vt:lpstr>
      <vt:lpstr>Times New Roman</vt:lpstr>
      <vt:lpstr>Базис</vt:lpstr>
      <vt:lpstr>Мастер-класс «Мобильное обучение как элемент освоения интерактивной образовательной среды на уроках географии и биологии»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№1                                                                       №2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«Мобильное обучение как элемент освоения интерактивной образовательной среды на уроках географии и биологии» </dc:title>
  <dc:creator>Шакиров Кирилл Рамильевич</dc:creator>
  <cp:lastModifiedBy>Шакиров Кирилл Рамильевич</cp:lastModifiedBy>
  <cp:revision>14</cp:revision>
  <dcterms:created xsi:type="dcterms:W3CDTF">2022-02-07T12:52:17Z</dcterms:created>
  <dcterms:modified xsi:type="dcterms:W3CDTF">2022-02-09T15:33:08Z</dcterms:modified>
</cp:coreProperties>
</file>