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6" r:id="rId4"/>
    <p:sldId id="257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403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16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93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7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234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731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268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126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66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99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44053-D30F-4605-B7D0-89A2C56357A2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1DB6D-C5B4-4B00-B184-A3E107D05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17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952625" y="5715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b="1">
                <a:solidFill>
                  <a:srgbClr val="C00000"/>
                </a:solidFill>
              </a:rPr>
              <a:t>Как ты думаешь, какой признак объединяет предметы в каждой группе?</a:t>
            </a:r>
          </a:p>
        </p:txBody>
      </p:sp>
      <p:pic>
        <p:nvPicPr>
          <p:cNvPr id="5" name="Рисунок 4" descr="15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063" y="2286001"/>
            <a:ext cx="785812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slad7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2214563"/>
            <a:ext cx="8096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kras1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4357688"/>
            <a:ext cx="8096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derev06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4437063"/>
            <a:ext cx="11430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Рисунок 7" descr="Рисунок13.jpg"/>
          <p:cNvPicPr>
            <a:picLocks noChangeAspect="1"/>
          </p:cNvPicPr>
          <p:nvPr/>
        </p:nvPicPr>
        <p:blipFill>
          <a:blip r:embed="rId6"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1916113"/>
            <a:ext cx="5329238" cy="403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66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944688" y="16642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solidFill>
                  <a:srgbClr val="C00000"/>
                </a:solidFill>
              </a:rPr>
              <a:t>Назови в каждом ряду предмет, который не подходит к остальным. Объясни, почему он лишний.</a:t>
            </a:r>
          </a:p>
        </p:txBody>
      </p:sp>
      <p:pic>
        <p:nvPicPr>
          <p:cNvPr id="10243" name="Рисунок 3" descr="Рисунок17.jpg"/>
          <p:cNvPicPr>
            <a:picLocks noChangeAspect="1"/>
          </p:cNvPicPr>
          <p:nvPr/>
        </p:nvPicPr>
        <p:blipFill>
          <a:blip r:embed="rId2"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639" y="1309420"/>
            <a:ext cx="6427697" cy="51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множение 2"/>
          <p:cNvSpPr/>
          <p:nvPr/>
        </p:nvSpPr>
        <p:spPr>
          <a:xfrm>
            <a:off x="7843234" y="1687132"/>
            <a:ext cx="45719" cy="4571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множение 3"/>
          <p:cNvSpPr/>
          <p:nvPr/>
        </p:nvSpPr>
        <p:spPr>
          <a:xfrm>
            <a:off x="7418232" y="1129116"/>
            <a:ext cx="1378039" cy="148529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4936" y="2729805"/>
            <a:ext cx="975445" cy="1012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787" y="3910319"/>
            <a:ext cx="975445" cy="10120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897" y="5305580"/>
            <a:ext cx="975445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9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14" y="978794"/>
            <a:ext cx="10978616" cy="46621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615" y="4411010"/>
            <a:ext cx="932769" cy="9388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769" y="4318935"/>
            <a:ext cx="786452" cy="9388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662" y="4364972"/>
            <a:ext cx="835224" cy="9388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6179" y="4364972"/>
            <a:ext cx="804742" cy="9388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2385" y="4354518"/>
            <a:ext cx="871804" cy="91447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79065" y="4364972"/>
            <a:ext cx="816935" cy="938865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1106879" y="4369803"/>
            <a:ext cx="826503" cy="837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82541" y="4411010"/>
            <a:ext cx="835224" cy="847417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3854081" y="4378673"/>
            <a:ext cx="857396" cy="90152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44834" y="4392839"/>
            <a:ext cx="835224" cy="847417"/>
          </a:xfrm>
          <a:prstGeom prst="rect">
            <a:avLst/>
          </a:prstGeom>
        </p:spPr>
      </p:pic>
      <p:sp>
        <p:nvSpPr>
          <p:cNvPr id="18" name="Диагональная полоса 17"/>
          <p:cNvSpPr/>
          <p:nvPr/>
        </p:nvSpPr>
        <p:spPr>
          <a:xfrm>
            <a:off x="4471007" y="3168203"/>
            <a:ext cx="741487" cy="1150732"/>
          </a:xfrm>
          <a:prstGeom prst="diagStri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3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41" y="558309"/>
            <a:ext cx="11381297" cy="5507641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354" y="4353075"/>
            <a:ext cx="1341236" cy="16033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7523" y="4353074"/>
            <a:ext cx="1432684" cy="16033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7355" y="4237165"/>
            <a:ext cx="1597290" cy="16033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9089" y="4237165"/>
            <a:ext cx="1341236" cy="16033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64769" y="4237164"/>
            <a:ext cx="1377815" cy="1603387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1296473" y="4485065"/>
            <a:ext cx="1098997" cy="11075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0129" y="4581617"/>
            <a:ext cx="871804" cy="91447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4864" y="4505152"/>
            <a:ext cx="1109568" cy="111566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08339" y="4476984"/>
            <a:ext cx="1109568" cy="11156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17774" y="4507411"/>
            <a:ext cx="871804" cy="914479"/>
          </a:xfrm>
          <a:prstGeom prst="rect">
            <a:avLst/>
          </a:prstGeom>
        </p:spPr>
      </p:pic>
      <p:sp>
        <p:nvSpPr>
          <p:cNvPr id="18" name="Диагональная полоса 17"/>
          <p:cNvSpPr/>
          <p:nvPr/>
        </p:nvSpPr>
        <p:spPr>
          <a:xfrm>
            <a:off x="4304307" y="3037776"/>
            <a:ext cx="1068946" cy="1429570"/>
          </a:xfrm>
          <a:prstGeom prst="diagStri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29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7574" y="2286554"/>
            <a:ext cx="6096851" cy="3429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731" y="365125"/>
            <a:ext cx="5312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3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57" y="1309016"/>
            <a:ext cx="11571321" cy="3139340"/>
          </a:xfrm>
        </p:spPr>
      </p:pic>
    </p:spTree>
    <p:extLst>
      <p:ext uri="{BB962C8B-B14F-4D97-AF65-F5344CB8AC3E}">
        <p14:creationId xmlns:p14="http://schemas.microsoft.com/office/powerpoint/2010/main" val="3102584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432" y="646181"/>
            <a:ext cx="9455229" cy="5224532"/>
          </a:xfrm>
        </p:spPr>
      </p:pic>
    </p:spTree>
    <p:extLst>
      <p:ext uri="{BB962C8B-B14F-4D97-AF65-F5344CB8AC3E}">
        <p14:creationId xmlns:p14="http://schemas.microsoft.com/office/powerpoint/2010/main" val="29350652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30</Words>
  <Application>Microsoft Office PowerPoint</Application>
  <PresentationFormat>Широкоэкранный</PresentationFormat>
  <Paragraphs>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Как ты думаешь, какой признак объединяет предметы в каждой группе?</vt:lpstr>
      <vt:lpstr>Назови в каждом ряду предмет, который не подходит к остальным. Объясни, почему он лишний.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2022-02-17T16:43:36Z</dcterms:created>
  <dcterms:modified xsi:type="dcterms:W3CDTF">2022-04-19T12:51:30Z</dcterms:modified>
</cp:coreProperties>
</file>