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6989"/>
    <p:restoredTop sz="94645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heme" Target="theme/theme1.xml"  /><Relationship Id="rId11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presProps" Target="presProps.xml"  /><Relationship Id="rId9" Type="http://schemas.openxmlformats.org/officeDocument/2006/relationships/viewProps" Target="viewProp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40A130E-E3B8-4EBE-931F-81B26B8448AA}" type="datetime1">
              <a:rPr lang="ru-RU" altLang="en-US"/>
              <a:pPr lvl="0">
                <a:defRPr/>
              </a:pPr>
              <a:t>30-04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ru-RU" altLang="en-US" smtClean="0"/>
              <a:t>Введение</a:t>
            </a:r>
            <a:endParaRPr lang="ru-RU" altLang="en-US"/>
          </a:p>
          <a:p>
            <a:pPr lvl="0"/>
            <a:r>
              <a:rPr lang="ru-RU" altLang="en-US" smtClean="0"/>
              <a:t>Основной текст 1</a:t>
            </a:r>
            <a:endParaRPr lang="ru-RU" altLang="en-US"/>
          </a:p>
          <a:p>
            <a:pPr lvl="0"/>
            <a:r>
              <a:rPr lang="ru-RU" altLang="en-US" smtClean="0"/>
              <a:t>Основной текст 2</a:t>
            </a:r>
            <a:endParaRPr lang="ru-RU" altLang="en-US"/>
          </a:p>
          <a:p>
            <a:pPr lvl="0"/>
            <a:r>
              <a:rPr lang="ru-RU" altLang="en-US" smtClean="0"/>
              <a:t>Основной текст 3</a:t>
            </a:r>
            <a:endParaRPr lang="ru-RU" altLang="en-US"/>
          </a:p>
          <a:p>
            <a:pPr lvl="0"/>
            <a:r>
              <a:rPr lang="ru-RU" altLang="en-US" smtClean="0"/>
              <a:t>Заключение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ru-RU" altLang="en-US"/>
              <a:pPr lvl="0">
                <a:defRPr/>
              </a:pPr>
              <a:t>30-04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Таблица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ru-RU" altLang="en-US" smtClean="0"/>
              <a:t>Вставка таблицы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ru-RU" alt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en-US" smtClean="0"/>
              <a:t>Вставка картинки</a:t>
            </a: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ru-RU" altLang="en-US" smtClean="0"/>
              <a:t>Образец текста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 dirty="0" smtClean="0"/>
              <a:t>Образец текста</a:t>
            </a:r>
          </a:p>
          <a:p>
            <a:pPr lvl="1"/>
            <a:r>
              <a:rPr lang="ru-RU" altLang="en-US" dirty="0" smtClean="0"/>
              <a:t>Второй уровень</a:t>
            </a:r>
          </a:p>
          <a:p>
            <a:pPr lvl="2"/>
            <a:r>
              <a:rPr lang="ru-RU" altLang="en-US" dirty="0" smtClean="0"/>
              <a:t>Третий уровень</a:t>
            </a:r>
          </a:p>
          <a:p>
            <a:pPr lvl="3"/>
            <a:r>
              <a:rPr lang="ru-RU" altLang="en-US" dirty="0" smtClean="0"/>
              <a:t>Четвертый уровень</a:t>
            </a:r>
          </a:p>
          <a:p>
            <a:pPr lvl="4"/>
            <a:r>
              <a:rPr lang="ru-RU" altLang="en-US" dirty="0" smtClean="0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ru-RU" altLang="en-US" smtClean="0"/>
              <a:pPr/>
              <a:t>2009-12-07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Relationship Id="rId3" Type="http://schemas.openxmlformats.org/officeDocument/2006/relationships/image" Target="../media/image2.png"  /><Relationship Id="rId4" Type="http://schemas.openxmlformats.org/officeDocument/2006/relationships/image" Target="../media/image3.png"  /><Relationship Id="rId5" Type="http://schemas.openxmlformats.org/officeDocument/2006/relationships/image" Target="../media/image4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5.png"  /><Relationship Id="rId3" Type="http://schemas.openxmlformats.org/officeDocument/2006/relationships/image" Target="../media/image6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9.png"  /><Relationship Id="rId3" Type="http://schemas.openxmlformats.org/officeDocument/2006/relationships/image" Target="../media/image10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1.png"  /><Relationship Id="rId3" Type="http://schemas.openxmlformats.org/officeDocument/2006/relationships/image" Target="../media/image12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3.png"  /><Relationship Id="rId3" Type="http://schemas.openxmlformats.org/officeDocument/2006/relationships/image" Target="../media/image14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И</a:t>
            </a:r>
            <a:r>
              <a:rPr lang="az-Cyrl-AZ" altLang="en-US"/>
              <a:t>стория возникновения</a:t>
            </a:r>
            <a:r>
              <a:rPr lang="ru-RU" altLang="en-US"/>
              <a:t>                   </a:t>
            </a:r>
            <a:r>
              <a:rPr lang="az-Cyrl-AZ" altLang="en-US"/>
              <a:t> первоцветников</a:t>
            </a:r>
            <a:endParaRPr lang="az-Cyrl-AZ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9955913" cy="2279142"/>
          </a:xfrm>
        </p:spPr>
        <p:txBody>
          <a:bodyPr/>
          <a:lstStyle/>
          <a:p>
            <a:pPr algn="r">
              <a:defRPr/>
            </a:pPr>
            <a:r>
              <a:rPr lang="ru-RU" altLang="en-US">
                <a:solidFill>
                  <a:srgbClr val="000000"/>
                </a:solidFill>
              </a:rPr>
              <a:t>Подготовила</a:t>
            </a:r>
            <a:r>
              <a:rPr lang="en-US" altLang="ru-RU">
                <a:solidFill>
                  <a:srgbClr val="000000"/>
                </a:solidFill>
              </a:rPr>
              <a:t>:</a:t>
            </a:r>
            <a:r>
              <a:rPr lang="ru-RU" altLang="en-US">
                <a:solidFill>
                  <a:srgbClr val="000000"/>
                </a:solidFill>
              </a:rPr>
              <a:t> Азмамедова Хаяла Фазиль кызы </a:t>
            </a:r>
            <a:endParaRPr lang="ru-RU" altLang="en-US">
              <a:solidFill>
                <a:srgbClr val="000000"/>
              </a:solidFill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68893" y="0"/>
            <a:ext cx="3541960" cy="2323257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647018" y="0"/>
            <a:ext cx="3137695" cy="2312929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39241" y="4438726"/>
            <a:ext cx="2801264" cy="2419274"/>
          </a:xfrm>
          <a:prstGeom prst="rect">
            <a:avLst/>
          </a:prstGeom>
        </p:spPr>
      </p:pic>
      <p:pic>
        <p:nvPicPr>
          <p:cNvPr id="7" name="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573996" y="4485879"/>
            <a:ext cx="3210716" cy="2372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274638"/>
            <a:ext cx="12192000" cy="2002218"/>
          </a:xfrm>
        </p:spPr>
        <p:txBody>
          <a:bodyPr/>
          <a:lstStyle/>
          <a:p>
            <a:pPr>
              <a:defRPr/>
            </a:pPr>
            <a:r>
              <a:rPr lang="ru-RU" altLang="en-US" sz="3300">
                <a:latin typeface="Calibri"/>
                <a:cs typeface="Calibri"/>
              </a:rPr>
              <a:t>Первоцветы – это растения ранневесенней флоры, цветущие           сразу после схода снегового покрова. Эти весенние цветы               начинают цвести уже с конца марта и цветут до середины мая</a:t>
            </a:r>
            <a:endParaRPr lang="ru-RU" altLang="en-US" sz="3300">
              <a:latin typeface="Calibri"/>
              <a:cs typeface="Calibri"/>
            </a:endParaRPr>
          </a:p>
          <a:p>
            <a:pPr>
              <a:defRPr/>
            </a:pPr>
            <a:endParaRPr lang="ru-RU" altLang="en-US" sz="3300"/>
          </a:p>
          <a:p>
            <a:pPr>
              <a:defRPr/>
            </a:pPr>
            <a:endParaRPr lang="ru-RU" altLang="en-US" sz="33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2124" y="2200463"/>
            <a:ext cx="5963875" cy="3849307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382198" y="2162266"/>
            <a:ext cx="5809802" cy="3925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2780919"/>
          </a:xfrm>
        </p:spPr>
        <p:txBody>
          <a:bodyPr/>
          <a:lstStyle/>
          <a:p>
            <a:pPr>
              <a:defRPr/>
            </a:pPr>
            <a:r>
              <a:rPr lang="ru-RU" altLang="en-US" sz="2400">
                <a:latin typeface="Calibri"/>
                <a:cs typeface="Calibri"/>
              </a:rPr>
              <a:t>В истории Первоцвет весенний (Примула) известен не одну тысячу лет во многих странах.    В древние времена считали что растение помогает от всех болезней. Первоцвет применяли   при различных заболеваниях почек, простудных заболеваниях, для лечения различных опухолей, а так же при лечении суставов. В настоящее время в народной медицине первоцвет применяют для лечения  простудных заболеваний, как отхаркивающее, мочегонное, слабительное средство. Так же используют как легкое снотворное при мигренях. В научной медицине применяются корни Первоцвета в качестве отхаркивающего и мочегонного средства.</a:t>
            </a:r>
            <a:endParaRPr lang="ru-RU" altLang="en-US" sz="2400">
              <a:latin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67333" y="2962811"/>
            <a:ext cx="4695397" cy="3634585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00064" y="2917667"/>
            <a:ext cx="4982334" cy="3679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274638"/>
            <a:ext cx="12192000" cy="2074227"/>
          </a:xfrm>
        </p:spPr>
        <p:txBody>
          <a:bodyPr/>
          <a:lstStyle/>
          <a:p>
            <a:pPr>
              <a:defRPr/>
            </a:pPr>
            <a:r>
              <a:rPr lang="ru-RU" altLang="en-US" sz="2400">
                <a:latin typeface="Calibri"/>
                <a:cs typeface="Calibri"/>
              </a:rPr>
              <a:t>В Англии Первоцвет считается родственным растением, у многих англичан можно встретить это растение на лужайке. Во времена колонизации разных стран англичане с собой всегда брали Первоцвет с собой и рассаживали у своих новых мест поселения, тем самым всегда можно было понять чей это дом если около него растет Первоцвет весенний. По многим сказаниям считалось, что в Первоцвете укрываются от непогоды различные маленькие феи и гномики, куда они залазили и с удобствами пережидали её, напевая различные песенки которые простому смертному небыли слышны.</a:t>
            </a:r>
            <a:endParaRPr lang="ru-RU" altLang="en-US" sz="2400">
              <a:latin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599" y="2996946"/>
            <a:ext cx="4677554" cy="3429000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470281" y="2996946"/>
            <a:ext cx="4112115" cy="34757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2636901"/>
          </a:xfrm>
        </p:spPr>
        <p:txBody>
          <a:bodyPr/>
          <a:lstStyle/>
          <a:p>
            <a:pPr>
              <a:defRPr/>
            </a:pPr>
            <a:r>
              <a:rPr lang="ru-RU" altLang="en-US" sz="2700">
                <a:latin typeface="Calibri"/>
                <a:cs typeface="Calibri"/>
              </a:rPr>
              <a:t>У некоторых славянских народов Первоцвет так же считался весенним ключом открывающим весну. Так же считали его растением жизни и приписывали магические свойства оберегающими жизнь. Называли растение у славян рястом и по некоторым ритуалам каждую весну бросали цветок под ноги и топтали, что бы тем самым дожить до следующего года, что бы ритуал повторить. Про тех кто должен был в скорости умереть говорили "не топтать ему боле рясты".</a:t>
            </a:r>
            <a:endParaRPr lang="ru-RU" altLang="en-US" sz="2700">
              <a:latin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11351" y="2780918"/>
            <a:ext cx="4143196" cy="4077081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494283" y="2861414"/>
            <a:ext cx="5088114" cy="3996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270891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en-US" sz="2800">
                <a:latin typeface="Calibri"/>
                <a:cs typeface="Calibri"/>
              </a:rPr>
              <a:t>По некоторым сказаниям цветок обладает сводными качествами. Считалось, что девушка которая первой найдет Первоцвет весенний на Пасху обязательно в этом году выйдет        замуж. </a:t>
            </a:r>
            <a:endParaRPr lang="ru-RU" altLang="en-US" sz="2800">
              <a:latin typeface="Calibri"/>
              <a:cs typeface="Calibri"/>
            </a:endParaRPr>
          </a:p>
          <a:p>
            <a:pPr>
              <a:defRPr/>
            </a:pPr>
            <a:r>
              <a:rPr lang="ru-RU" altLang="en-US" sz="2800">
                <a:latin typeface="Calibri"/>
                <a:cs typeface="Calibri"/>
              </a:rPr>
              <a:t>По некоторым повериям Первоцвет так же представлялся ключиками от кладов. Считалось, что если найти Первоцвет в ночь на Рождество, то появиться женщина с короной на голове и ключами в руках. Она и показывает нашедшему цветок, где нужно искать скрытый клад и передавала ему ключи от этого клада</a:t>
            </a:r>
            <a:endParaRPr lang="ru-RU" altLang="en-US" sz="2800">
              <a:latin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55369" y="2727484"/>
            <a:ext cx="5186220" cy="4130516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680198" y="2697479"/>
            <a:ext cx="2448306" cy="416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331</ep:Words>
  <ep:PresentationFormat>Экран (4:3)</ep:PresentationFormat>
  <ep:Paragraphs>8</ep:Paragraphs>
  <ep:Slides>6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6</vt:i4>
      </vt:variant>
    </vt:vector>
  </ep:HeadingPairs>
  <ep:TitlesOfParts>
    <vt:vector size="7" baseType="lpstr">
      <vt:lpstr>Thinkfree Office</vt:lpstr>
      <vt:lpstr>История возникновения                    первоцветников</vt:lpstr>
      <vt:lpstr>Первоцветы – это растения ранневесенней флоры, цветущие           сразу после схода снегового покрова. Эти весенние цветы               начинают цвести уже с конца марта и цветут до середины мая</vt:lpstr>
      <vt:lpstr>В истории Первоцвет весенний (Примула) известен не одну тысячу лет во многих странах.    В древние времена считали что растение помогает от всех болезней. Первоцвет применяли   при различных заболеваниях почек, простудных заболеваниях, для лечения различных опухолей, а так же при лечении суставов. В настоящее время в народной медицине первоцвет применяют для лечения  простудных заболеваний, как отхаркивающее, мочегонное, слабительное средство. Так же используют как легкое снотворное при мигренях. В научной медицине применяются корни Первоцвета в качестве отхаркивающего и мочегонного средства.</vt:lpstr>
      <vt:lpstr>В Англии Первоцвет считается родственным растением, у многих англичан можно встретить это растение на лужайке. Во времена колонизации разных стран англичане с собой всегда брали Первоцвет с собой и рассаживали у своих новых мест поселения, тем самым всегда можно было понять чей это дом если около него растет Первоцвет весенний. По многим сказаниям считалось, что в Первоцвете укрываются от непогоды различные маленькие феи и гномики, куда они залазили и с удобствами пережидали её, напевая различные песенки которые простому смертному небыли слышны.</vt:lpstr>
      <vt:lpstr>У некоторых славянских народов Первоцвет так же считался весенним ключом открывающим весну. Так же считали его растением жизни и приписывали магические свойства оберегающими жизнь. Называли растение у славян рястом и по некоторым ритуалам каждую весну бросали цветок под ноги и топтали, что бы тем самым дожить до следующего года, что бы ритуал повторить. Про тех кто должен был в скорости умереть говорили "не топтать ему боле рясты".</vt:lpstr>
      <vt:lpstr>По некоторым сказаниям цветок обладает сводными качествами. Считалось, что девушка которая первой найдет Первоцвет весенний на Пасху обязательно в этом году выйдет        замуж.  По некоторым повериям Первоцвет так же представлялся ключиками от кладов. Считалось, что если найти Первоцвет в ночь на Рождество, то появиться женщина с короной на голове и ключами в руках. Она и показывает нашедшему цветок, где нужно искать скрытый клад и передавала ему ключи от этого клада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2022-04-30T17:40:22.574</dcterms:created>
  <dc:creator>ПК</dc:creator>
  <cp:lastModifiedBy>ПК</cp:lastModifiedBy>
  <dcterms:modified xsi:type="dcterms:W3CDTF">2022-04-30T18:18:12.361</dcterms:modified>
  <cp:revision>5</cp:revision>
  <dc:title>История возникновения первоцветников</dc:title>
  <cp:version>0906.0100.01</cp:version>
</cp:coreProperties>
</file>