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340" r:id="rId2"/>
    <p:sldId id="293" r:id="rId3"/>
    <p:sldId id="294" r:id="rId4"/>
    <p:sldId id="295" r:id="rId5"/>
    <p:sldId id="299" r:id="rId6"/>
    <p:sldId id="341" r:id="rId7"/>
    <p:sldId id="296" r:id="rId8"/>
    <p:sldId id="348" r:id="rId9"/>
    <p:sldId id="265" r:id="rId10"/>
    <p:sldId id="273" r:id="rId11"/>
    <p:sldId id="268" r:id="rId12"/>
    <p:sldId id="300" r:id="rId13"/>
    <p:sldId id="301" r:id="rId14"/>
    <p:sldId id="302" r:id="rId15"/>
    <p:sldId id="303" r:id="rId16"/>
    <p:sldId id="259" r:id="rId17"/>
    <p:sldId id="257" r:id="rId18"/>
    <p:sldId id="269" r:id="rId19"/>
    <p:sldId id="309" r:id="rId20"/>
    <p:sldId id="310" r:id="rId21"/>
    <p:sldId id="312" r:id="rId22"/>
    <p:sldId id="314" r:id="rId23"/>
    <p:sldId id="313" r:id="rId24"/>
    <p:sldId id="315" r:id="rId25"/>
    <p:sldId id="282" r:id="rId26"/>
    <p:sldId id="334" r:id="rId27"/>
    <p:sldId id="333" r:id="rId28"/>
    <p:sldId id="289" r:id="rId29"/>
    <p:sldId id="338" r:id="rId30"/>
    <p:sldId id="286" r:id="rId31"/>
    <p:sldId id="335" r:id="rId32"/>
    <p:sldId id="336" r:id="rId33"/>
    <p:sldId id="339" r:id="rId34"/>
    <p:sldId id="316" r:id="rId35"/>
    <p:sldId id="343" r:id="rId36"/>
    <p:sldId id="317" r:id="rId37"/>
    <p:sldId id="319" r:id="rId38"/>
    <p:sldId id="318" r:id="rId39"/>
    <p:sldId id="325" r:id="rId40"/>
    <p:sldId id="329" r:id="rId41"/>
    <p:sldId id="321" r:id="rId42"/>
    <p:sldId id="322" r:id="rId43"/>
    <p:sldId id="330" r:id="rId44"/>
    <p:sldId id="323" r:id="rId45"/>
    <p:sldId id="327" r:id="rId46"/>
    <p:sldId id="331" r:id="rId47"/>
    <p:sldId id="328" r:id="rId48"/>
    <p:sldId id="346" r:id="rId49"/>
    <p:sldId id="347" r:id="rId50"/>
    <p:sldId id="324" r:id="rId51"/>
    <p:sldId id="344" r:id="rId52"/>
    <p:sldId id="345" r:id="rId53"/>
    <p:sldId id="326" r:id="rId54"/>
    <p:sldId id="290" r:id="rId55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8229B"/>
    <a:srgbClr val="FF0066"/>
    <a:srgbClr val="9F1D86"/>
    <a:srgbClr val="DF67D6"/>
    <a:srgbClr val="BB359E"/>
    <a:srgbClr val="11CFE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738" autoAdjust="0"/>
    <p:restoredTop sz="94660"/>
  </p:normalViewPr>
  <p:slideViewPr>
    <p:cSldViewPr>
      <p:cViewPr>
        <p:scale>
          <a:sx n="70" d="100"/>
          <a:sy n="70" d="100"/>
        </p:scale>
        <p:origin x="-72" y="-12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tIns="0" rIns="18288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4B9D5E-7453-4CEE-A7EB-58C1A08E871E}" type="datetimeFigureOut">
              <a:rPr lang="ru-RU"/>
              <a:pPr>
                <a:defRPr/>
              </a:pPr>
              <a:t>30.04.2022</a:t>
            </a:fld>
            <a:endParaRPr lang="ru-RU"/>
          </a:p>
        </p:txBody>
      </p:sp>
      <p:sp>
        <p:nvSpPr>
          <p:cNvPr id="5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559CE6-1027-436F-8B74-8577D7CB3F9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AAE017-540D-4158-9A52-36AFD7D78AC3}" type="datetimeFigureOut">
              <a:rPr lang="ru-RU"/>
              <a:pPr>
                <a:defRPr/>
              </a:pPr>
              <a:t>30.04.2022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9897C1-68E6-4EF1-B16D-60D4909E096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DB6072-1293-49AF-970F-F65347B3776D}" type="datetimeFigureOut">
              <a:rPr lang="ru-RU"/>
              <a:pPr>
                <a:defRPr/>
              </a:pPr>
              <a:t>30.04.2022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2874B7-AFCC-4412-A640-E0055601C64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236986-75BF-4323-8DBE-D8D0A345180A}" type="datetimeFigureOut">
              <a:rPr lang="ru-RU"/>
              <a:pPr>
                <a:defRPr/>
              </a:pPr>
              <a:t>30.04.2022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EA31F2-BED7-47D6-BC7E-41DB065E3EE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tIns="0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943F2D-5878-4F43-8433-A5A153039BB9}" type="datetimeFigureOut">
              <a:rPr lang="ru-RU"/>
              <a:pPr>
                <a:defRPr/>
              </a:pPr>
              <a:t>30.04.2022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B1C710-553B-4E50-A56F-B5B77A1A63C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C09CA0-0EA6-4A51-B186-0A4635EA0146}" type="datetimeFigureOut">
              <a:rPr lang="ru-RU"/>
              <a:pPr>
                <a:defRPr/>
              </a:pPr>
              <a:t>30.04.2022</a:t>
            </a:fld>
            <a:endParaRPr lang="ru-RU"/>
          </a:p>
        </p:txBody>
      </p:sp>
      <p:sp>
        <p:nvSpPr>
          <p:cNvPr id="6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6D7E4F-EA15-404A-B8C2-AA7F31EF322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9B1C50-DA80-4777-9257-5295142CE5B4}" type="datetimeFigureOut">
              <a:rPr lang="ru-RU"/>
              <a:pPr>
                <a:defRPr/>
              </a:pPr>
              <a:t>30.04.2022</a:t>
            </a:fld>
            <a:endParaRPr lang="ru-RU"/>
          </a:p>
        </p:txBody>
      </p:sp>
      <p:sp>
        <p:nvSpPr>
          <p:cNvPr id="8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FB7E9C-6427-4D73-92C2-0FD6B628398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5929F5-C8A4-4EF0-9F95-69AB3A109312}" type="datetimeFigureOut">
              <a:rPr lang="ru-RU"/>
              <a:pPr>
                <a:defRPr/>
              </a:pPr>
              <a:t>30.04.2022</a:t>
            </a:fld>
            <a:endParaRPr lang="ru-RU"/>
          </a:p>
        </p:txBody>
      </p:sp>
      <p:sp>
        <p:nvSpPr>
          <p:cNvPr id="4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4E5198-35E4-432B-9B9C-DC9F3CB582D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69FB5E-E260-4231-8F32-3F2751969A7A}" type="datetimeFigureOut">
              <a:rPr lang="ru-RU"/>
              <a:pPr>
                <a:defRPr/>
              </a:pPr>
              <a:t>30.04.2022</a:t>
            </a:fld>
            <a:endParaRPr lang="ru-RU"/>
          </a:p>
        </p:txBody>
      </p:sp>
      <p:sp>
        <p:nvSpPr>
          <p:cNvPr id="3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726229-E4D7-4AF1-B2BE-CDEE97A8A8B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413E09-47FA-42DC-8632-BE6985912CE0}" type="datetimeFigureOut">
              <a:rPr lang="ru-RU"/>
              <a:pPr>
                <a:defRPr/>
              </a:pPr>
              <a:t>30.04.2022</a:t>
            </a:fld>
            <a:endParaRPr lang="ru-RU"/>
          </a:p>
        </p:txBody>
      </p:sp>
      <p:sp>
        <p:nvSpPr>
          <p:cNvPr id="6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057EFB-4132-4AFE-904C-62BFA4503BD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с одним вырезанным скругленным углом 8"/>
          <p:cNvSpPr/>
          <p:nvPr/>
        </p:nvSpPr>
        <p:spPr>
          <a:xfrm rot="420000" flipV="1">
            <a:off x="3165475" y="1108075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Прямоугольный треугольник 11"/>
          <p:cNvSpPr/>
          <p:nvPr/>
        </p:nvSpPr>
        <p:spPr>
          <a:xfrm rot="420000" flipV="1">
            <a:off x="8004175" y="5359400"/>
            <a:ext cx="155575" cy="155575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8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lIns="45720" rIns="45720" bIns="45720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9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324AF1-C0B7-42B3-B7DF-3C26BD008242}" type="datetimeFigureOut">
              <a:rPr lang="ru-RU"/>
              <a:pPr>
                <a:defRPr/>
              </a:pPr>
              <a:t>30.04.2022</a:t>
            </a:fld>
            <a:endParaRPr lang="ru-RU"/>
          </a:p>
        </p:txBody>
      </p:sp>
      <p:sp>
        <p:nvSpPr>
          <p:cNvPr id="10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091BDF0-BC22-420A-95E9-FFDCC5944DD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938"/>
            <a:ext cx="9163050" cy="104140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938"/>
            <a:ext cx="4762500" cy="6381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028" name="Заголовок 8"/>
          <p:cNvSpPr>
            <a:spLocks noGrp="1"/>
          </p:cNvSpPr>
          <p:nvPr>
            <p:ph type="title"/>
          </p:nvPr>
        </p:nvSpPr>
        <p:spPr bwMode="auto">
          <a:xfrm>
            <a:off x="457200" y="70485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9" name="Текст 29"/>
          <p:cNvSpPr>
            <a:spLocks noGrp="1"/>
          </p:cNvSpPr>
          <p:nvPr>
            <p:ph type="body" idx="1"/>
          </p:nvPr>
        </p:nvSpPr>
        <p:spPr bwMode="auto">
          <a:xfrm>
            <a:off x="457200" y="1935163"/>
            <a:ext cx="8229600" cy="438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>
                    <a:shade val="9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953A8AE5-0911-4143-93C1-0B3A29C45D90}" type="datetimeFigureOut">
              <a:rPr lang="ru-RU"/>
              <a:pPr>
                <a:defRPr/>
              </a:pPr>
              <a:t>30.04.2022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>
                    <a:shade val="9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>
                    <a:shade val="9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FCCBECFB-F727-4DA5-B3C9-202689F0B14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grpSp>
        <p:nvGrpSpPr>
          <p:cNvPr id="1033" name="Группа 1"/>
          <p:cNvGrpSpPr>
            <a:grpSpLocks/>
          </p:cNvGrpSpPr>
          <p:nvPr/>
        </p:nvGrpSpPr>
        <p:grpSpPr bwMode="auto">
          <a:xfrm>
            <a:off x="-19050" y="203200"/>
            <a:ext cx="9180513" cy="647700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1" r:id="rId2"/>
    <p:sldLayoutId id="2147483673" r:id="rId3"/>
    <p:sldLayoutId id="2147483670" r:id="rId4"/>
    <p:sldLayoutId id="2147483669" r:id="rId5"/>
    <p:sldLayoutId id="2147483668" r:id="rId6"/>
    <p:sldLayoutId id="2147483667" r:id="rId7"/>
    <p:sldLayoutId id="2147483666" r:id="rId8"/>
    <p:sldLayoutId id="2147483674" r:id="rId9"/>
    <p:sldLayoutId id="2147483665" r:id="rId10"/>
    <p:sldLayoutId id="2147483664" r:id="rId11"/>
  </p:sldLayoutIdLst>
  <p:transition spd="med" advClick="0" advTm="8000">
    <p:dissolve/>
  </p:transition>
  <p:txStyles>
    <p:titleStyle>
      <a:lvl1pPr algn="l" rtl="0" eaLnBrk="0" fontAlgn="base" hangingPunct="0">
        <a:spcBef>
          <a:spcPct val="0"/>
        </a:spcBef>
        <a:spcAft>
          <a:spcPct val="0"/>
        </a:spcAft>
        <a:defRPr sz="5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9pPr>
    </p:titleStyle>
    <p:bodyStyle>
      <a:lvl1pPr marL="273050" indent="-273050" algn="l" rtl="0" eaLnBrk="0" fontAlgn="base" hangingPunct="0">
        <a:spcBef>
          <a:spcPct val="20000"/>
        </a:spcBef>
        <a:spcAft>
          <a:spcPct val="0"/>
        </a:spcAft>
        <a:buClr>
          <a:srgbClr val="DE6C36"/>
        </a:buClr>
        <a:buSzPct val="95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46063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itchFamily="18" charset="2"/>
        <a:buChar char="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06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 2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7450" indent="-209550" algn="l" rtl="0" eaLnBrk="0" fontAlgn="base" hangingPunct="0">
        <a:spcBef>
          <a:spcPct val="20000"/>
        </a:spcBef>
        <a:spcAft>
          <a:spcPct val="0"/>
        </a:spcAft>
        <a:buClr>
          <a:srgbClr val="DE6C36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2088" indent="-209550" algn="l" rtl="0" eaLnBrk="0" fontAlgn="base" hangingPunct="0">
        <a:spcBef>
          <a:spcPct val="20000"/>
        </a:spcBef>
        <a:spcAft>
          <a:spcPct val="0"/>
        </a:spcAft>
        <a:buClr>
          <a:srgbClr val="F9B639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gif"/><Relationship Id="rId13" Type="http://schemas.openxmlformats.org/officeDocument/2006/relationships/image" Target="../media/image9.gif"/><Relationship Id="rId18" Type="http://schemas.openxmlformats.org/officeDocument/2006/relationships/image" Target="../media/image14.png"/><Relationship Id="rId3" Type="http://schemas.openxmlformats.org/officeDocument/2006/relationships/audio" Target="file:///E:\&#1074;&#1099;&#1087;&#1091;&#1089;&#1082;&#1085;&#1086;&#1081;%202017&#1075;\&#1044;&#1077;&#1090;&#1089;&#1082;&#1072;&#1103;%20&#1087;&#1077;&#1089;&#1085;&#1103;%20%20-%20&#1059;&#1095;&#1072;&#1090;%20&#1074;%20&#1096;&#1082;&#1086;&#1083;&#1077;%20(&#1084;&#1080;&#1085;&#1091;&#1089;).mp3" TargetMode="External"/><Relationship Id="rId21" Type="http://schemas.openxmlformats.org/officeDocument/2006/relationships/image" Target="../media/image17.png"/><Relationship Id="rId7" Type="http://schemas.openxmlformats.org/officeDocument/2006/relationships/image" Target="../media/image3.png"/><Relationship Id="rId12" Type="http://schemas.openxmlformats.org/officeDocument/2006/relationships/image" Target="../media/image8.png"/><Relationship Id="rId17" Type="http://schemas.openxmlformats.org/officeDocument/2006/relationships/image" Target="../media/image13.gif"/><Relationship Id="rId2" Type="http://schemas.openxmlformats.org/officeDocument/2006/relationships/audio" Target="file:///E:\&#1074;&#1099;&#1087;&#1091;&#1089;&#1082;&#1085;&#1086;&#1081;%202017&#1075;\Vyhod-vypusknikov-torzhestvennaya(muzofon.com).mp3" TargetMode="External"/><Relationship Id="rId16" Type="http://schemas.openxmlformats.org/officeDocument/2006/relationships/image" Target="../media/image12.png"/><Relationship Id="rId20" Type="http://schemas.openxmlformats.org/officeDocument/2006/relationships/image" Target="../media/image16.png"/><Relationship Id="rId1" Type="http://schemas.openxmlformats.org/officeDocument/2006/relationships/tags" Target="../tags/tag1.xml"/><Relationship Id="rId6" Type="http://schemas.openxmlformats.org/officeDocument/2006/relationships/image" Target="../media/image2.gif"/><Relationship Id="rId11" Type="http://schemas.openxmlformats.org/officeDocument/2006/relationships/image" Target="../media/image7.png"/><Relationship Id="rId5" Type="http://schemas.openxmlformats.org/officeDocument/2006/relationships/audio" Target="../media/audio1.wav"/><Relationship Id="rId15" Type="http://schemas.openxmlformats.org/officeDocument/2006/relationships/image" Target="../media/image11.gif"/><Relationship Id="rId10" Type="http://schemas.openxmlformats.org/officeDocument/2006/relationships/image" Target="../media/image6.gif"/><Relationship Id="rId19" Type="http://schemas.openxmlformats.org/officeDocument/2006/relationships/image" Target="../media/image15.gif"/><Relationship Id="rId4" Type="http://schemas.openxmlformats.org/officeDocument/2006/relationships/slideLayout" Target="../slideLayouts/slideLayout1.xml"/><Relationship Id="rId9" Type="http://schemas.openxmlformats.org/officeDocument/2006/relationships/image" Target="../media/image5.gif"/><Relationship Id="rId14" Type="http://schemas.openxmlformats.org/officeDocument/2006/relationships/image" Target="../media/image10.gi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gif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USER\Desktop\&#1074;&#1099;&#1087;&#1091;&#1089;&#1082;%202019\zvonok_v_shkole_-_zvuk_zvonka_(zaycev.net).mp3" TargetMode="External"/><Relationship Id="rId6" Type="http://schemas.openxmlformats.org/officeDocument/2006/relationships/image" Target="../media/image30.png"/><Relationship Id="rId5" Type="http://schemas.openxmlformats.org/officeDocument/2006/relationships/image" Target="../media/image29.gif"/><Relationship Id="rId4" Type="http://schemas.openxmlformats.org/officeDocument/2006/relationships/image" Target="../media/image15.gi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E:\&#1074;&#1099;&#1087;&#1091;&#1089;&#1082;&#1085;&#1086;&#1081;%202017&#1075;\-.mp3" TargetMode="External"/><Relationship Id="rId5" Type="http://schemas.openxmlformats.org/officeDocument/2006/relationships/image" Target="../media/image33.png"/><Relationship Id="rId4" Type="http://schemas.openxmlformats.org/officeDocument/2006/relationships/image" Target="../media/image32.gif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7" Type="http://schemas.openxmlformats.org/officeDocument/2006/relationships/image" Target="../media/image5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gif"/><Relationship Id="rId5" Type="http://schemas.openxmlformats.org/officeDocument/2006/relationships/image" Target="../media/image39.gif"/><Relationship Id="rId4" Type="http://schemas.openxmlformats.org/officeDocument/2006/relationships/image" Target="../media/image11.gif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gif"/><Relationship Id="rId3" Type="http://schemas.openxmlformats.org/officeDocument/2006/relationships/image" Target="../media/image40.png"/><Relationship Id="rId7" Type="http://schemas.openxmlformats.org/officeDocument/2006/relationships/image" Target="../media/image44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3.png"/><Relationship Id="rId5" Type="http://schemas.openxmlformats.org/officeDocument/2006/relationships/image" Target="../media/image42.png"/><Relationship Id="rId10" Type="http://schemas.openxmlformats.org/officeDocument/2006/relationships/image" Target="../media/image47.gif"/><Relationship Id="rId4" Type="http://schemas.openxmlformats.org/officeDocument/2006/relationships/image" Target="../media/image41.png"/><Relationship Id="rId9" Type="http://schemas.openxmlformats.org/officeDocument/2006/relationships/image" Target="../media/image46.gif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E:\&#1074;&#1099;&#1087;&#1091;&#1089;&#1082;&#1085;&#1086;&#1081;%202017&#1075;\zvonok_v_shkole_-_zvuk_zvonka_(zaycev.net).mp3" TargetMode="External"/><Relationship Id="rId4" Type="http://schemas.openxmlformats.org/officeDocument/2006/relationships/image" Target="../media/image50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gif"/><Relationship Id="rId2" Type="http://schemas.openxmlformats.org/officeDocument/2006/relationships/image" Target="../media/image51.gif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7.jpeg"/><Relationship Id="rId5" Type="http://schemas.openxmlformats.org/officeDocument/2006/relationships/image" Target="../media/image56.jpeg"/><Relationship Id="rId4" Type="http://schemas.openxmlformats.org/officeDocument/2006/relationships/image" Target="../media/image55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gif"/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0.gif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6.gif"/><Relationship Id="rId3" Type="http://schemas.openxmlformats.org/officeDocument/2006/relationships/image" Target="../media/image61.gif"/><Relationship Id="rId7" Type="http://schemas.openxmlformats.org/officeDocument/2006/relationships/image" Target="../media/image65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4.gif"/><Relationship Id="rId5" Type="http://schemas.openxmlformats.org/officeDocument/2006/relationships/image" Target="../media/image63.gif"/><Relationship Id="rId4" Type="http://schemas.openxmlformats.org/officeDocument/2006/relationships/image" Target="../media/image62.gif"/><Relationship Id="rId9" Type="http://schemas.openxmlformats.org/officeDocument/2006/relationships/image" Target="../media/image67.gif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E:\&#1074;&#1099;&#1087;&#1091;&#1089;&#1082;%202019\&#1052;&#1086;&#1103;%20%20&#1092;&#1080;&#1079;&#1084;&#1080;&#1085;&#1091;&#1090;&#1082;&#1072;%20&#1076;&#1088;&#1091;&#1079;&#1100;&#1103;.-%5bsave4.net%5d.mp4" TargetMode="Externa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E:\&#1074;&#1099;&#1087;&#1091;&#1089;&#1082;&#1085;&#1086;&#1081;%202017&#1075;\chastushki-minus-podruzhka-moya.mp3" TargetMode="External"/><Relationship Id="rId4" Type="http://schemas.openxmlformats.org/officeDocument/2006/relationships/image" Target="../media/image70.pn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gif"/><Relationship Id="rId13" Type="http://schemas.openxmlformats.org/officeDocument/2006/relationships/image" Target="../media/image14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3.gif"/><Relationship Id="rId2" Type="http://schemas.openxmlformats.org/officeDocument/2006/relationships/image" Target="../media/image2.gif"/><Relationship Id="rId16" Type="http://schemas.openxmlformats.org/officeDocument/2006/relationships/image" Target="../media/image7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gif"/><Relationship Id="rId11" Type="http://schemas.openxmlformats.org/officeDocument/2006/relationships/image" Target="../media/image12.png"/><Relationship Id="rId5" Type="http://schemas.openxmlformats.org/officeDocument/2006/relationships/image" Target="../media/image5.gif"/><Relationship Id="rId15" Type="http://schemas.openxmlformats.org/officeDocument/2006/relationships/image" Target="../media/image71.png"/><Relationship Id="rId10" Type="http://schemas.openxmlformats.org/officeDocument/2006/relationships/image" Target="../media/image11.gif"/><Relationship Id="rId4" Type="http://schemas.openxmlformats.org/officeDocument/2006/relationships/image" Target="../media/image4.gif"/><Relationship Id="rId9" Type="http://schemas.openxmlformats.org/officeDocument/2006/relationships/image" Target="../media/image10.gif"/><Relationship Id="rId14" Type="http://schemas.openxmlformats.org/officeDocument/2006/relationships/image" Target="../media/image15.gif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Layout" Target="../slideLayouts/slideLayout7.xml"/><Relationship Id="rId1" Type="http://schemas.openxmlformats.org/officeDocument/2006/relationships/audio" Target="file:///E:\&#1074;&#1099;&#1087;&#1091;&#1089;&#1082;&#1085;&#1086;&#1081;%202017&#1075;\&#1052;&#1072;&#1088;&#1096;&#1080;%20&#1080;%20&#1092;&#1072;&#1085;&#1092;&#1072;&#1088;&#1099;%20-%20&#1060;&#1086;&#1085;%20&#1076;&#1083;&#1103;%20&#1085;&#1072;&#1075;&#1088;&#1072;&#1078;&#1076;&#1077;&#1085;&#1080;&#1103;%20(-)%20x-minus_org%20%5bmp3club24.ru%5d.mp3" TargetMode="External"/><Relationship Id="rId5" Type="http://schemas.openxmlformats.org/officeDocument/2006/relationships/image" Target="../media/image17.png"/><Relationship Id="rId4" Type="http://schemas.openxmlformats.org/officeDocument/2006/relationships/image" Target="../media/image7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76.gif"/><Relationship Id="rId13" Type="http://schemas.openxmlformats.org/officeDocument/2006/relationships/image" Target="../media/image81.png"/><Relationship Id="rId3" Type="http://schemas.openxmlformats.org/officeDocument/2006/relationships/audio" Target="../media/audio1.wav"/><Relationship Id="rId7" Type="http://schemas.openxmlformats.org/officeDocument/2006/relationships/image" Target="../media/image75.png"/><Relationship Id="rId12" Type="http://schemas.openxmlformats.org/officeDocument/2006/relationships/image" Target="../media/image80.gif"/><Relationship Id="rId2" Type="http://schemas.openxmlformats.org/officeDocument/2006/relationships/slideLayout" Target="../slideLayouts/slideLayout7.xml"/><Relationship Id="rId1" Type="http://schemas.openxmlformats.org/officeDocument/2006/relationships/audio" Target="file:///E:\&#1074;&#1099;&#1087;&#1091;&#1089;&#1082;&#1085;&#1086;&#1081;%202017&#1075;\4-&#1081;%20&#1082;&#1083;&#1072;&#1089;&#1089;(+).mp3" TargetMode="External"/><Relationship Id="rId6" Type="http://schemas.openxmlformats.org/officeDocument/2006/relationships/image" Target="../media/image4.gif"/><Relationship Id="rId11" Type="http://schemas.openxmlformats.org/officeDocument/2006/relationships/image" Target="../media/image79.png"/><Relationship Id="rId5" Type="http://schemas.openxmlformats.org/officeDocument/2006/relationships/image" Target="../media/image15.gif"/><Relationship Id="rId10" Type="http://schemas.openxmlformats.org/officeDocument/2006/relationships/image" Target="../media/image78.png"/><Relationship Id="rId4" Type="http://schemas.openxmlformats.org/officeDocument/2006/relationships/image" Target="../media/image74.jpeg"/><Relationship Id="rId9" Type="http://schemas.openxmlformats.org/officeDocument/2006/relationships/image" Target="../media/image77.gif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E:\&#1074;&#1099;&#1087;&#1091;&#1089;&#1082;&#1085;&#1086;&#1081;%202017&#1075;\Torzhestvennaya_-_klyatva_(iPlayer.fm).mp3" TargetMode="External"/><Relationship Id="rId5" Type="http://schemas.openxmlformats.org/officeDocument/2006/relationships/image" Target="../media/image17.png"/><Relationship Id="rId4" Type="http://schemas.openxmlformats.org/officeDocument/2006/relationships/image" Target="../media/image83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E:\&#1074;&#1099;&#1087;&#1091;&#1089;&#1082;&#1085;&#1086;&#1081;%202017&#1075;\&#1052;&#1072;&#1088;&#1096;&#1080;%20&#1080;%20&#1092;&#1072;&#1085;&#1092;&#1072;&#1088;&#1099;%20-%20&#1060;&#1086;&#1085;%20&#1076;&#1083;&#1103;%20&#1085;&#1072;&#1075;&#1088;&#1072;&#1078;&#1076;&#1077;&#1085;&#1080;&#1103;%20(-)%20x-minus_org%20%5bmp3club24.ru%5d.mp3" TargetMode="External"/><Relationship Id="rId4" Type="http://schemas.openxmlformats.org/officeDocument/2006/relationships/image" Target="../media/image17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E:\&#1074;&#1099;&#1087;&#1091;&#1089;&#1082;%202019\57f24e3cff5ba9c54588e1ec3f6f714a.mp3" TargetMode="External"/><Relationship Id="rId4" Type="http://schemas.openxmlformats.org/officeDocument/2006/relationships/image" Target="../media/image85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jpeg"/><Relationship Id="rId7" Type="http://schemas.openxmlformats.org/officeDocument/2006/relationships/image" Target="../media/image24.jpeg"/><Relationship Id="rId2" Type="http://schemas.openxmlformats.org/officeDocument/2006/relationships/image" Target="../media/image8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0.jpeg"/><Relationship Id="rId5" Type="http://schemas.openxmlformats.org/officeDocument/2006/relationships/image" Target="../media/image89.jpeg"/><Relationship Id="rId4" Type="http://schemas.openxmlformats.org/officeDocument/2006/relationships/image" Target="../media/image88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jpeg"/><Relationship Id="rId2" Type="http://schemas.openxmlformats.org/officeDocument/2006/relationships/image" Target="../media/image9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4.jpeg"/><Relationship Id="rId4" Type="http://schemas.openxmlformats.org/officeDocument/2006/relationships/image" Target="../media/image93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jpeg"/><Relationship Id="rId2" Type="http://schemas.openxmlformats.org/officeDocument/2006/relationships/image" Target="../media/image9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8.jpeg"/><Relationship Id="rId4" Type="http://schemas.openxmlformats.org/officeDocument/2006/relationships/image" Target="../media/image97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jpeg"/><Relationship Id="rId2" Type="http://schemas.openxmlformats.org/officeDocument/2006/relationships/image" Target="../media/image9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3.jpeg"/><Relationship Id="rId5" Type="http://schemas.openxmlformats.org/officeDocument/2006/relationships/image" Target="../media/image102.jpeg"/><Relationship Id="rId4" Type="http://schemas.openxmlformats.org/officeDocument/2006/relationships/image" Target="../media/image101.jpe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5.jpeg"/><Relationship Id="rId2" Type="http://schemas.openxmlformats.org/officeDocument/2006/relationships/image" Target="../media/image10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8.jpeg"/><Relationship Id="rId2" Type="http://schemas.openxmlformats.org/officeDocument/2006/relationships/image" Target="../media/image10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0.jpeg"/><Relationship Id="rId4" Type="http://schemas.openxmlformats.org/officeDocument/2006/relationships/image" Target="../media/image109.jpe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2.jpeg"/><Relationship Id="rId2" Type="http://schemas.openxmlformats.org/officeDocument/2006/relationships/image" Target="../media/image11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4.jpeg"/><Relationship Id="rId4" Type="http://schemas.openxmlformats.org/officeDocument/2006/relationships/image" Target="../media/image113.jpe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6.jpeg"/><Relationship Id="rId2" Type="http://schemas.openxmlformats.org/officeDocument/2006/relationships/image" Target="../media/image11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7.jpe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9.jpeg"/><Relationship Id="rId2" Type="http://schemas.openxmlformats.org/officeDocument/2006/relationships/image" Target="../media/image11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1.jpeg"/><Relationship Id="rId4" Type="http://schemas.openxmlformats.org/officeDocument/2006/relationships/image" Target="../media/image120.jpe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3.jpeg"/><Relationship Id="rId2" Type="http://schemas.openxmlformats.org/officeDocument/2006/relationships/image" Target="../media/image12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4.jpe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6.jpeg"/><Relationship Id="rId2" Type="http://schemas.openxmlformats.org/officeDocument/2006/relationships/image" Target="../media/image12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8.jpeg"/><Relationship Id="rId4" Type="http://schemas.openxmlformats.org/officeDocument/2006/relationships/image" Target="../media/image127.jpe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0.jpeg"/><Relationship Id="rId2" Type="http://schemas.openxmlformats.org/officeDocument/2006/relationships/image" Target="../media/image12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2.jpeg"/><Relationship Id="rId4" Type="http://schemas.openxmlformats.org/officeDocument/2006/relationships/image" Target="../media/image131.jpe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4.jpeg"/><Relationship Id="rId2" Type="http://schemas.openxmlformats.org/officeDocument/2006/relationships/image" Target="../media/image13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5.jpe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7.jpeg"/><Relationship Id="rId2" Type="http://schemas.openxmlformats.org/officeDocument/2006/relationships/image" Target="../media/image136.jpe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9.jpeg"/><Relationship Id="rId2" Type="http://schemas.openxmlformats.org/officeDocument/2006/relationships/image" Target="../media/image13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1.jpeg"/><Relationship Id="rId4" Type="http://schemas.openxmlformats.org/officeDocument/2006/relationships/image" Target="../media/image140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3.jpeg"/><Relationship Id="rId2" Type="http://schemas.openxmlformats.org/officeDocument/2006/relationships/image" Target="../media/image14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5.jpeg"/><Relationship Id="rId4" Type="http://schemas.openxmlformats.org/officeDocument/2006/relationships/image" Target="../media/image144.jpe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7.jpeg"/><Relationship Id="rId2" Type="http://schemas.openxmlformats.org/officeDocument/2006/relationships/image" Target="../media/image14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9.jpeg"/><Relationship Id="rId4" Type="http://schemas.openxmlformats.org/officeDocument/2006/relationships/image" Target="../media/image148.jpeg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0.jpe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1.jpe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3" Type="http://schemas.openxmlformats.org/officeDocument/2006/relationships/image" Target="../media/image2.gif"/><Relationship Id="rId7" Type="http://schemas.openxmlformats.org/officeDocument/2006/relationships/image" Target="../media/image6.gif"/><Relationship Id="rId12" Type="http://schemas.openxmlformats.org/officeDocument/2006/relationships/image" Target="../media/image11.gif"/><Relationship Id="rId17" Type="http://schemas.openxmlformats.org/officeDocument/2006/relationships/image" Target="../media/image152.png"/><Relationship Id="rId2" Type="http://schemas.openxmlformats.org/officeDocument/2006/relationships/slideLayout" Target="../slideLayouts/slideLayout1.xml"/><Relationship Id="rId16" Type="http://schemas.openxmlformats.org/officeDocument/2006/relationships/image" Target="../media/image15.gif"/><Relationship Id="rId1" Type="http://schemas.openxmlformats.org/officeDocument/2006/relationships/audio" Target="file:///E:\&#1074;&#1099;&#1087;&#1091;&#1089;&#1082;&#1085;&#1086;&#1081;%202017&#1075;\&#1061;&#1088;&#1091;&#1089;&#1090;&#1072;&#1083;&#1100;&#1085;&#1099;&#1081;%20&#1074;&#1072;&#1083;&#1100;&#1089;%20-%209%20&#1075;&#1088;&#1091;&#1087;&#1087;&#1072;.mp3" TargetMode="External"/><Relationship Id="rId6" Type="http://schemas.openxmlformats.org/officeDocument/2006/relationships/image" Target="../media/image5.gif"/><Relationship Id="rId11" Type="http://schemas.openxmlformats.org/officeDocument/2006/relationships/image" Target="../media/image10.gif"/><Relationship Id="rId5" Type="http://schemas.openxmlformats.org/officeDocument/2006/relationships/image" Target="../media/image4.gif"/><Relationship Id="rId15" Type="http://schemas.openxmlformats.org/officeDocument/2006/relationships/image" Target="../media/image14.png"/><Relationship Id="rId10" Type="http://schemas.openxmlformats.org/officeDocument/2006/relationships/image" Target="../media/image9.gif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image" Target="../media/image13.g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gif"/><Relationship Id="rId13" Type="http://schemas.openxmlformats.org/officeDocument/2006/relationships/image" Target="../media/image9.gif"/><Relationship Id="rId18" Type="http://schemas.openxmlformats.org/officeDocument/2006/relationships/image" Target="../media/image14.png"/><Relationship Id="rId3" Type="http://schemas.openxmlformats.org/officeDocument/2006/relationships/audio" Target="file:///E:\&#1074;&#1099;&#1087;&#1091;&#1089;&#1082;&#1085;&#1086;&#1081;%202017&#1075;\&#1044;&#1077;&#1090;&#1089;&#1082;&#1072;&#1103;%20&#1087;&#1077;&#1089;&#1085;&#1103;%20%20-%20&#1059;&#1095;&#1072;&#1090;%20&#1074;%20&#1096;&#1082;&#1086;&#1083;&#1077;%20(&#1084;&#1080;&#1085;&#1091;&#1089;).mp3" TargetMode="External"/><Relationship Id="rId21" Type="http://schemas.openxmlformats.org/officeDocument/2006/relationships/image" Target="../media/image17.png"/><Relationship Id="rId7" Type="http://schemas.openxmlformats.org/officeDocument/2006/relationships/image" Target="../media/image3.png"/><Relationship Id="rId12" Type="http://schemas.openxmlformats.org/officeDocument/2006/relationships/image" Target="../media/image8.png"/><Relationship Id="rId17" Type="http://schemas.openxmlformats.org/officeDocument/2006/relationships/image" Target="../media/image13.gif"/><Relationship Id="rId2" Type="http://schemas.openxmlformats.org/officeDocument/2006/relationships/audio" Target="file:///E:\&#1074;&#1099;&#1087;&#1091;&#1089;&#1082;&#1085;&#1086;&#1081;%202017&#1075;\Vyhod-vypusknikov-torzhestvennaya(muzofon.com).mp3" TargetMode="External"/><Relationship Id="rId16" Type="http://schemas.openxmlformats.org/officeDocument/2006/relationships/image" Target="../media/image12.png"/><Relationship Id="rId20" Type="http://schemas.openxmlformats.org/officeDocument/2006/relationships/image" Target="../media/image16.png"/><Relationship Id="rId1" Type="http://schemas.openxmlformats.org/officeDocument/2006/relationships/tags" Target="../tags/tag2.xml"/><Relationship Id="rId6" Type="http://schemas.openxmlformats.org/officeDocument/2006/relationships/image" Target="../media/image2.gif"/><Relationship Id="rId11" Type="http://schemas.openxmlformats.org/officeDocument/2006/relationships/image" Target="../media/image7.png"/><Relationship Id="rId5" Type="http://schemas.openxmlformats.org/officeDocument/2006/relationships/audio" Target="../media/audio1.wav"/><Relationship Id="rId15" Type="http://schemas.openxmlformats.org/officeDocument/2006/relationships/image" Target="../media/image11.gif"/><Relationship Id="rId10" Type="http://schemas.openxmlformats.org/officeDocument/2006/relationships/image" Target="../media/image6.gif"/><Relationship Id="rId19" Type="http://schemas.openxmlformats.org/officeDocument/2006/relationships/image" Target="../media/image15.gif"/><Relationship Id="rId4" Type="http://schemas.openxmlformats.org/officeDocument/2006/relationships/slideLayout" Target="../slideLayouts/slideLayout1.xml"/><Relationship Id="rId9" Type="http://schemas.openxmlformats.org/officeDocument/2006/relationships/image" Target="../media/image5.gif"/><Relationship Id="rId14" Type="http://schemas.openxmlformats.org/officeDocument/2006/relationships/image" Target="../media/image10.g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Relationship Id="rId5" Type="http://schemas.openxmlformats.org/officeDocument/2006/relationships/image" Target="../media/image27.gif"/><Relationship Id="rId4" Type="http://schemas.openxmlformats.org/officeDocument/2006/relationships/image" Target="../media/image2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3" name="Picture 2" descr="http://anime.wayy.ru/_ph/45/2/240187741.gif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-357188" y="0"/>
            <a:ext cx="9501188" cy="721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Дуга 5"/>
          <p:cNvSpPr/>
          <p:nvPr/>
        </p:nvSpPr>
        <p:spPr>
          <a:xfrm>
            <a:off x="2000250" y="642938"/>
            <a:ext cx="914400" cy="914400"/>
          </a:xfrm>
          <a:prstGeom prst="arc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13315" name="Picture 18" descr="http://img-fotki.yandex.ru/get/6804/181450557.7b/0_ac114_9316616e_XL.pn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286375" y="4143375"/>
            <a:ext cx="3332163" cy="288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6" name="Picture 12" descr="AG00001_"/>
          <p:cNvPicPr>
            <a:picLocks noChangeAspect="1" noChangeArrowheads="1" noCrop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 flipH="1">
            <a:off x="3143250" y="4714875"/>
            <a:ext cx="928688" cy="1289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7" name="Picture 10" descr="http://animo2.ucoz.ru/_ph/91/1/60214379.jpg"/>
          <p:cNvPicPr>
            <a:picLocks noChangeAspect="1" noChangeArrowheads="1" noCrop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2714625" y="3714750"/>
            <a:ext cx="2005013" cy="172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8" name="Picture 32" descr="http://risuem.ucoz.ru/_ld/2/81518900.gif"/>
          <p:cNvPicPr>
            <a:picLocks noChangeAspect="1" noChangeArrowheads="1" noCrop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4500563" y="3275013"/>
            <a:ext cx="785812" cy="1700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9" name="Picture 2" descr="http://img1.liveinternet.ru/images/attach/c/5/85/908/85908465_large_proshhajnsh.gif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214313" y="357188"/>
            <a:ext cx="8382000" cy="5319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20" name="Picture 16" descr="http://img-fotki.yandex.ru/get/9312/56195015.41/0_b4dc7_e156f3f4_XL.png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0" y="3805238"/>
            <a:ext cx="3286125" cy="3052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21" name="Picture 5" descr="C:\Documents and Settings\Антон\Рабочий стол\144967661.gif"/>
          <p:cNvPicPr>
            <a:picLocks noChangeAspect="1" noChangeArrowheads="1" noCrop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 rot="-237113">
            <a:off x="246063" y="2608263"/>
            <a:ext cx="1074737" cy="968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22" name="Picture 8" descr="http://animo2.ucoz.ru/_ph/91/1/415794153.jpg"/>
          <p:cNvPicPr>
            <a:picLocks noChangeAspect="1" noChangeArrowheads="1" noCrop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214313" y="928688"/>
            <a:ext cx="1071562" cy="197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" name="Picture 2" descr="http://animo2.ucoz.ru/_ph/91/2/371560035.gif"/>
          <p:cNvPicPr>
            <a:picLocks noChangeAspect="1" noChangeArrowheads="1" noCrop="1"/>
          </p:cNvPicPr>
          <p:nvPr/>
        </p:nvPicPr>
        <p:blipFill>
          <a:blip r:embed="rId15" cstate="print">
            <a:duotone>
              <a:schemeClr val="accent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 rot="20757426">
            <a:off x="1428978" y="1631941"/>
            <a:ext cx="1250341" cy="1333698"/>
          </a:xfrm>
          <a:prstGeom prst="rect">
            <a:avLst/>
          </a:prstGeom>
          <a:noFill/>
        </p:spPr>
      </p:pic>
      <p:pic>
        <p:nvPicPr>
          <p:cNvPr id="31" name="Picture 24" descr="http://pictures.ucoz.ru/_ph/3/2/196693095.png"/>
          <p:cNvPicPr>
            <a:picLocks noChangeAspect="1" noChangeArrowheads="1"/>
          </p:cNvPicPr>
          <p:nvPr/>
        </p:nvPicPr>
        <p:blipFill>
          <a:blip r:embed="rId16" cstate="print">
            <a:duotone>
              <a:prstClr val="black"/>
              <a:srgbClr val="FFFF00">
                <a:tint val="45000"/>
                <a:satMod val="400000"/>
              </a:srgbClr>
            </a:duotone>
          </a:blip>
          <a:srcRect/>
          <a:stretch>
            <a:fillRect/>
          </a:stretch>
        </p:blipFill>
        <p:spPr bwMode="auto">
          <a:xfrm>
            <a:off x="7215206" y="2857496"/>
            <a:ext cx="1714512" cy="1714512"/>
          </a:xfrm>
          <a:prstGeom prst="rect">
            <a:avLst/>
          </a:prstGeom>
          <a:noFill/>
        </p:spPr>
      </p:pic>
      <p:pic>
        <p:nvPicPr>
          <p:cNvPr id="13325" name="Picture 5" descr="C:\Documents and Settings\Антон\Рабочий стол\144967661.gif"/>
          <p:cNvPicPr>
            <a:picLocks noChangeAspect="1" noChangeArrowheads="1" noCrop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 rot="21362887" flipH="1">
            <a:off x="7810500" y="1601788"/>
            <a:ext cx="900113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26" name="Picture 30" descr="http://knap.ucoz.ru/_pu/0/21267982.gif"/>
          <p:cNvPicPr>
            <a:picLocks noChangeAspect="1" noChangeArrowheads="1" noCrop="1"/>
          </p:cNvPicPr>
          <p:nvPr/>
        </p:nvPicPr>
        <p:blipFill>
          <a:blip r:embed="rId17"/>
          <a:srcRect/>
          <a:stretch>
            <a:fillRect/>
          </a:stretch>
        </p:blipFill>
        <p:spPr bwMode="auto">
          <a:xfrm>
            <a:off x="7215188" y="5035550"/>
            <a:ext cx="1500187" cy="182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27" name="Picture 12" descr="AG00001_"/>
          <p:cNvPicPr>
            <a:picLocks noChangeAspect="1" noChangeArrowheads="1" noCrop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8143875" y="4214813"/>
            <a:ext cx="1330325" cy="1535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28" name="Picture 22" descr="http://pictures.ucoz.ru/_ph/3/2/301119792.png"/>
          <p:cNvPicPr>
            <a:picLocks noChangeAspect="1" noChangeArrowheads="1"/>
          </p:cNvPicPr>
          <p:nvPr/>
        </p:nvPicPr>
        <p:blipFill>
          <a:blip r:embed="rId18"/>
          <a:srcRect/>
          <a:stretch>
            <a:fillRect/>
          </a:stretch>
        </p:blipFill>
        <p:spPr bwMode="auto">
          <a:xfrm>
            <a:off x="3286125" y="4572000"/>
            <a:ext cx="1708150" cy="171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29" name="Picture 12" descr="AG00001_"/>
          <p:cNvPicPr>
            <a:picLocks noChangeAspect="1" noChangeArrowheads="1" noCrop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6215063" y="5643563"/>
            <a:ext cx="1052512" cy="1214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30" name="Picture 12" descr="AG00001_"/>
          <p:cNvPicPr>
            <a:picLocks noChangeAspect="1" noChangeArrowheads="1" noCrop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5500688" y="5000625"/>
            <a:ext cx="1330325" cy="1535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31" name="Picture 2" descr="http://extracafe.rs/_fr/8/0865171.gif"/>
          <p:cNvPicPr>
            <a:picLocks noChangeAspect="1" noChangeArrowheads="1" noCrop="1"/>
          </p:cNvPicPr>
          <p:nvPr/>
        </p:nvPicPr>
        <p:blipFill>
          <a:blip r:embed="rId19"/>
          <a:srcRect/>
          <a:stretch>
            <a:fillRect/>
          </a:stretch>
        </p:blipFill>
        <p:spPr bwMode="auto">
          <a:xfrm>
            <a:off x="5357813" y="1143000"/>
            <a:ext cx="2857500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2" name="Прямоугольник 41"/>
          <p:cNvSpPr/>
          <p:nvPr/>
        </p:nvSpPr>
        <p:spPr>
          <a:xfrm>
            <a:off x="0" y="214290"/>
            <a:ext cx="9016506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i="1" cap="all" dirty="0">
                <a:ln w="9000" cmpd="sng">
                  <a:solidFill>
                    <a:srgbClr val="002060"/>
                  </a:solidFill>
                  <a:prstDash val="solid"/>
                </a:ln>
                <a:solidFill>
                  <a:srgbClr val="FFFF0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reflection blurRad="12700" stA="28000" endPos="45000" dist="1000" dir="5400000" sy="-100000" algn="bl" rotWithShape="0"/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ru-RU" sz="3600" b="1" i="1" cap="all" dirty="0" err="1">
                <a:ln w="9000" cmpd="sng">
                  <a:solidFill>
                    <a:srgbClr val="002060"/>
                  </a:solidFill>
                  <a:prstDash val="solid"/>
                </a:ln>
                <a:solidFill>
                  <a:srgbClr val="FFFF0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reflection blurRad="12700" stA="28000" endPos="45000" dist="1000" dir="5400000" sy="-100000" algn="bl" rotWithShape="0"/>
                </a:effectLst>
                <a:latin typeface="Arial" pitchFamily="34" charset="0"/>
                <a:cs typeface="Arial" pitchFamily="34" charset="0"/>
              </a:rPr>
              <a:t>ПРОЩАние</a:t>
            </a:r>
            <a:r>
              <a:rPr lang="ru-RU" sz="3600" b="1" i="1" cap="all" dirty="0">
                <a:ln w="9000" cmpd="sng">
                  <a:solidFill>
                    <a:srgbClr val="002060"/>
                  </a:solidFill>
                  <a:prstDash val="solid"/>
                </a:ln>
                <a:solidFill>
                  <a:srgbClr val="FFFF0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reflection blurRad="12700" stA="28000" endPos="45000" dist="1000" dir="5400000" sy="-100000" algn="bl" rotWithShape="0"/>
                </a:effectLst>
                <a:latin typeface="Arial" pitchFamily="34" charset="0"/>
                <a:cs typeface="Arial" pitchFamily="34" charset="0"/>
              </a:rPr>
              <a:t> с </a:t>
            </a:r>
            <a:r>
              <a:rPr lang="ru-RU" sz="3600" b="1" i="1" cap="all" dirty="0" err="1">
                <a:ln w="9000" cmpd="sng">
                  <a:solidFill>
                    <a:srgbClr val="002060"/>
                  </a:solidFill>
                  <a:prstDash val="solid"/>
                </a:ln>
                <a:solidFill>
                  <a:srgbClr val="FFFF0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reflection blurRad="12700" stA="28000" endPos="45000" dist="1000" dir="5400000" sy="-100000" algn="bl" rotWithShape="0"/>
                </a:effectLst>
                <a:latin typeface="Arial" pitchFamily="34" charset="0"/>
                <a:cs typeface="Arial" pitchFamily="34" charset="0"/>
              </a:rPr>
              <a:t>НАЧАЛЬНой</a:t>
            </a:r>
            <a:r>
              <a:rPr lang="ru-RU" sz="3600" b="1" i="1" cap="all" dirty="0">
                <a:ln w="9000" cmpd="sng">
                  <a:solidFill>
                    <a:srgbClr val="002060"/>
                  </a:solidFill>
                  <a:prstDash val="solid"/>
                </a:ln>
                <a:solidFill>
                  <a:srgbClr val="FFFF0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reflection blurRad="12700" stA="28000" endPos="45000" dist="1000" dir="5400000" sy="-100000" algn="bl" rotWithShape="0"/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ru-RU" sz="3600" b="1" i="1" cap="all" dirty="0" err="1">
                <a:ln w="9000" cmpd="sng">
                  <a:solidFill>
                    <a:srgbClr val="002060"/>
                  </a:solidFill>
                  <a:prstDash val="solid"/>
                </a:ln>
                <a:solidFill>
                  <a:srgbClr val="FFFF0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reflection blurRad="12700" stA="28000" endPos="45000" dist="1000" dir="5400000" sy="-100000" algn="bl" rotWithShape="0"/>
                </a:effectLst>
                <a:latin typeface="Arial" pitchFamily="34" charset="0"/>
                <a:cs typeface="Arial" pitchFamily="34" charset="0"/>
              </a:rPr>
              <a:t>ШКОЛой</a:t>
            </a:r>
            <a:r>
              <a:rPr lang="ru-RU" sz="3600" b="1" i="1" cap="all" dirty="0">
                <a:ln w="9000" cmpd="sng">
                  <a:solidFill>
                    <a:srgbClr val="002060"/>
                  </a:solidFill>
                  <a:prstDash val="solid"/>
                </a:ln>
                <a:solidFill>
                  <a:srgbClr val="FFFF0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reflection blurRad="12700" stA="28000" endPos="45000" dist="1000" dir="5400000" sy="-100000" algn="bl" rotWithShape="0"/>
                </a:effectLst>
                <a:latin typeface="Arial" pitchFamily="34" charset="0"/>
                <a:cs typeface="Arial" pitchFamily="34" charset="0"/>
              </a:rPr>
              <a:t>!</a:t>
            </a:r>
          </a:p>
        </p:txBody>
      </p:sp>
      <p:pic>
        <p:nvPicPr>
          <p:cNvPr id="13333" name="Picture 10" descr="http://animo2.ucoz.ru/_ph/91/1/60214379.jpg"/>
          <p:cNvPicPr>
            <a:picLocks noChangeAspect="1" noChangeArrowheads="1" noCrop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4286250" y="5129213"/>
            <a:ext cx="2005013" cy="1728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" name="Vyhod-vypusknikov-torzhestvennaya(muzofon.com)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20"/>
          <a:srcRect/>
          <a:stretch>
            <a:fillRect/>
          </a:stretch>
        </p:blipFill>
        <p:spPr bwMode="auto">
          <a:xfrm>
            <a:off x="8572500" y="6553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" name="Детская песня  - Учат в школе (минус).mp3">
            <a:hlinkClick r:id="" action="ppaction://media"/>
          </p:cNvPr>
          <p:cNvPicPr>
            <a:picLocks noRot="1" noChangeAspect="1"/>
          </p:cNvPicPr>
          <p:nvPr>
            <a:audioFile r:link="rId3"/>
          </p:nvPr>
        </p:nvPicPr>
        <p:blipFill>
          <a:blip r:embed="rId21"/>
          <a:srcRect/>
          <a:stretch>
            <a:fillRect/>
          </a:stretch>
        </p:blipFill>
        <p:spPr bwMode="auto">
          <a:xfrm>
            <a:off x="8675688" y="587692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tags r:id="rId1"/>
    </p:custDataLst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" fill="hold"/>
                                        <p:tgtEl>
                                          <p:spTgt spid="2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audio>
              <p:cMediaNode vol="80000" numSld="6">
                <p:cTn id="13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9"/>
                </p:tgtEl>
              </p:cMediaNode>
            </p:audi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134978" fill="hold"/>
                                        <p:tgtEl>
                                          <p:spTgt spid="3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audio>
              <p:cMediaNode>
                <p:cTn id="1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0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Picture 2" descr="http://bygaga.com.ua/uploads/posts/2013-08/1375809811_otkritki_i_kartinki_na_1_sentyabrya_56-195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6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2" name="Picture 2" descr="http://extracafe.rs/_fr/8/0865171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214688" y="3714750"/>
            <a:ext cx="2714625" cy="2714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3" name="Picture 12" descr="http://animacii.ucoz.ru/_ph/132/2/287361468.gif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500813" y="-500063"/>
            <a:ext cx="3063875" cy="3071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zvonok_v_shkole_-_zvuk_zvonka_(zaycev.net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/>
          <a:stretch>
            <a:fillRect/>
          </a:stretch>
        </p:blipFill>
        <p:spPr>
          <a:xfrm>
            <a:off x="8572528" y="6215082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164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Содержимое 4" descr="53526-3.jpg"/>
          <p:cNvPicPr>
            <a:picLocks noGrp="1" noChangeAspect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7" name="Прямоугольник 6"/>
          <p:cNvSpPr/>
          <p:nvPr/>
        </p:nvSpPr>
        <p:spPr>
          <a:xfrm>
            <a:off x="285720" y="5143512"/>
            <a:ext cx="8393016" cy="1200329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7200" b="1" cap="all" dirty="0">
                <a:ln/>
                <a:solidFill>
                  <a:srgbClr val="FFFF0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ЧТЕНИЕ</a:t>
            </a:r>
          </a:p>
        </p:txBody>
      </p:sp>
      <p:pic>
        <p:nvPicPr>
          <p:cNvPr id="8" name="Picture 3" descr="C:\Users\Admin\Pictures\2cvkyzhu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90575" y="428604"/>
            <a:ext cx="8353425" cy="495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-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rcRect/>
          <a:stretch>
            <a:fillRect/>
          </a:stretch>
        </p:blipFill>
        <p:spPr bwMode="auto">
          <a:xfrm>
            <a:off x="8286750" y="614362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" dur="50016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Picture 2" descr="https://multiurok.ru/img/123428/image_54d6fde56493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1563" y="190500"/>
            <a:ext cx="6929437" cy="6381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7" name="Picture 2" descr="https://i.ytimg.com/vi/6O7vBDsHbdA/maxresdefault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88" y="285750"/>
            <a:ext cx="8358187" cy="6269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1" name="Picture 2" descr="http://zoozel.ru/gallery/images/896842_russkaya-skazka-masha-i-medved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5813" y="428625"/>
            <a:ext cx="7643812" cy="6143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5" name="Picture 2" descr="https://www.golddisk.ru/goods_img/67/6774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38" y="285750"/>
            <a:ext cx="8001000" cy="6143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9F1D86"/>
            </a:gs>
            <a:gs pos="25000">
              <a:srgbClr val="BB359E"/>
            </a:gs>
            <a:gs pos="100000">
              <a:srgbClr val="DF67D6"/>
            </a:gs>
          </a:gsLst>
          <a:path path="circle">
            <a:fillToRect l="10000" t="110000" r="1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M:\28131967(1)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00188" y="857250"/>
            <a:ext cx="6215062" cy="6000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люс 7"/>
          <p:cNvSpPr/>
          <p:nvPr/>
        </p:nvSpPr>
        <p:spPr>
          <a:xfrm>
            <a:off x="7643813" y="1500188"/>
            <a:ext cx="1214437" cy="1143000"/>
          </a:xfrm>
          <a:prstGeom prst="mathPl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9" name="Минус 8"/>
          <p:cNvSpPr/>
          <p:nvPr/>
        </p:nvSpPr>
        <p:spPr>
          <a:xfrm>
            <a:off x="6143625" y="4357688"/>
            <a:ext cx="1128713" cy="1000125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10" name="Умножение 9"/>
          <p:cNvSpPr/>
          <p:nvPr/>
        </p:nvSpPr>
        <p:spPr>
          <a:xfrm>
            <a:off x="2071688" y="4929188"/>
            <a:ext cx="1000125" cy="985837"/>
          </a:xfrm>
          <a:prstGeom prst="mathMultiply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11" name="Деление 10"/>
          <p:cNvSpPr/>
          <p:nvPr/>
        </p:nvSpPr>
        <p:spPr>
          <a:xfrm>
            <a:off x="357188" y="5143500"/>
            <a:ext cx="1143000" cy="1128713"/>
          </a:xfrm>
          <a:prstGeom prst="mathDivid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16" name="Волна 15"/>
          <p:cNvSpPr/>
          <p:nvPr/>
        </p:nvSpPr>
        <p:spPr>
          <a:xfrm>
            <a:off x="0" y="0"/>
            <a:ext cx="9144000" cy="1221561"/>
          </a:xfrm>
          <a:prstGeom prst="wav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800" b="1" dirty="0">
              <a:solidFill>
                <a:schemeClr val="tx1">
                  <a:lumMod val="95000"/>
                  <a:lumOff val="5000"/>
                </a:schemeClr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27658" name="Picture 2" descr="http://animo2.ucoz.ru/_ph/91/2/371560035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-842574">
            <a:off x="139700" y="3557588"/>
            <a:ext cx="2422525" cy="145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9" name="Picture 6" descr="http://animo2.ucoz.ru/_ph/91/1/617311179.jpg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786563" y="3000375"/>
            <a:ext cx="2173287" cy="1273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60" name="Picture 8" descr="http://animo2.ucoz.ru/_ph/91/1/415794153.jpg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0" y="1214438"/>
            <a:ext cx="2286000" cy="2365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61" name="Picture 10" descr="http://animo2.ucoz.ru/_ph/91/1/60214379.jpg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786563" y="4857750"/>
            <a:ext cx="2673350" cy="1511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Прямоугольник 11"/>
          <p:cNvSpPr/>
          <p:nvPr/>
        </p:nvSpPr>
        <p:spPr>
          <a:xfrm>
            <a:off x="1857356" y="214290"/>
            <a:ext cx="5641288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МАТЕМАТИКА</a:t>
            </a:r>
            <a:endParaRPr lang="ru-RU" sz="5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+mn-lt"/>
              <a:cs typeface="+mn-cs"/>
            </a:endParaRPr>
          </a:p>
        </p:txBody>
      </p:sp>
    </p:spTree>
  </p:cSld>
  <p:clrMapOvr>
    <a:masterClrMapping/>
  </p:clrMapOvr>
  <p:transition spd="med"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500166" y="428604"/>
            <a:ext cx="6286543" cy="1323439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Конкурс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 «Быстро отвечай»</a:t>
            </a: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1143000" y="2143125"/>
            <a:ext cx="4125913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Char char="v"/>
            </a:pPr>
            <a:r>
              <a:rPr lang="ru-RU" sz="2400">
                <a:latin typeface="Constantia" pitchFamily="18" charset="0"/>
              </a:rPr>
              <a:t> Сколько козлят съел волк?  </a:t>
            </a: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1143000" y="1714500"/>
            <a:ext cx="6643688" cy="452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ts val="2875"/>
              </a:lnSpc>
              <a:buFont typeface="Wingdings" pitchFamily="2" charset="2"/>
              <a:buChar char="v"/>
            </a:pPr>
            <a:r>
              <a:rPr lang="ru-RU" sz="2400">
                <a:latin typeface="Constantia" pitchFamily="18" charset="0"/>
              </a:rPr>
              <a:t> Как называется наука о числах? </a:t>
            </a: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1143000" y="2571750"/>
            <a:ext cx="7215188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ts val="2875"/>
              </a:lnSpc>
              <a:buFont typeface="Wingdings" pitchFamily="2" charset="2"/>
              <a:buChar char="v"/>
            </a:pPr>
            <a:r>
              <a:rPr lang="ru-RU" sz="2400">
                <a:latin typeface="Constantia" pitchFamily="18" charset="0"/>
              </a:rPr>
              <a:t> Какая геометрическая фигура имеет три угла?  </a:t>
            </a:r>
          </a:p>
          <a:p>
            <a:pPr>
              <a:lnSpc>
                <a:spcPts val="2875"/>
              </a:lnSpc>
            </a:pPr>
            <a:endParaRPr lang="ru-RU" sz="2400">
              <a:latin typeface="Constantia" pitchFamily="18" charset="0"/>
            </a:endParaRP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1143000" y="3000375"/>
            <a:ext cx="4537075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Char char="v"/>
            </a:pPr>
            <a:r>
              <a:rPr lang="ru-RU" sz="2400">
                <a:latin typeface="Constantia" pitchFamily="18" charset="0"/>
              </a:rPr>
              <a:t> Сколько в двух неделях дней? </a:t>
            </a:r>
          </a:p>
          <a:p>
            <a:endParaRPr lang="ru-RU" sz="2400">
              <a:latin typeface="Constantia" pitchFamily="18" charset="0"/>
            </a:endParaRP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1143000" y="3429000"/>
            <a:ext cx="4897438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Char char="v"/>
            </a:pPr>
            <a:r>
              <a:rPr lang="ru-RU" sz="2400">
                <a:latin typeface="Constantia" pitchFamily="18" charset="0"/>
              </a:rPr>
              <a:t> Как называется знак сложения?   </a:t>
            </a:r>
          </a:p>
          <a:p>
            <a:endParaRPr lang="ru-RU" sz="2400">
              <a:latin typeface="Constantia" pitchFamily="18" charset="0"/>
            </a:endParaRP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1143000" y="3857625"/>
            <a:ext cx="4670425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Char char="v"/>
            </a:pPr>
            <a:r>
              <a:rPr lang="ru-RU" sz="2400">
                <a:latin typeface="Constantia" pitchFamily="18" charset="0"/>
              </a:rPr>
              <a:t> Сколько хвостов у семи китов?  </a:t>
            </a:r>
          </a:p>
          <a:p>
            <a:endParaRPr lang="ru-RU" sz="2400">
              <a:latin typeface="Constantia" pitchFamily="18" charset="0"/>
            </a:endParaRP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1143000" y="4286250"/>
            <a:ext cx="4308475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Char char="v"/>
            </a:pPr>
            <a:r>
              <a:rPr lang="ru-RU" sz="2400">
                <a:latin typeface="Constantia" pitchFamily="18" charset="0"/>
              </a:rPr>
              <a:t> Сколько носов у двух псов?   </a:t>
            </a:r>
          </a:p>
          <a:p>
            <a:endParaRPr lang="ru-RU" sz="2400">
              <a:latin typeface="Constantia" pitchFamily="18" charset="0"/>
            </a:endParaRP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1143000" y="4714875"/>
            <a:ext cx="7715250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Wingdings" pitchFamily="2" charset="2"/>
              <a:buChar char="v"/>
            </a:pPr>
            <a:r>
              <a:rPr lang="ru-RU" sz="2400">
                <a:latin typeface="Constantia" pitchFamily="18" charset="0"/>
              </a:rPr>
              <a:t> Сколько пальчиков на руках у двух мальчиков? </a:t>
            </a:r>
          </a:p>
          <a:p>
            <a:endParaRPr lang="ru-RU" sz="2400">
              <a:latin typeface="Constantia" pitchFamily="18" charset="0"/>
            </a:endParaRPr>
          </a:p>
        </p:txBody>
      </p:sp>
      <p:sp>
        <p:nvSpPr>
          <p:cNvPr id="28682" name="TextBox 13"/>
          <p:cNvSpPr txBox="1">
            <a:spLocks noChangeArrowheads="1"/>
          </p:cNvSpPr>
          <p:nvPr/>
        </p:nvSpPr>
        <p:spPr bwMode="auto">
          <a:xfrm>
            <a:off x="1143000" y="5143500"/>
            <a:ext cx="338138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>
                <a:latin typeface="Constantia" pitchFamily="18" charset="0"/>
              </a:rPr>
              <a:t>  </a:t>
            </a:r>
          </a:p>
          <a:p>
            <a:endParaRPr lang="ru-RU" sz="2400">
              <a:latin typeface="Constantia" pitchFamily="18" charset="0"/>
            </a:endParaRPr>
          </a:p>
        </p:txBody>
      </p:sp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1143000" y="5072063"/>
            <a:ext cx="7286625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Wingdings" pitchFamily="2" charset="2"/>
              <a:buChar char="v"/>
            </a:pPr>
            <a:r>
              <a:rPr lang="ru-RU" sz="2400">
                <a:latin typeface="Constantia" pitchFamily="18" charset="0"/>
              </a:rPr>
              <a:t>Стоит в поле дуб. На дубе 8 веток на каждой по 2 сливы. Сколько слив на дубе?</a:t>
            </a: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8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9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5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6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2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3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9" dur="80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0" dur="80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1" dur="80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6" dur="80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7" dur="80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8" dur="80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3" dur="80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4" dur="80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5" dur="80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3399"/>
            </a:gs>
            <a:gs pos="25000">
              <a:srgbClr val="FF6633"/>
            </a:gs>
            <a:gs pos="50000">
              <a:srgbClr val="FFFF00"/>
            </a:gs>
            <a:gs pos="75000">
              <a:srgbClr val="01A78F"/>
            </a:gs>
            <a:gs pos="100000">
              <a:srgbClr val="3366FF"/>
            </a:gs>
          </a:gsLst>
          <a:lin ang="162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8" descr="http://img-fotki.yandex.ru/get/4516/svetlera.4c4/0_68ceb_c0523558_L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2286000"/>
            <a:ext cx="2641600" cy="2659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699" name="Picture 14" descr="http://img-fotki.yandex.ru/get/5304/svetlera.4c3/0_68cd3_6edb9e94_L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500188" y="2857500"/>
            <a:ext cx="2833687" cy="2833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0" name="Picture 10" descr="http://img-fotki.yandex.ru/get/4809/milkamilkina.1b5/0_9e920_3740232a_XL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714750" y="2643188"/>
            <a:ext cx="2909888" cy="2197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1" name="Picture 16" descr="http://s5.postimg.org/4dc5jxc4n/image.pn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786438" y="2428875"/>
            <a:ext cx="3143250" cy="314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Прямоугольник 16"/>
          <p:cNvSpPr/>
          <p:nvPr/>
        </p:nvSpPr>
        <p:spPr>
          <a:xfrm>
            <a:off x="1571604" y="785794"/>
            <a:ext cx="6263831" cy="156966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9600" b="1" cap="all" dirty="0">
                <a:ln w="0"/>
                <a:solidFill>
                  <a:srgbClr val="B8229B"/>
                </a:solidFill>
                <a:effectLst>
                  <a:reflection blurRad="12700" stA="50000" endPos="50000" dist="5000" dir="5400000" sy="-100000" rotWithShape="0"/>
                </a:effectLst>
                <a:latin typeface="+mn-lt"/>
                <a:cs typeface="+mn-cs"/>
              </a:rPr>
              <a:t>Русский</a:t>
            </a:r>
          </a:p>
        </p:txBody>
      </p:sp>
      <p:pic>
        <p:nvPicPr>
          <p:cNvPr id="29703" name="Picture 24" descr="http://fantasyflash.ru/anime/book/image/book17.gif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572000" y="4643438"/>
            <a:ext cx="2517775" cy="1919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4" name="Picture 26" descr="http://www.tau.ac.il/~ayali/arg-a-5O-tRyA.gif"/>
          <p:cNvPicPr>
            <a:picLocks noChangeAspect="1" noChangeArrowheads="1" noCrop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0" y="428625"/>
            <a:ext cx="1973263" cy="185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5" name="Picture 28" descr="http://animoving.ru/responder/img/school.gif"/>
          <p:cNvPicPr>
            <a:picLocks noChangeAspect="1" noChangeArrowheads="1" noCrop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357188" y="4286250"/>
            <a:ext cx="4286250" cy="2190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6" name="Picture 30" descr="Буква R"/>
          <p:cNvPicPr>
            <a:picLocks noChangeAspect="1" noChangeArrowheads="1" noCrop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 flipH="1">
            <a:off x="7088188" y="428625"/>
            <a:ext cx="2055812" cy="1643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Rectangle 1"/>
          <p:cNvSpPr>
            <a:spLocks noChangeArrowheads="1"/>
          </p:cNvSpPr>
          <p:nvPr/>
        </p:nvSpPr>
        <p:spPr bwMode="auto">
          <a:xfrm>
            <a:off x="250825" y="549275"/>
            <a:ext cx="6624638" cy="4830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ru-RU" sz="4400" i="1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Дорагие рибята!</a:t>
            </a:r>
          </a:p>
          <a:p>
            <a:pPr algn="ctr"/>
            <a:r>
              <a:rPr lang="ru-RU" sz="440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/>
            </a:r>
            <a:br>
              <a:rPr lang="ru-RU" sz="4400"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lang="ru-RU" sz="4400" i="1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Я рат поздравить вас с</a:t>
            </a:r>
          </a:p>
          <a:p>
            <a:pPr algn="ctr"/>
            <a:endParaRPr lang="ru-RU" sz="4400" i="1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algn="ctr"/>
            <a:r>
              <a:rPr lang="ru-RU" sz="4400" i="1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празником. Желаю вам</a:t>
            </a:r>
          </a:p>
          <a:p>
            <a:pPr algn="ctr"/>
            <a:endParaRPr lang="ru-RU" sz="4400" i="1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algn="ctr"/>
            <a:r>
              <a:rPr lang="ru-RU" sz="4400" i="1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хорашо повиселиться.</a:t>
            </a:r>
            <a:r>
              <a:rPr lang="ru-RU" sz="440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</a:p>
        </p:txBody>
      </p:sp>
      <p:pic>
        <p:nvPicPr>
          <p:cNvPr id="30722" name="Picture 3" descr="https://proxy.imgsmail.ru/?h=CbhDLX_qa70TVrzcKJkjEA&amp;e=1441437517&amp;url171=aW1hZ2Uuc2VuZHNheS5ydS9pbWFnZS9wZXJzcGVrdGl2YW9tc2svY2tlLzIwMTUwOS8wMTE2MDIvbmV6bmFpa2EucG5n&amp;email=nosh60%40mail.ru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227763" y="2708275"/>
            <a:ext cx="2916237" cy="385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5" name="Прямая соединительная линия 4"/>
          <p:cNvCxnSpPr/>
          <p:nvPr/>
        </p:nvCxnSpPr>
        <p:spPr>
          <a:xfrm>
            <a:off x="3924300" y="836613"/>
            <a:ext cx="215900" cy="360362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3851275" y="0"/>
            <a:ext cx="495300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4800" b="1">
                <a:solidFill>
                  <a:srgbClr val="FF0000"/>
                </a:solidFill>
                <a:latin typeface="Constantia" pitchFamily="18" charset="0"/>
              </a:rPr>
              <a:t>е</a:t>
            </a:r>
          </a:p>
        </p:txBody>
      </p:sp>
      <p:cxnSp>
        <p:nvCxnSpPr>
          <p:cNvPr id="13" name="Прямая соединительная линия 12"/>
          <p:cNvCxnSpPr/>
          <p:nvPr/>
        </p:nvCxnSpPr>
        <p:spPr>
          <a:xfrm>
            <a:off x="2484438" y="908050"/>
            <a:ext cx="215900" cy="288925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2339975" y="0"/>
            <a:ext cx="514350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4800" b="1">
                <a:solidFill>
                  <a:srgbClr val="FF0000"/>
                </a:solidFill>
                <a:latin typeface="Constantia" pitchFamily="18" charset="0"/>
              </a:rPr>
              <a:t>о</a:t>
            </a:r>
          </a:p>
        </p:txBody>
      </p:sp>
      <p:cxnSp>
        <p:nvCxnSpPr>
          <p:cNvPr id="18" name="Прямая соединительная линия 17"/>
          <p:cNvCxnSpPr/>
          <p:nvPr/>
        </p:nvCxnSpPr>
        <p:spPr>
          <a:xfrm>
            <a:off x="1835150" y="2205038"/>
            <a:ext cx="360363" cy="43180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1692275" y="1412875"/>
            <a:ext cx="4826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4000" b="1">
                <a:solidFill>
                  <a:srgbClr val="FF0000"/>
                </a:solidFill>
                <a:latin typeface="Constantia" pitchFamily="18" charset="0"/>
              </a:rPr>
              <a:t>д</a:t>
            </a:r>
          </a:p>
        </p:txBody>
      </p:sp>
      <p:sp>
        <p:nvSpPr>
          <p:cNvPr id="25" name="TextBox 24"/>
          <p:cNvSpPr txBox="1">
            <a:spLocks noChangeArrowheads="1"/>
          </p:cNvSpPr>
          <p:nvPr/>
        </p:nvSpPr>
        <p:spPr bwMode="auto">
          <a:xfrm>
            <a:off x="1692275" y="2781300"/>
            <a:ext cx="512763" cy="768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4400" b="1">
                <a:solidFill>
                  <a:srgbClr val="FF0000"/>
                </a:solidFill>
                <a:latin typeface="Constantia" pitchFamily="18" charset="0"/>
              </a:rPr>
              <a:t>д</a:t>
            </a:r>
          </a:p>
        </p:txBody>
      </p:sp>
      <p:cxnSp>
        <p:nvCxnSpPr>
          <p:cNvPr id="27" name="Прямая соединительная линия 26"/>
          <p:cNvCxnSpPr/>
          <p:nvPr/>
        </p:nvCxnSpPr>
        <p:spPr>
          <a:xfrm>
            <a:off x="1763713" y="4868863"/>
            <a:ext cx="215900" cy="360362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Box 32"/>
          <p:cNvSpPr txBox="1">
            <a:spLocks noChangeArrowheads="1"/>
          </p:cNvSpPr>
          <p:nvPr/>
        </p:nvSpPr>
        <p:spPr bwMode="auto">
          <a:xfrm>
            <a:off x="1619250" y="4076700"/>
            <a:ext cx="487363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4400" b="1">
                <a:solidFill>
                  <a:srgbClr val="FF0000"/>
                </a:solidFill>
                <a:latin typeface="Constantia" pitchFamily="18" charset="0"/>
              </a:rPr>
              <a:t>о</a:t>
            </a:r>
          </a:p>
        </p:txBody>
      </p:sp>
      <p:cxnSp>
        <p:nvCxnSpPr>
          <p:cNvPr id="35" name="Прямая соединительная линия 34"/>
          <p:cNvCxnSpPr/>
          <p:nvPr/>
        </p:nvCxnSpPr>
        <p:spPr>
          <a:xfrm>
            <a:off x="3779838" y="4868863"/>
            <a:ext cx="215900" cy="43180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xtBox 38"/>
          <p:cNvSpPr txBox="1">
            <a:spLocks noChangeArrowheads="1"/>
          </p:cNvSpPr>
          <p:nvPr/>
        </p:nvSpPr>
        <p:spPr bwMode="auto">
          <a:xfrm>
            <a:off x="3635375" y="4005263"/>
            <a:ext cx="495300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4800" b="1">
                <a:solidFill>
                  <a:srgbClr val="FF0000"/>
                </a:solidFill>
                <a:latin typeface="Constantia" pitchFamily="18" charset="0"/>
              </a:rPr>
              <a:t>е</a:t>
            </a: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6" grpId="0"/>
      <p:bldP spid="24" grpId="0"/>
      <p:bldP spid="25" grpId="0"/>
      <p:bldP spid="33" grpId="0"/>
      <p:bldP spid="3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Рисунок 1" descr="http://www.design-warez.ru/uploads/posts/2010-08/1282668322_shkolnaya-pozdravitelnaya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38" name="TextBox 3"/>
          <p:cNvSpPr txBox="1">
            <a:spLocks noChangeArrowheads="1"/>
          </p:cNvSpPr>
          <p:nvPr/>
        </p:nvSpPr>
        <p:spPr bwMode="auto">
          <a:xfrm>
            <a:off x="323850" y="2492375"/>
            <a:ext cx="3571875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 b="1" dirty="0" smtClean="0">
                <a:solidFill>
                  <a:srgbClr val="002060"/>
                </a:solidFill>
                <a:cs typeface="Times New Roman" pitchFamily="18" charset="0"/>
              </a:rPr>
              <a:t>Роман</a:t>
            </a:r>
            <a:endParaRPr lang="ru-RU" sz="3200" b="1" dirty="0">
              <a:solidFill>
                <a:srgbClr val="002060"/>
              </a:solidFill>
              <a:cs typeface="Times New Roman" pitchFamily="18" charset="0"/>
            </a:endParaRPr>
          </a:p>
          <a:p>
            <a:r>
              <a:rPr lang="ru-RU" sz="3200" b="1" dirty="0" smtClean="0">
                <a:solidFill>
                  <a:srgbClr val="002060"/>
                </a:solidFill>
                <a:cs typeface="Times New Roman" pitchFamily="18" charset="0"/>
              </a:rPr>
              <a:t>Плешаков</a:t>
            </a:r>
            <a:endParaRPr lang="ru-RU" sz="3200" b="1" dirty="0">
              <a:solidFill>
                <a:srgbClr val="002060"/>
              </a:solidFill>
              <a:cs typeface="Times New Roman" pitchFamily="18" charset="0"/>
            </a:endParaRPr>
          </a:p>
        </p:txBody>
      </p:sp>
      <p:pic>
        <p:nvPicPr>
          <p:cNvPr id="2" name="Picture 2" descr="E:\новые фото\IMG_081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28992" y="857232"/>
            <a:ext cx="4500594" cy="4214842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3276600" y="2276475"/>
            <a:ext cx="1068388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4000" b="1">
                <a:latin typeface="Times New Roman" pitchFamily="18" charset="0"/>
                <a:cs typeface="Times New Roman" pitchFamily="18" charset="0"/>
              </a:rPr>
              <a:t>Мы</a:t>
            </a:r>
          </a:p>
        </p:txBody>
      </p:sp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827088" y="620713"/>
            <a:ext cx="268605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4000" b="1">
                <a:latin typeface="Times New Roman" pitchFamily="18" charset="0"/>
                <a:cs typeface="Times New Roman" pitchFamily="18" charset="0"/>
              </a:rPr>
              <a:t>переходим</a:t>
            </a: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6372225" y="908050"/>
            <a:ext cx="576263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 b="1">
                <a:latin typeface="Times New Roman" pitchFamily="18" charset="0"/>
                <a:cs typeface="Times New Roman" pitchFamily="18" charset="0"/>
              </a:rPr>
              <a:t>в</a:t>
            </a: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971550" y="1700213"/>
            <a:ext cx="170497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4000" b="1">
                <a:latin typeface="Times New Roman" pitchFamily="18" charset="0"/>
                <a:cs typeface="Times New Roman" pitchFamily="18" charset="0"/>
              </a:rPr>
              <a:t>пятый</a:t>
            </a: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3995738" y="1196975"/>
            <a:ext cx="147955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4000" b="1">
                <a:latin typeface="Times New Roman" pitchFamily="18" charset="0"/>
                <a:cs typeface="Times New Roman" pitchFamily="18" charset="0"/>
              </a:rPr>
              <a:t>класс</a:t>
            </a: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6227763" y="1989138"/>
            <a:ext cx="379412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600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222250" y="5516563"/>
            <a:ext cx="8921750" cy="83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4800" b="1">
                <a:latin typeface="Times New Roman" pitchFamily="18" charset="0"/>
                <a:cs typeface="Times New Roman" pitchFamily="18" charset="0"/>
              </a:rPr>
              <a:t>Мы  переходим в пятый класс .</a:t>
            </a: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7" grpId="0"/>
      <p:bldP spid="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69" name="Picture 2" descr="http://всёчтонадо.рф/uploads/images/n/a/m/nam_bi_v_shkolu_takuu_zarjadku_d_zarjadka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313" y="404813"/>
            <a:ext cx="8572500" cy="6021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770" name="TextBox 2"/>
          <p:cNvSpPr txBox="1">
            <a:spLocks noChangeArrowheads="1"/>
          </p:cNvSpPr>
          <p:nvPr/>
        </p:nvSpPr>
        <p:spPr bwMode="auto">
          <a:xfrm>
            <a:off x="3924300" y="620713"/>
            <a:ext cx="4248150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6000" b="1">
                <a:solidFill>
                  <a:srgbClr val="00B050"/>
                </a:solidFill>
                <a:latin typeface="Monotype Corsiva" pitchFamily="66" charset="0"/>
              </a:rPr>
              <a:t>ПЕРЕМЕНА</a:t>
            </a:r>
          </a:p>
        </p:txBody>
      </p:sp>
      <p:pic>
        <p:nvPicPr>
          <p:cNvPr id="4" name="zvonok_v_shkole_-_zvuk_zvonka_(zaycev.net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7740650" y="594995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164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2" name="Picture 2" descr="http://mirgif.com/jivotnie/reptilii-13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87900" y="2997200"/>
            <a:ext cx="4048125" cy="3638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794" name="TextBox 2"/>
          <p:cNvSpPr txBox="1">
            <a:spLocks noChangeArrowheads="1"/>
          </p:cNvSpPr>
          <p:nvPr/>
        </p:nvSpPr>
        <p:spPr bwMode="auto">
          <a:xfrm>
            <a:off x="666750" y="333375"/>
            <a:ext cx="6784975" cy="1754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5400" b="1">
                <a:solidFill>
                  <a:srgbClr val="FFFF00"/>
                </a:solidFill>
                <a:latin typeface="Monotype Corsiva" pitchFamily="66" charset="0"/>
              </a:rPr>
              <a:t>УРОК   РАЗВИТИЯ </a:t>
            </a:r>
          </a:p>
          <a:p>
            <a:pPr algn="ctr"/>
            <a:r>
              <a:rPr lang="ru-RU" sz="5400" b="1">
                <a:solidFill>
                  <a:srgbClr val="FFFF00"/>
                </a:solidFill>
                <a:latin typeface="Monotype Corsiva" pitchFamily="66" charset="0"/>
              </a:rPr>
              <a:t>УСТНОЙ   РЕЧИ</a:t>
            </a:r>
          </a:p>
        </p:txBody>
      </p:sp>
      <p:pic>
        <p:nvPicPr>
          <p:cNvPr id="51206" name="Picture 6" descr="http://smayli.ru/data/smiles/detia-181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3850" y="2349500"/>
            <a:ext cx="3600450" cy="4154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2000"/>
                                        <p:tgtEl>
                                          <p:spTgt spid="51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1000"/>
                                        <p:tgtEl>
                                          <p:spTgt spid="51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500166" y="714356"/>
            <a:ext cx="1714511" cy="923330"/>
          </a:xfrm>
          <a:prstGeom prst="rect">
            <a:avLst/>
          </a:prstGeom>
          <a:solidFill>
            <a:srgbClr val="FFFF00"/>
          </a:solidFill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  <a:cs typeface="+mn-cs"/>
              </a:rPr>
              <a:t>Май</a:t>
            </a:r>
          </a:p>
        </p:txBody>
      </p:sp>
      <p:pic>
        <p:nvPicPr>
          <p:cNvPr id="61442" name="Picture 2" descr="https://image.jimcdn.com/app/cms/image/transf/dimension=697x10000:format=jpg/path/s4a940496de32f62f/image/i4703200affb322d2/version/1452791113/imag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63" y="1857375"/>
            <a:ext cx="3870325" cy="2071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44" name="Picture 4" descr="http://silverspoons.ru/media/photos/2348-0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85875" y="4500563"/>
            <a:ext cx="2319338" cy="1404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46" name="Picture 6" descr="http://image.shutterstock.com/display_pic_with_logo/2351186/202290040/stock-vector-smiling-mouth-202290040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72063" y="714375"/>
            <a:ext cx="2214562" cy="1204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48" name="Picture 8" descr="https://healthy-kids.ru/wp-content/uploads/2016/03/1200x790_ZD_Medicina_21-03_01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072063" y="2286000"/>
            <a:ext cx="3317875" cy="2024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50" name="Picture 10" descr="http://cdn3.imgbb.ru/user/106/1068569/201510/699608b8e4f3471c1fb2bd479b08de9e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714875" y="4572000"/>
            <a:ext cx="2190750" cy="172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614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614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614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614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614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1" name="Picture 6" descr="http://сезоны-года.рф/sites/default/files/images/uchitelu/diktanti_leto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07891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0" name="Picture 2" descr="http://www.playcast.ru/uploads/2014/09/13/9831417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88913"/>
            <a:ext cx="7237413" cy="4824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2" name="Picture 4" descr="http://www.playcast.ru/uploads/2015/12/15/16330382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154488" y="1868488"/>
            <a:ext cx="4989512" cy="4989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00B0F0"/>
            </a:gs>
            <a:gs pos="16000">
              <a:srgbClr val="00B0F0"/>
            </a:gs>
            <a:gs pos="50000">
              <a:srgbClr val="FF0066"/>
            </a:gs>
            <a:gs pos="100000">
              <a:srgbClr val="00B050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Text Box 6"/>
          <p:cNvSpPr txBox="1">
            <a:spLocks noChangeArrowheads="1"/>
          </p:cNvSpPr>
          <p:nvPr/>
        </p:nvSpPr>
        <p:spPr bwMode="auto">
          <a:xfrm>
            <a:off x="1835150" y="568325"/>
            <a:ext cx="475297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>
              <a:latin typeface="Constantia" pitchFamily="18" charset="0"/>
            </a:endParaRPr>
          </a:p>
        </p:txBody>
      </p:sp>
      <p:sp>
        <p:nvSpPr>
          <p:cNvPr id="46087" name="Text Box 7"/>
          <p:cNvSpPr txBox="1">
            <a:spLocks noChangeArrowheads="1"/>
          </p:cNvSpPr>
          <p:nvPr/>
        </p:nvSpPr>
        <p:spPr bwMode="auto">
          <a:xfrm>
            <a:off x="1214414" y="2143116"/>
            <a:ext cx="6840538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8000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Times New Roman" pitchFamily="18" charset="0"/>
                <a:cs typeface="+mn-cs"/>
              </a:rPr>
              <a:t>Физкультура</a:t>
            </a:r>
            <a:endParaRPr lang="ru-RU" sz="8000" b="1" dirty="0">
              <a:solidFill>
                <a:srgbClr val="FF0066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  <a:cs typeface="+mn-cs"/>
            </a:endParaRPr>
          </a:p>
        </p:txBody>
      </p:sp>
      <p:pic>
        <p:nvPicPr>
          <p:cNvPr id="36868" name="Picture 11" descr="AG00420_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357938" y="0"/>
            <a:ext cx="3240087" cy="274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69" name="Picture 12" descr="J0095740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flipH="1">
            <a:off x="0" y="3644900"/>
            <a:ext cx="1795463" cy="2017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70" name="Picture 13" descr="AG00418_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356100" y="3573463"/>
            <a:ext cx="4572000" cy="1914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71" name="Picture 14" descr="AG00584_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555875" y="3284538"/>
            <a:ext cx="2065338" cy="2808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72" name="Picture 15" descr="BD13761_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500438" y="857250"/>
            <a:ext cx="2016125" cy="1562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73" name="Picture 17" descr="BD13666_"/>
          <p:cNvPicPr>
            <a:picLocks noChangeAspect="1" noChangeArrowheads="1" noCrop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428625" y="714375"/>
            <a:ext cx="2303463" cy="2019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74" name="Picture 11" descr="GIF &amp;acy;&amp;ncy;&amp;icy;&amp;mcy;&amp;acy;&amp;tscy;&amp;icy;&amp;yacy;, &amp;acy;&amp;ncy;&amp;icy;&amp;mcy;&amp;acy;&amp;shcy;&amp;kcy;&amp;icy;. &amp;Vcy;&amp;iecy;&amp;lcy;&amp;ocy;&amp;scy;&amp;icy;&amp;pcy;&amp;iecy;&amp;dcy;&amp;icy;&amp;scy;&amp;tcy;."/>
          <p:cNvPicPr>
            <a:picLocks noChangeAspect="1" noChangeArrowheads="1" noCrop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5292725" y="4149725"/>
            <a:ext cx="1619250" cy="2447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60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60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4608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Моя  физминутка друзья.-[save4.net]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mbdouds35.ru/wp-content/uploads/2015/06/19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77875" y="1285875"/>
            <a:ext cx="7723188" cy="5357813"/>
          </a:xfrm>
          <a:prstGeom prst="rect">
            <a:avLst/>
          </a:prstGeom>
          <a:noFill/>
          <a:ln w="76200">
            <a:solidFill>
              <a:schemeClr val="accent6">
                <a:lumMod val="75000"/>
              </a:schemeClr>
            </a:solidFill>
          </a:ln>
        </p:spPr>
      </p:pic>
      <p:sp>
        <p:nvSpPr>
          <p:cNvPr id="3" name="Прямоугольник 2"/>
          <p:cNvSpPr/>
          <p:nvPr/>
        </p:nvSpPr>
        <p:spPr>
          <a:xfrm>
            <a:off x="2048007" y="0"/>
            <a:ext cx="5047985" cy="1200329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72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+mn-lt"/>
                <a:cs typeface="+mn-cs"/>
              </a:rPr>
              <a:t>Частушки</a:t>
            </a:r>
          </a:p>
        </p:txBody>
      </p:sp>
      <p:pic>
        <p:nvPicPr>
          <p:cNvPr id="6" name="chastushki-minus-podruzhka-moya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7740650" y="580548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500"/>
                            </p:stCondLst>
                            <p:childTnLst>
                              <p:par>
                                <p:cTn id="11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0" dur="151376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2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7" name="Picture 2" descr="http://anime.wayy.ru/_ph/45/2/240187741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57188" y="0"/>
            <a:ext cx="9501188" cy="721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Дуга 5"/>
          <p:cNvSpPr/>
          <p:nvPr/>
        </p:nvSpPr>
        <p:spPr>
          <a:xfrm>
            <a:off x="2000250" y="642938"/>
            <a:ext cx="914400" cy="914400"/>
          </a:xfrm>
          <a:prstGeom prst="arc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39939" name="Picture 18" descr="http://img-fotki.yandex.ru/get/6804/181450557.7b/0_ac114_9316616e_XL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86375" y="4143375"/>
            <a:ext cx="3332163" cy="288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40" name="Picture 12" descr="AG00001_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flipH="1">
            <a:off x="3143250" y="4714875"/>
            <a:ext cx="928688" cy="1289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41" name="Picture 10" descr="http://animo2.ucoz.ru/_ph/91/1/60214379.jpg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714625" y="3714750"/>
            <a:ext cx="2005013" cy="172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42" name="Picture 32" descr="http://risuem.ucoz.ru/_ld/2/81518900.gif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500563" y="3275013"/>
            <a:ext cx="785812" cy="1700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43" name="Picture 2" descr="http://img1.liveinternet.ru/images/attach/c/5/85/908/85908465_large_proshhajnsh.gif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14313" y="357188"/>
            <a:ext cx="8382000" cy="5319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44" name="Picture 5" descr="C:\Documents and Settings\Антон\Рабочий стол\144967661.gif"/>
          <p:cNvPicPr>
            <a:picLocks noChangeAspect="1" noChangeArrowheads="1" noCrop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 rot="-237113">
            <a:off x="246063" y="2608263"/>
            <a:ext cx="1074737" cy="968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45" name="Picture 8" descr="http://animo2.ucoz.ru/_ph/91/1/415794153.jpg"/>
          <p:cNvPicPr>
            <a:picLocks noChangeAspect="1" noChangeArrowheads="1" noCrop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214313" y="928688"/>
            <a:ext cx="1071562" cy="197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" name="Picture 2" descr="http://animo2.ucoz.ru/_ph/91/2/371560035.gif"/>
          <p:cNvPicPr>
            <a:picLocks noChangeAspect="1" noChangeArrowheads="1" noCrop="1"/>
          </p:cNvPicPr>
          <p:nvPr/>
        </p:nvPicPr>
        <p:blipFill>
          <a:blip r:embed="rId10" cstate="print">
            <a:duotone>
              <a:schemeClr val="accent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 rot="20757426">
            <a:off x="1428978" y="1631941"/>
            <a:ext cx="1250341" cy="1333698"/>
          </a:xfrm>
          <a:prstGeom prst="rect">
            <a:avLst/>
          </a:prstGeom>
          <a:noFill/>
        </p:spPr>
      </p:pic>
      <p:pic>
        <p:nvPicPr>
          <p:cNvPr id="31" name="Picture 24" descr="http://pictures.ucoz.ru/_ph/3/2/196693095.png"/>
          <p:cNvPicPr>
            <a:picLocks noChangeAspect="1" noChangeArrowheads="1"/>
          </p:cNvPicPr>
          <p:nvPr/>
        </p:nvPicPr>
        <p:blipFill>
          <a:blip r:embed="rId11" cstate="print">
            <a:duotone>
              <a:prstClr val="black"/>
              <a:srgbClr val="FFFF00">
                <a:tint val="45000"/>
                <a:satMod val="400000"/>
              </a:srgbClr>
            </a:duotone>
          </a:blip>
          <a:srcRect/>
          <a:stretch>
            <a:fillRect/>
          </a:stretch>
        </p:blipFill>
        <p:spPr bwMode="auto">
          <a:xfrm>
            <a:off x="7215206" y="2857496"/>
            <a:ext cx="1714512" cy="1714512"/>
          </a:xfrm>
          <a:prstGeom prst="rect">
            <a:avLst/>
          </a:prstGeom>
          <a:noFill/>
        </p:spPr>
      </p:pic>
      <p:pic>
        <p:nvPicPr>
          <p:cNvPr id="39948" name="Picture 5" descr="C:\Documents and Settings\Антон\Рабочий стол\144967661.gif"/>
          <p:cNvPicPr>
            <a:picLocks noChangeAspect="1" noChangeArrowheads="1" noCrop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 rot="21362887" flipH="1">
            <a:off x="7810500" y="1601788"/>
            <a:ext cx="900113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49" name="Picture 30" descr="http://knap.ucoz.ru/_pu/0/21267982.gif"/>
          <p:cNvPicPr>
            <a:picLocks noChangeAspect="1" noChangeArrowheads="1" noCrop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7215188" y="5035550"/>
            <a:ext cx="1500187" cy="182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50" name="Picture 12" descr="AG00001_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143875" y="4214813"/>
            <a:ext cx="1330325" cy="1535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51" name="Picture 22" descr="http://pictures.ucoz.ru/_ph/3/2/301119792.png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0" y="5143500"/>
            <a:ext cx="1708150" cy="171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52" name="Picture 12" descr="AG00001_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215063" y="5643563"/>
            <a:ext cx="1052512" cy="1214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53" name="Picture 12" descr="AG00001_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500688" y="5000625"/>
            <a:ext cx="1330325" cy="1535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54" name="Picture 2" descr="http://extracafe.rs/_fr/8/0865171.gif"/>
          <p:cNvPicPr>
            <a:picLocks noChangeAspect="1" noChangeArrowheads="1" noCrop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5357813" y="1143000"/>
            <a:ext cx="2857500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55" name="Picture 10" descr="http://animo2.ucoz.ru/_ph/91/1/60214379.jpg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928688" y="3929063"/>
            <a:ext cx="2005012" cy="1728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56" name="Picture 6" descr="http://img0.liveinternet.ru/images/attach/c/6/90/860/90860464_0_50845_a50b7b92_XL.png"/>
          <p:cNvPicPr>
            <a:picLocks noChangeAspect="1" noChangeArrowheads="1"/>
          </p:cNvPicPr>
          <p:nvPr/>
        </p:nvPicPr>
        <p:blipFill>
          <a:blip r:embed="rId15"/>
          <a:srcRect/>
          <a:stretch>
            <a:fillRect/>
          </a:stretch>
        </p:blipFill>
        <p:spPr bwMode="auto">
          <a:xfrm>
            <a:off x="2000250" y="2962275"/>
            <a:ext cx="4735513" cy="3614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57" name="Рисунок 29" descr="http://i051.radikal.ru/1109/b7/2a7366efaf7c.png"/>
          <p:cNvPicPr>
            <a:picLocks noChangeAspect="1" noChangeArrowheads="1"/>
          </p:cNvPicPr>
          <p:nvPr/>
        </p:nvPicPr>
        <p:blipFill>
          <a:blip r:embed="rId16"/>
          <a:srcRect/>
          <a:stretch>
            <a:fillRect/>
          </a:stretch>
        </p:blipFill>
        <p:spPr bwMode="auto">
          <a:xfrm>
            <a:off x="1285875" y="5000625"/>
            <a:ext cx="2000250" cy="185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1" name="Picture 2" descr="http://dmdou65.edumsko.ru/uploads/2000/1618/section/94342/AWARDS_(200)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76200">
            <a:solidFill>
              <a:srgbClr val="FF0000"/>
            </a:solidFill>
            <a:miter lim="800000"/>
            <a:headEnd/>
            <a:tailEnd/>
          </a:ln>
        </p:spPr>
      </p:pic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2214563" y="2428875"/>
            <a:ext cx="4857750" cy="1938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6000" b="1">
                <a:solidFill>
                  <a:srgbClr val="FF0000"/>
                </a:solidFill>
                <a:latin typeface="Impact" pitchFamily="34" charset="0"/>
              </a:rPr>
              <a:t>Церемония награждения</a:t>
            </a:r>
          </a:p>
        </p:txBody>
      </p:sp>
      <p:pic>
        <p:nvPicPr>
          <p:cNvPr id="4" name="Марши и фанфары - Фон для награждения (-) x-minus_org [mp3club24.ru]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rcRect/>
          <a:stretch>
            <a:fillRect/>
          </a:stretch>
        </p:blipFill>
        <p:spPr bwMode="auto">
          <a:xfrm>
            <a:off x="8388350" y="602138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539552" y="5085184"/>
            <a:ext cx="7782515" cy="110799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i="1" cap="all" dirty="0">
                <a:ln w="9000" cmpd="sng">
                  <a:solidFill>
                    <a:srgbClr val="002060"/>
                  </a:solidFill>
                  <a:prstDash val="solid"/>
                </a:ln>
                <a:solidFill>
                  <a:srgbClr val="FFFF0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reflection blurRad="12700" stA="28000" endPos="45000" dist="1000" dir="5400000" sy="-100000" algn="bl" rotWithShape="0"/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ru-RU" sz="6600" b="1" i="1" cap="all" dirty="0">
                <a:ln w="9000" cmpd="sng">
                  <a:solidFill>
                    <a:srgbClr val="002060"/>
                  </a:solidFill>
                  <a:prstDash val="solid"/>
                </a:ln>
                <a:solidFill>
                  <a:srgbClr val="FFFF0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reflection blurRad="12700" stA="28000" endPos="45000" dist="1000" dir="5400000" sy="-100000" algn="bl" rotWithShape="0"/>
                </a:effectLst>
                <a:latin typeface="Arial" pitchFamily="34" charset="0"/>
                <a:cs typeface="Arial" pitchFamily="34" charset="0"/>
              </a:rPr>
              <a:t>ПОЗДРАВЛЯЕМ!!!</a:t>
            </a: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5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1" descr="http://www.design-warez.ru/uploads/posts/2010-08/1282668322_shkolnaya-pozdravitelnaya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2" name="TextBox 4"/>
          <p:cNvSpPr txBox="1">
            <a:spLocks noChangeArrowheads="1"/>
          </p:cNvSpPr>
          <p:nvPr/>
        </p:nvSpPr>
        <p:spPr bwMode="auto">
          <a:xfrm>
            <a:off x="323850" y="2492375"/>
            <a:ext cx="3214688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 b="1" dirty="0" smtClean="0">
                <a:solidFill>
                  <a:srgbClr val="002060"/>
                </a:solidFill>
              </a:rPr>
              <a:t>Михаил  </a:t>
            </a:r>
            <a:r>
              <a:rPr lang="ru-RU" sz="3600" b="1" dirty="0" err="1" smtClean="0">
                <a:solidFill>
                  <a:srgbClr val="002060"/>
                </a:solidFill>
              </a:rPr>
              <a:t>Гирич</a:t>
            </a:r>
            <a:endParaRPr lang="ru-RU" sz="3600" b="1" dirty="0">
              <a:solidFill>
                <a:srgbClr val="002060"/>
              </a:solidFill>
            </a:endParaRPr>
          </a:p>
        </p:txBody>
      </p:sp>
      <p:pic>
        <p:nvPicPr>
          <p:cNvPr id="2" name="Picture 2" descr="E:\новые фото\IMG_081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28992" y="785794"/>
            <a:ext cx="4500594" cy="4214842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5" name="Picture 2" descr="http://s45.radikal.ru/i110/1104/24/cd1465f9d42e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5750" y="357188"/>
            <a:ext cx="8572500" cy="6051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1714480" y="5500702"/>
            <a:ext cx="5797101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i="1" cap="all" dirty="0">
                <a:ln w="9000" cmpd="sng">
                  <a:solidFill>
                    <a:srgbClr val="002060"/>
                  </a:solidFill>
                  <a:prstDash val="solid"/>
                </a:ln>
                <a:solidFill>
                  <a:srgbClr val="B8229B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  <a:latin typeface="Arial" pitchFamily="34" charset="0"/>
                <a:cs typeface="Arial" pitchFamily="34" charset="0"/>
              </a:rPr>
              <a:t> ЗДРАВСТВУЙ, 5 КЛАСС!</a:t>
            </a:r>
          </a:p>
        </p:txBody>
      </p:sp>
      <p:pic>
        <p:nvPicPr>
          <p:cNvPr id="41987" name="Picture 2" descr="http://extracafe.rs/_fr/8/0865171.gif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572250" y="1000125"/>
            <a:ext cx="1571625" cy="157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785786" y="428604"/>
            <a:ext cx="7663573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i="1" cap="all" dirty="0">
                <a:ln w="9000" cmpd="sng">
                  <a:solidFill>
                    <a:srgbClr val="002060"/>
                  </a:solidFill>
                  <a:prstDash val="solid"/>
                </a:ln>
                <a:solidFill>
                  <a:srgbClr val="FF000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reflection blurRad="12700" stA="28000" endPos="45000" dist="1000" dir="5400000" sy="-100000" algn="bl" rotWithShape="0"/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ru-RU" sz="3600" b="1" i="1" cap="all" dirty="0">
                <a:ln w="9000" cmpd="sng">
                  <a:solidFill>
                    <a:srgbClr val="002060"/>
                  </a:solidFill>
                  <a:prstDash val="solid"/>
                </a:ln>
                <a:solidFill>
                  <a:srgbClr val="FF000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  <a:latin typeface="Arial" pitchFamily="34" charset="0"/>
                <a:cs typeface="Arial" pitchFamily="34" charset="0"/>
              </a:rPr>
              <a:t>ПРОЩАЙ, НАЧАЛЬНАЯ ШКОЛА!</a:t>
            </a:r>
          </a:p>
        </p:txBody>
      </p:sp>
      <p:pic>
        <p:nvPicPr>
          <p:cNvPr id="41989" name="Picture 12" descr="AG00001_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85813" y="4286250"/>
            <a:ext cx="857250" cy="989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990" name="Picture 12" descr="AG00001_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357313" y="3857625"/>
            <a:ext cx="714375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991" name="Picture 2" descr="http://blogimages.seniorennet.be/trio/1358191-6f577963feba0ae86f29ff7778028cdb.gif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7286625" y="4071938"/>
            <a:ext cx="1071563" cy="1076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992" name="Picture 4" descr="http://img-fotki.yandex.ru/get/6514/39663434.225/0_7c6c4_40fdda94_L.jpg"/>
          <p:cNvPicPr>
            <a:picLocks noChangeAspect="1" noChangeArrowheads="1" noCrop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3000375" y="4143375"/>
            <a:ext cx="928688" cy="1042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993" name="Picture 6" descr="http://inmira.narod.ru/animac/an11/3.gif"/>
          <p:cNvPicPr>
            <a:picLocks noChangeAspect="1" noChangeArrowheads="1" noCrop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785813" y="4286250"/>
            <a:ext cx="1214437" cy="1900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994" name="Picture 8" descr="http://img-fotki.yandex.ru/get/6405/160135796.6a/0_836c6_d3fbc293_XL"/>
          <p:cNvPicPr>
            <a:picLocks noChangeAspect="1" noChangeArrowheads="1" noCrop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4500563" y="4214813"/>
            <a:ext cx="349250" cy="500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995" name="Picture 10" descr="http://img-fotki.yandex.ru/get/6405/160135796.6a/0_836c6_d3fbc293_XL"/>
          <p:cNvPicPr>
            <a:picLocks noChangeAspect="1" noChangeArrowheads="1" noCrop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8143875" y="3714750"/>
            <a:ext cx="339725" cy="485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6" name="Picture 12" descr="http://s58.radikal.ru/i159/0910/b5/14df377ca479.gif"/>
          <p:cNvPicPr>
            <a:picLocks noChangeAspect="1" noChangeArrowheads="1" noCrop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0" y="500063"/>
            <a:ext cx="8786813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4-й класс(+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13"/>
          <a:srcRect/>
          <a:stretch>
            <a:fillRect/>
          </a:stretch>
        </p:blipFill>
        <p:spPr bwMode="auto">
          <a:xfrm>
            <a:off x="8572500" y="62865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10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124422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audio>
              <p:cMediaNode>
                <p:cTn id="1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6" name="Picture 12" descr="http://img-fotki.yandex.ru/get/6423/108950446.115/0_cd23b_66b0d091_S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13208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Прямоугольник 9"/>
          <p:cNvSpPr/>
          <p:nvPr/>
        </p:nvSpPr>
        <p:spPr>
          <a:xfrm>
            <a:off x="1214414" y="0"/>
            <a:ext cx="7572428" cy="418576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0" b="1" i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000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+mn-lt"/>
                <a:cs typeface="+mn-cs"/>
              </a:rPr>
              <a:t>Клятва </a:t>
            </a:r>
            <a:r>
              <a:rPr lang="ru-RU" sz="6600" b="1" i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000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+mn-lt"/>
                <a:cs typeface="+mn-cs"/>
              </a:rPr>
              <a:t>учеников 4 класса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8000" b="1" i="1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0000"/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  <a:latin typeface="+mn-lt"/>
              <a:cs typeface="+mn-cs"/>
            </a:endParaRPr>
          </a:p>
        </p:txBody>
      </p:sp>
      <p:pic>
        <p:nvPicPr>
          <p:cNvPr id="1042" name="Picture 18" descr="https://ds02.infourok.ru/uploads/ex/0fe7/00037ece-ce2aee53/hello_html_m413b30ec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428860" y="3429000"/>
            <a:ext cx="3974058" cy="3041872"/>
          </a:xfrm>
          <a:prstGeom prst="rect">
            <a:avLst/>
          </a:prstGeom>
          <a:noFill/>
          <a:ln w="57150">
            <a:solidFill>
              <a:srgbClr val="FF0000"/>
            </a:solidFill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pic>
        <p:nvPicPr>
          <p:cNvPr id="17" name="Torzhestvennaya_-_klyatva_(iPlayer.fm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rcRect/>
          <a:stretch>
            <a:fillRect/>
          </a:stretch>
        </p:blipFill>
        <p:spPr bwMode="auto">
          <a:xfrm>
            <a:off x="8072438" y="614362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7265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2000"/>
                                        <p:tgtEl>
                                          <p:spTgt spid="10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8" presetClass="entr" presetSubtype="16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10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7" presetClass="entr" presetSubtype="0" fill="hold" nodeType="withEffect">
                                  <p:stCondLst>
                                    <p:cond delay="40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5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6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3" name="Picture 2" descr="http://dmdou65.edumsko.ru/uploads/2000/1618/section/94342/AWARDS_(200)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76200">
            <a:solidFill>
              <a:srgbClr val="FF0000"/>
            </a:solidFill>
            <a:miter lim="800000"/>
            <a:headEnd/>
            <a:tailEnd/>
          </a:ln>
        </p:spPr>
      </p:pic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1979613" y="2492375"/>
            <a:ext cx="5094287" cy="193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6000" b="1">
                <a:solidFill>
                  <a:srgbClr val="FF0000"/>
                </a:solidFill>
                <a:latin typeface="Impact" pitchFamily="34" charset="0"/>
              </a:rPr>
              <a:t>Спасибо,</a:t>
            </a:r>
          </a:p>
          <a:p>
            <a:pPr algn="ctr"/>
            <a:r>
              <a:rPr lang="ru-RU" sz="6000" b="1">
                <a:solidFill>
                  <a:srgbClr val="FF0000"/>
                </a:solidFill>
                <a:latin typeface="Impact" pitchFamily="34" charset="0"/>
              </a:rPr>
              <a:t>наши дорогие!</a:t>
            </a: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9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7" name="Picture 2" descr="http://dmdou65.edumsko.ru/uploads/2000/1618/section/94342/AWARDS_(200)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76200">
            <a:solidFill>
              <a:srgbClr val="FF0000"/>
            </a:solidFill>
            <a:miter lim="800000"/>
            <a:headEnd/>
            <a:tailEnd/>
          </a:ln>
        </p:spPr>
      </p:pic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2214563" y="2428875"/>
            <a:ext cx="4857750" cy="1938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6000" b="1">
                <a:solidFill>
                  <a:srgbClr val="FF0000"/>
                </a:solidFill>
                <a:latin typeface="Impact" pitchFamily="34" charset="0"/>
              </a:rPr>
              <a:t>Церемония награждения</a:t>
            </a:r>
          </a:p>
        </p:txBody>
      </p:sp>
      <p:pic>
        <p:nvPicPr>
          <p:cNvPr id="4" name="Марши и фанфары - Фон для награждения (-) x-minus_org [mp3club24.ru]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8101013" y="609282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5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1" name="Picture 4" descr="http://www.radionetplus.ru/uploads/posts/2013-09/1379444303_krasivye-kartinki-na-rabochiy-stol-zolotaya-osen-5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6781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1116013" y="549275"/>
            <a:ext cx="2598737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6000" b="1">
                <a:solidFill>
                  <a:srgbClr val="FF0000"/>
                </a:solidFill>
                <a:latin typeface="Comic Sans MS" pitchFamily="66" charset="0"/>
              </a:rPr>
              <a:t>НАША</a:t>
            </a: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1979613" y="1484313"/>
            <a:ext cx="4368800" cy="1014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6000" b="1">
                <a:solidFill>
                  <a:srgbClr val="FF0000"/>
                </a:solidFill>
                <a:latin typeface="Comic Sans MS" pitchFamily="66" charset="0"/>
              </a:rPr>
              <a:t>КЛАССНАЯ</a:t>
            </a: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4787900" y="2420938"/>
            <a:ext cx="2941638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6000" b="1">
                <a:solidFill>
                  <a:srgbClr val="FF0000"/>
                </a:solidFill>
                <a:latin typeface="Comic Sans MS" pitchFamily="66" charset="0"/>
              </a:rPr>
              <a:t>ЖИЗНЬ</a:t>
            </a: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2411413" y="3644900"/>
            <a:ext cx="4770152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4000" b="1">
                <a:latin typeface="Constantia" pitchFamily="18" charset="0"/>
              </a:rPr>
              <a:t>ВЫПУСК </a:t>
            </a:r>
            <a:r>
              <a:rPr lang="ru-RU" sz="4000" b="1" smtClean="0">
                <a:latin typeface="Constantia" pitchFamily="18" charset="0"/>
              </a:rPr>
              <a:t>2021 </a:t>
            </a:r>
            <a:r>
              <a:rPr lang="ru-RU" sz="4000" b="1" dirty="0">
                <a:latin typeface="Constantia" pitchFamily="18" charset="0"/>
              </a:rPr>
              <a:t>года</a:t>
            </a:r>
          </a:p>
        </p:txBody>
      </p:sp>
      <p:pic>
        <p:nvPicPr>
          <p:cNvPr id="10" name="57f24e3cff5ba9c54588e1ec3f6f714a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8215338" y="5643578"/>
            <a:ext cx="590552" cy="590552"/>
          </a:xfrm>
          <a:prstGeom prst="rect">
            <a:avLst/>
          </a:prstGeom>
        </p:spPr>
      </p:pic>
    </p:spTree>
  </p:cSld>
  <p:clrMapOvr>
    <a:masterClrMapping/>
  </p:clrMapOvr>
  <p:transition spd="med" advClick="0" advTm="8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9000"/>
                            </p:stCondLst>
                            <p:childTnLst>
                              <p:par>
                                <p:cTn id="22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3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99">
                <p:cTn id="24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6" grpId="0"/>
      <p:bldP spid="7" grpId="0"/>
      <p:bldP spid="8" grpId="0"/>
      <p:bldP spid="9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E:\новые фото\IMG_081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2786049" cy="3071810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6147" name="Picture 3" descr="E:\новые фото\IMG_081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00364" y="0"/>
            <a:ext cx="2786050" cy="3071810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6148" name="Picture 4" descr="E:\новые фото\IMG_081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43636" y="0"/>
            <a:ext cx="2666987" cy="3000372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6149" name="Picture 5" descr="E:\новые фото\IMG_0817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3571876"/>
            <a:ext cx="2714612" cy="3071834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6150" name="Picture 6" descr="E:\новые фото\IMG_0819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143636" y="3500438"/>
            <a:ext cx="2666987" cy="3000396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6151" name="Picture 7" descr="C:\Users\MOON\Desktop\IMG-20190520-WA0003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143240" y="3571876"/>
            <a:ext cx="2714644" cy="2928958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ransition spd="med" advClick="0" advTm="8000"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1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MOON\Desktop\Новая папка\IMG_699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0"/>
            <a:ext cx="4000528" cy="3071834"/>
          </a:xfrm>
          <a:prstGeom prst="rect">
            <a:avLst/>
          </a:prstGeom>
          <a:noFill/>
        </p:spPr>
      </p:pic>
      <p:pic>
        <p:nvPicPr>
          <p:cNvPr id="9219" name="Picture 3" descr="C:\Users\MOON\Desktop\Новая папка\IMG_699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3438" y="17836"/>
            <a:ext cx="4167216" cy="3125412"/>
          </a:xfrm>
          <a:prstGeom prst="rect">
            <a:avLst/>
          </a:prstGeom>
          <a:noFill/>
        </p:spPr>
      </p:pic>
      <p:pic>
        <p:nvPicPr>
          <p:cNvPr id="9220" name="Picture 4" descr="C:\Users\MOON\Desktop\Новая папка\IMG_726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4282" y="3286124"/>
            <a:ext cx="4071966" cy="3214686"/>
          </a:xfrm>
          <a:prstGeom prst="rect">
            <a:avLst/>
          </a:prstGeom>
          <a:noFill/>
        </p:spPr>
      </p:pic>
      <p:pic>
        <p:nvPicPr>
          <p:cNvPr id="9221" name="Picture 5" descr="C:\Users\MOON\Desktop\Новая папка\IMG_7535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14876" y="3429000"/>
            <a:ext cx="4214841" cy="3161131"/>
          </a:xfrm>
          <a:prstGeom prst="rect">
            <a:avLst/>
          </a:prstGeom>
          <a:noFill/>
        </p:spPr>
      </p:pic>
    </p:spTree>
  </p:cSld>
  <p:clrMapOvr>
    <a:masterClrMapping/>
  </p:clrMapOvr>
  <p:transition spd="med" advClick="0" advTm="8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Users\MOON\Desktop\ФОТО НА ДИПЛОМ 2018-2019\IMG_447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4214810" cy="3168420"/>
          </a:xfrm>
          <a:prstGeom prst="rect">
            <a:avLst/>
          </a:prstGeom>
          <a:noFill/>
        </p:spPr>
      </p:pic>
      <p:pic>
        <p:nvPicPr>
          <p:cNvPr id="10243" name="Picture 3" descr="C:\Users\MOON\Desktop\ФОТО НА ДИПЛОМ 2018-2019\IMG_725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00562" y="0"/>
            <a:ext cx="4357718" cy="3143248"/>
          </a:xfrm>
          <a:prstGeom prst="rect">
            <a:avLst/>
          </a:prstGeom>
          <a:noFill/>
        </p:spPr>
      </p:pic>
      <p:pic>
        <p:nvPicPr>
          <p:cNvPr id="10244" name="Picture 4" descr="C:\Users\MOON\Desktop\ФОТО НА ДИПЛОМ 2018-2019\IMG_726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3286124"/>
            <a:ext cx="4143372" cy="3333774"/>
          </a:xfrm>
          <a:prstGeom prst="rect">
            <a:avLst/>
          </a:prstGeom>
          <a:noFill/>
        </p:spPr>
      </p:pic>
      <p:pic>
        <p:nvPicPr>
          <p:cNvPr id="10245" name="Picture 5" descr="C:\Users\MOON\Desktop\ФОТО НА ДИПЛОМ 2018-2019\IMG_828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429124" y="3250405"/>
            <a:ext cx="4500594" cy="3375446"/>
          </a:xfrm>
          <a:prstGeom prst="rect">
            <a:avLst/>
          </a:prstGeom>
          <a:noFill/>
        </p:spPr>
      </p:pic>
    </p:spTree>
  </p:cSld>
  <p:clrMapOvr>
    <a:masterClrMapping/>
  </p:clrMapOvr>
  <p:transition spd="med" advClick="0" advTm="8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4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4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"/>
                                        <p:tgtEl>
                                          <p:spTgt spid="102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4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4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7" name="Picture 3" descr="C:\Users\MOON\Desktop\ФОТО НА ДИПЛОМ 2018-2019\IMG_828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28927" y="0"/>
            <a:ext cx="3047990" cy="3143248"/>
          </a:xfrm>
          <a:prstGeom prst="rect">
            <a:avLst/>
          </a:prstGeom>
          <a:noFill/>
        </p:spPr>
      </p:pic>
      <p:pic>
        <p:nvPicPr>
          <p:cNvPr id="11268" name="Picture 4" descr="C:\Users\MOON\Desktop\ФОТО НА ДИПЛОМ 2018-2019\IMG_828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72198" y="0"/>
            <a:ext cx="2928958" cy="3071810"/>
          </a:xfrm>
          <a:prstGeom prst="rect">
            <a:avLst/>
          </a:prstGeom>
          <a:noFill/>
        </p:spPr>
      </p:pic>
      <p:pic>
        <p:nvPicPr>
          <p:cNvPr id="11269" name="Picture 5" descr="C:\Users\MOON\Desktop\ФОТО НА ДИПЛОМ 2018-2019\IMG_828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4282" y="3429000"/>
            <a:ext cx="4286248" cy="3214686"/>
          </a:xfrm>
          <a:prstGeom prst="rect">
            <a:avLst/>
          </a:prstGeom>
          <a:noFill/>
        </p:spPr>
      </p:pic>
      <p:pic>
        <p:nvPicPr>
          <p:cNvPr id="11270" name="Picture 6" descr="C:\Users\MOON\Desktop\ФОТО НА ДИПЛОМ 2018-2019\IMG_829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14876" y="3571875"/>
            <a:ext cx="4071966" cy="3053975"/>
          </a:xfrm>
          <a:prstGeom prst="rect">
            <a:avLst/>
          </a:prstGeom>
          <a:noFill/>
        </p:spPr>
      </p:pic>
      <p:pic>
        <p:nvPicPr>
          <p:cNvPr id="11271" name="Picture 7" descr="C:\Users\MOON\Desktop\ФОТО НА ДИПЛОМ 2018-2019\IMG_8288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0"/>
            <a:ext cx="2857488" cy="3071810"/>
          </a:xfrm>
          <a:prstGeom prst="rect">
            <a:avLst/>
          </a:prstGeom>
          <a:noFill/>
        </p:spPr>
      </p:pic>
    </p:spTree>
  </p:cSld>
  <p:clrMapOvr>
    <a:masterClrMapping/>
  </p:clrMapOvr>
  <p:transition spd="med" advClick="0" advTm="8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1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1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11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1" name="Picture 3" descr="C:\Users\MOON\Desktop\ФОТО НА ДИПЛОМ 2018-2019\IMG_944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57290" y="2714620"/>
            <a:ext cx="6572296" cy="3964810"/>
          </a:xfrm>
          <a:prstGeom prst="rect">
            <a:avLst/>
          </a:prstGeom>
          <a:noFill/>
        </p:spPr>
      </p:pic>
      <p:pic>
        <p:nvPicPr>
          <p:cNvPr id="12292" name="Picture 4" descr="C:\Users\MOON\Desktop\ФОТО НА ДИПЛОМ 2018-2019\IMG_945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0"/>
            <a:ext cx="4214842" cy="3000372"/>
          </a:xfrm>
          <a:prstGeom prst="rect">
            <a:avLst/>
          </a:prstGeom>
          <a:noFill/>
        </p:spPr>
      </p:pic>
      <p:pic>
        <p:nvPicPr>
          <p:cNvPr id="12293" name="Picture 5" descr="C:\Users\MOON\Desktop\ФОТО НА ДИПЛОМ 2018-2019\IMG_949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86315" y="0"/>
            <a:ext cx="4357686" cy="2928934"/>
          </a:xfrm>
          <a:prstGeom prst="rect">
            <a:avLst/>
          </a:prstGeom>
          <a:noFill/>
        </p:spPr>
      </p:pic>
    </p:spTree>
  </p:cSld>
  <p:clrMapOvr>
    <a:masterClrMapping/>
  </p:clrMapOvr>
  <p:transition spd="med" advClick="0" advTm="8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"/>
                                        <p:tgtEl>
                                          <p:spTgt spid="122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4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4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Рисунок 2" descr="http://www.design-warez.ru/uploads/posts/2010-08/1282668322_shkolnaya-pozdravitelnaya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6" name="TextBox 4"/>
          <p:cNvSpPr txBox="1">
            <a:spLocks noChangeArrowheads="1"/>
          </p:cNvSpPr>
          <p:nvPr/>
        </p:nvSpPr>
        <p:spPr bwMode="auto">
          <a:xfrm>
            <a:off x="214282" y="2143116"/>
            <a:ext cx="3357586" cy="144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4400" b="1" dirty="0" smtClean="0">
                <a:solidFill>
                  <a:srgbClr val="002060"/>
                </a:solidFill>
              </a:rPr>
              <a:t>Павел </a:t>
            </a:r>
            <a:endParaRPr lang="ru-RU" sz="4400" b="1" dirty="0">
              <a:solidFill>
                <a:srgbClr val="002060"/>
              </a:solidFill>
            </a:endParaRPr>
          </a:p>
          <a:p>
            <a:r>
              <a:rPr lang="ru-RU" sz="4400" b="1" dirty="0" err="1" smtClean="0">
                <a:solidFill>
                  <a:srgbClr val="002060"/>
                </a:solidFill>
              </a:rPr>
              <a:t>Волощенко</a:t>
            </a:r>
            <a:endParaRPr lang="ru-RU" sz="4400" b="1" dirty="0">
              <a:solidFill>
                <a:srgbClr val="002060"/>
              </a:solidFill>
            </a:endParaRPr>
          </a:p>
        </p:txBody>
      </p:sp>
      <p:pic>
        <p:nvPicPr>
          <p:cNvPr id="3074" name="Picture 2" descr="E:\новые фото\IMG_081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43306" y="785794"/>
            <a:ext cx="4500594" cy="464347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C:\Users\MOON\Desktop\ФОТО НА ДИПЛОМ 2018-2019\IMG_944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0"/>
            <a:ext cx="4643470" cy="3161132"/>
          </a:xfrm>
          <a:prstGeom prst="rect">
            <a:avLst/>
          </a:prstGeom>
          <a:noFill/>
        </p:spPr>
      </p:pic>
      <p:pic>
        <p:nvPicPr>
          <p:cNvPr id="13315" name="Picture 3" descr="C:\Users\MOON\Desktop\ФОТО НА ДИПЛОМ 2018-2019\IMG_943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628" y="53555"/>
            <a:ext cx="4048153" cy="3036115"/>
          </a:xfrm>
          <a:prstGeom prst="rect">
            <a:avLst/>
          </a:prstGeom>
          <a:noFill/>
        </p:spPr>
      </p:pic>
      <p:pic>
        <p:nvPicPr>
          <p:cNvPr id="13316" name="Picture 4" descr="C:\Users\MOON\Desktop\ФОТО НА ДИПЛОМ 2018-2019\IMG_944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5720" y="3429000"/>
            <a:ext cx="4714908" cy="3117420"/>
          </a:xfrm>
          <a:prstGeom prst="rect">
            <a:avLst/>
          </a:prstGeom>
          <a:noFill/>
        </p:spPr>
      </p:pic>
      <p:pic>
        <p:nvPicPr>
          <p:cNvPr id="13318" name="Picture 6" descr="C:\Users\MOON\Desktop\ФОТО НА ДИПЛОМ 2018-2019\IMG_943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48222" y="3429000"/>
            <a:ext cx="4000528" cy="3000396"/>
          </a:xfrm>
          <a:prstGeom prst="rect">
            <a:avLst/>
          </a:prstGeom>
          <a:noFill/>
        </p:spPr>
      </p:pic>
    </p:spTree>
  </p:cSld>
  <p:clrMapOvr>
    <a:masterClrMapping/>
  </p:clrMapOvr>
  <p:transition spd="med" advClick="0" advTm="8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33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C:\Users\MOON\Desktop\ФОТО НА ДИПЛОМ 2018-2019\IMG_949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4381499" cy="3286124"/>
          </a:xfrm>
          <a:prstGeom prst="rect">
            <a:avLst/>
          </a:prstGeom>
          <a:noFill/>
        </p:spPr>
      </p:pic>
      <p:pic>
        <p:nvPicPr>
          <p:cNvPr id="14339" name="Picture 3" descr="C:\Users\MOON\Desktop\ФОТО НА ДИПЛОМ 2018-2019\IMG_950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3438" y="0"/>
            <a:ext cx="4381498" cy="3286124"/>
          </a:xfrm>
          <a:prstGeom prst="rect">
            <a:avLst/>
          </a:prstGeom>
          <a:noFill/>
        </p:spPr>
      </p:pic>
      <p:pic>
        <p:nvPicPr>
          <p:cNvPr id="14340" name="Picture 4" descr="C:\Users\MOON\Desktop\ФОТО НА ДИПЛОМ 2018-2019\IMG_963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3536156"/>
            <a:ext cx="4429124" cy="3321844"/>
          </a:xfrm>
          <a:prstGeom prst="rect">
            <a:avLst/>
          </a:prstGeom>
          <a:noFill/>
        </p:spPr>
      </p:pic>
      <p:pic>
        <p:nvPicPr>
          <p:cNvPr id="14341" name="Picture 5" descr="C:\Users\MOON\Desktop\ФОТО НА ДИПЛОМ 2018-2019\IMG_9633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43438" y="3500438"/>
            <a:ext cx="4357718" cy="3357562"/>
          </a:xfrm>
          <a:prstGeom prst="rect">
            <a:avLst/>
          </a:prstGeom>
          <a:noFill/>
        </p:spPr>
      </p:pic>
    </p:spTree>
  </p:cSld>
  <p:clrMapOvr>
    <a:masterClrMapping/>
  </p:clrMapOvr>
  <p:transition spd="med" advClick="0" advTm="8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4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4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C:\Users\MOON\Desktop\ФОТО НА ДИПЛОМ 2018-2019\IMG_753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28794" y="3053925"/>
            <a:ext cx="5429288" cy="3804075"/>
          </a:xfrm>
          <a:prstGeom prst="rect">
            <a:avLst/>
          </a:prstGeom>
          <a:noFill/>
        </p:spPr>
      </p:pic>
      <p:pic>
        <p:nvPicPr>
          <p:cNvPr id="15363" name="Picture 3" descr="C:\Users\MOON\Desktop\ФОТО НА ДИПЛОМ 2018-2019\IMG_699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3438" y="214289"/>
            <a:ext cx="4500562" cy="3375421"/>
          </a:xfrm>
          <a:prstGeom prst="rect">
            <a:avLst/>
          </a:prstGeom>
          <a:noFill/>
        </p:spPr>
      </p:pic>
      <p:pic>
        <p:nvPicPr>
          <p:cNvPr id="15364" name="Picture 4" descr="C:\Users\MOON\Desktop\ФОТО НА ДИПЛОМ 2018-2019\IMG_699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4381499" cy="3286124"/>
          </a:xfrm>
          <a:prstGeom prst="rect">
            <a:avLst/>
          </a:prstGeom>
          <a:noFill/>
        </p:spPr>
      </p:pic>
    </p:spTree>
  </p:cSld>
  <p:clrMapOvr>
    <a:masterClrMapping/>
  </p:clrMapOvr>
  <p:transition spd="med" advClick="0" advTm="8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C:\Users\MOON\Desktop\ФОТО НА ДИПЛОМ 2018-2019\IMG_950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142852"/>
            <a:ext cx="4429125" cy="3143272"/>
          </a:xfrm>
          <a:prstGeom prst="rect">
            <a:avLst/>
          </a:prstGeom>
          <a:noFill/>
        </p:spPr>
      </p:pic>
      <p:pic>
        <p:nvPicPr>
          <p:cNvPr id="16387" name="Picture 3" descr="C:\Users\MOON\Desktop\ФОТО НА ДИПЛОМ 2018-2019\RTEK022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43438" y="142852"/>
            <a:ext cx="4357686" cy="3000396"/>
          </a:xfrm>
          <a:prstGeom prst="rect">
            <a:avLst/>
          </a:prstGeom>
          <a:noFill/>
        </p:spPr>
      </p:pic>
      <p:pic>
        <p:nvPicPr>
          <p:cNvPr id="16388" name="Picture 4" descr="C:\Users\MOON\Desktop\ФОТО НА ДИПЛОМ 2018-2019\JCZF1764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3357562"/>
            <a:ext cx="4429124" cy="3357586"/>
          </a:xfrm>
          <a:prstGeom prst="rect">
            <a:avLst/>
          </a:prstGeom>
          <a:noFill/>
        </p:spPr>
      </p:pic>
      <p:pic>
        <p:nvPicPr>
          <p:cNvPr id="16390" name="Picture 6" descr="C:\Users\MOON\Desktop\ФОТО НА ДИПЛОМ 2018-2019\IMG_748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72000" y="3429000"/>
            <a:ext cx="4373217" cy="3143272"/>
          </a:xfrm>
          <a:prstGeom prst="rect">
            <a:avLst/>
          </a:prstGeom>
          <a:noFill/>
        </p:spPr>
      </p:pic>
    </p:spTree>
  </p:cSld>
  <p:clrMapOvr>
    <a:masterClrMapping/>
  </p:clrMapOvr>
  <p:transition spd="med" advClick="0" advTm="8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6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16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C:\Users\MOON\Desktop\ФОТО НА ДИПЛОМ 2018-2019\MBFJ641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5786" y="2428868"/>
            <a:ext cx="7572428" cy="4429132"/>
          </a:xfrm>
          <a:prstGeom prst="rect">
            <a:avLst/>
          </a:prstGeom>
          <a:noFill/>
        </p:spPr>
      </p:pic>
      <p:pic>
        <p:nvPicPr>
          <p:cNvPr id="17411" name="Picture 3" descr="C:\Users\MOON\Desktop\ФОТО НА ДИПЛОМ 2018-2019\PFOM2199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0"/>
            <a:ext cx="4317987" cy="2857496"/>
          </a:xfrm>
          <a:prstGeom prst="rect">
            <a:avLst/>
          </a:prstGeom>
          <a:noFill/>
        </p:spPr>
      </p:pic>
      <p:pic>
        <p:nvPicPr>
          <p:cNvPr id="17412" name="Picture 4" descr="C:\Users\MOON\Desktop\ФОТО НА ДИПЛОМ 2018-2019\TKIV4302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857752" y="0"/>
            <a:ext cx="4143404" cy="2857496"/>
          </a:xfrm>
          <a:prstGeom prst="rect">
            <a:avLst/>
          </a:prstGeom>
          <a:noFill/>
        </p:spPr>
      </p:pic>
    </p:spTree>
  </p:cSld>
  <p:clrMapOvr>
    <a:masterClrMapping/>
  </p:clrMapOvr>
  <p:transition spd="med" advClick="0" advTm="8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74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5" name="Picture 3" descr="C:\Users\MOON\Desktop\ФОТО НА ДИПЛОМ 2018-2019\IMG_963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3753358" cy="2571743"/>
          </a:xfrm>
          <a:prstGeom prst="rect">
            <a:avLst/>
          </a:prstGeom>
          <a:noFill/>
        </p:spPr>
      </p:pic>
      <p:pic>
        <p:nvPicPr>
          <p:cNvPr id="18436" name="Picture 4" descr="C:\Users\MOON\Desktop\ФОТО НА ДИПЛОМ 2018-2019\IMG_963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6248" y="142852"/>
            <a:ext cx="4429124" cy="3321843"/>
          </a:xfrm>
          <a:prstGeom prst="rect">
            <a:avLst/>
          </a:prstGeom>
          <a:noFill/>
        </p:spPr>
      </p:pic>
      <p:pic>
        <p:nvPicPr>
          <p:cNvPr id="18437" name="Picture 5" descr="C:\Users\MOON\Desktop\ФОТО НА ДИПЛОМ 2018-2019\IMG_964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2928934"/>
            <a:ext cx="4143372" cy="3750471"/>
          </a:xfrm>
          <a:prstGeom prst="rect">
            <a:avLst/>
          </a:prstGeom>
          <a:noFill/>
        </p:spPr>
      </p:pic>
      <p:pic>
        <p:nvPicPr>
          <p:cNvPr id="18438" name="Picture 6" descr="C:\Users\MOON\Desktop\ФОТО НА ДИПЛОМ 2018-2019\IMG_9645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67249" y="3571876"/>
            <a:ext cx="4048155" cy="3000395"/>
          </a:xfrm>
          <a:prstGeom prst="rect">
            <a:avLst/>
          </a:prstGeom>
          <a:noFill/>
        </p:spPr>
      </p:pic>
    </p:spTree>
  </p:cSld>
  <p:clrMapOvr>
    <a:masterClrMapping/>
  </p:clrMapOvr>
  <p:transition spd="med" advClick="0" advTm="8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8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8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184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C:\Users\MOON\Desktop\ФОТО НА ДИПЛОМ 2018-2019\IMG_965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4357686" cy="3268265"/>
          </a:xfrm>
          <a:prstGeom prst="rect">
            <a:avLst/>
          </a:prstGeom>
          <a:noFill/>
        </p:spPr>
      </p:pic>
      <p:pic>
        <p:nvPicPr>
          <p:cNvPr id="19459" name="Picture 3" descr="C:\Users\MOON\Desktop\ФОТО НА ДИПЛОМ 2018-2019\IMG_966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4876" y="0"/>
            <a:ext cx="4214810" cy="3214686"/>
          </a:xfrm>
          <a:prstGeom prst="rect">
            <a:avLst/>
          </a:prstGeom>
          <a:noFill/>
        </p:spPr>
      </p:pic>
      <p:pic>
        <p:nvPicPr>
          <p:cNvPr id="19460" name="Picture 4" descr="C:\Users\MOON\Desktop\ФОТО НА ДИПЛОМ 2018-2019\IMG_965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3357563"/>
            <a:ext cx="4429124" cy="3393280"/>
          </a:xfrm>
          <a:prstGeom prst="rect">
            <a:avLst/>
          </a:prstGeom>
          <a:noFill/>
        </p:spPr>
      </p:pic>
      <p:pic>
        <p:nvPicPr>
          <p:cNvPr id="19461" name="Picture 5" descr="C:\Users\MOON\Desktop\ФОТО НА ДИПЛОМ 2018-2019\IMG_9647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72000" y="3357562"/>
            <a:ext cx="4357686" cy="3268265"/>
          </a:xfrm>
          <a:prstGeom prst="rect">
            <a:avLst/>
          </a:prstGeom>
          <a:noFill/>
        </p:spPr>
      </p:pic>
    </p:spTree>
  </p:cSld>
  <p:clrMapOvr>
    <a:masterClrMapping/>
  </p:clrMapOvr>
  <p:transition spd="med" advClick="0" advTm="8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9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19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4" name="Picture 4" descr="C:\Users\MOON\Desktop\ФОТО НА ДИПЛОМ 2018-2019\TQPL361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46301" y="214290"/>
            <a:ext cx="4397699" cy="2714644"/>
          </a:xfrm>
          <a:prstGeom prst="rect">
            <a:avLst/>
          </a:prstGeom>
          <a:noFill/>
        </p:spPr>
      </p:pic>
      <p:pic>
        <p:nvPicPr>
          <p:cNvPr id="20485" name="Picture 5" descr="C:\Users\MOON\Desktop\ФОТО НА ДИПЛОМ 2018-2019\LBVK550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214290"/>
            <a:ext cx="4244441" cy="2928958"/>
          </a:xfrm>
          <a:prstGeom prst="rect">
            <a:avLst/>
          </a:prstGeom>
          <a:noFill/>
        </p:spPr>
      </p:pic>
      <p:pic>
        <p:nvPicPr>
          <p:cNvPr id="2050" name="Picture 2" descr="C:\Users\USER\Desktop\еще фото\IMG-20190521-WA0006 - копия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714480" y="2857496"/>
            <a:ext cx="6357982" cy="4000504"/>
          </a:xfrm>
          <a:prstGeom prst="rect">
            <a:avLst/>
          </a:prstGeom>
          <a:noFill/>
        </p:spPr>
      </p:pic>
    </p:spTree>
  </p:cSld>
  <p:clrMapOvr>
    <a:masterClrMapping/>
  </p:clrMapOvr>
  <p:transition spd="med" advClick="0" advTm="8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"/>
                                        <p:tgtEl>
                                          <p:spTgt spid="204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"/>
                                        <p:tgtEl>
                                          <p:spTgt spid="204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4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USER\Desktop\еще фото\IMG_082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5429256" cy="4429132"/>
          </a:xfrm>
          <a:prstGeom prst="rect">
            <a:avLst/>
          </a:prstGeom>
          <a:noFill/>
        </p:spPr>
      </p:pic>
      <p:pic>
        <p:nvPicPr>
          <p:cNvPr id="1028" name="Picture 4" descr="C:\Users\USER\Desktop\еще фото\IMG_082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00496" y="2500307"/>
            <a:ext cx="4929190" cy="414338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USER\Desktop\еще фото\IMG-20190521-WA0002 - копия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5072066" cy="3143254"/>
          </a:xfrm>
          <a:prstGeom prst="rect">
            <a:avLst/>
          </a:prstGeom>
          <a:noFill/>
        </p:spPr>
      </p:pic>
      <p:pic>
        <p:nvPicPr>
          <p:cNvPr id="3075" name="Picture 3" descr="C:\Users\USER\Desktop\еще фото\IMG-20190521-WA0003 - копия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43406" y="0"/>
            <a:ext cx="4500594" cy="3857658"/>
          </a:xfrm>
          <a:prstGeom prst="rect">
            <a:avLst/>
          </a:prstGeom>
          <a:noFill/>
        </p:spPr>
      </p:pic>
      <p:pic>
        <p:nvPicPr>
          <p:cNvPr id="3076" name="Picture 4" descr="C:\Users\USER\Desktop\еще фото\IMG-20190521-WA0005 - копия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317966" y="3857628"/>
            <a:ext cx="4826034" cy="3000372"/>
          </a:xfrm>
          <a:prstGeom prst="rect">
            <a:avLst/>
          </a:prstGeom>
          <a:noFill/>
        </p:spPr>
      </p:pic>
      <p:pic>
        <p:nvPicPr>
          <p:cNvPr id="3077" name="Picture 5" descr="C:\Users\USER\Desktop\еще фото\IMG-20190521-WA0004 - копия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3000372"/>
            <a:ext cx="4714876" cy="385762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Рисунок 1" descr="http://www.design-warez.ru/uploads/posts/2010-08/1282668322_shkolnaya-pozdravitelnaya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0" name="TextBox 4"/>
          <p:cNvSpPr txBox="1">
            <a:spLocks noChangeArrowheads="1"/>
          </p:cNvSpPr>
          <p:nvPr/>
        </p:nvSpPr>
        <p:spPr bwMode="auto">
          <a:xfrm>
            <a:off x="395288" y="2420938"/>
            <a:ext cx="3571875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 b="1" dirty="0" smtClean="0">
                <a:solidFill>
                  <a:srgbClr val="002060"/>
                </a:solidFill>
              </a:rPr>
              <a:t>Артём</a:t>
            </a:r>
            <a:endParaRPr lang="ru-RU" sz="3600" b="1" dirty="0">
              <a:solidFill>
                <a:srgbClr val="002060"/>
              </a:solidFill>
            </a:endParaRPr>
          </a:p>
          <a:p>
            <a:r>
              <a:rPr lang="ru-RU" sz="3600" b="1" dirty="0" err="1" smtClean="0">
                <a:solidFill>
                  <a:srgbClr val="002060"/>
                </a:solidFill>
              </a:rPr>
              <a:t>Ганшин</a:t>
            </a:r>
            <a:endParaRPr lang="ru-RU" sz="3600" b="1" dirty="0">
              <a:solidFill>
                <a:srgbClr val="002060"/>
              </a:solidFill>
            </a:endParaRPr>
          </a:p>
        </p:txBody>
      </p:sp>
      <p:pic>
        <p:nvPicPr>
          <p:cNvPr id="2" name="Picture 2" descr="E:\новые фото\IMG_081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57554" y="857232"/>
            <a:ext cx="4500594" cy="4357718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E:\новые фото\IMG_079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3714744" cy="2786058"/>
          </a:xfrm>
          <a:prstGeom prst="rect">
            <a:avLst/>
          </a:prstGeom>
          <a:noFill/>
        </p:spPr>
      </p:pic>
      <p:pic>
        <p:nvPicPr>
          <p:cNvPr id="10243" name="Picture 3" descr="C:\Users\MOON\Desktop\IMG-20190520-WA0008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71604" y="2857496"/>
            <a:ext cx="2786064" cy="3714752"/>
          </a:xfrm>
          <a:prstGeom prst="rect">
            <a:avLst/>
          </a:prstGeom>
          <a:noFill/>
        </p:spPr>
      </p:pic>
      <p:pic>
        <p:nvPicPr>
          <p:cNvPr id="10244" name="Picture 4" descr="C:\Users\MOON\Desktop\IMG-20190520-WA0007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143504" y="142852"/>
            <a:ext cx="3809995" cy="2857496"/>
          </a:xfrm>
          <a:prstGeom prst="rect">
            <a:avLst/>
          </a:prstGeom>
          <a:noFill/>
        </p:spPr>
      </p:pic>
      <p:pic>
        <p:nvPicPr>
          <p:cNvPr id="10245" name="Picture 5" descr="C:\Users\MOON\Desktop\IMG-20190520-WA0006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333974" y="3357562"/>
            <a:ext cx="3667182" cy="3143272"/>
          </a:xfrm>
          <a:prstGeom prst="rect">
            <a:avLst/>
          </a:prstGeom>
          <a:noFill/>
        </p:spPr>
      </p:pic>
    </p:spTree>
  </p:cSld>
  <p:clrMapOvr>
    <a:masterClrMapping/>
  </p:clrMapOvr>
  <p:transition spd="med" advClick="0" advTm="8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4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4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"/>
                                        <p:tgtEl>
                                          <p:spTgt spid="102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4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4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E:\новые фото\IMG_078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214290"/>
            <a:ext cx="4095779" cy="3071834"/>
          </a:xfrm>
          <a:prstGeom prst="rect">
            <a:avLst/>
          </a:prstGeom>
          <a:noFill/>
        </p:spPr>
      </p:pic>
      <p:pic>
        <p:nvPicPr>
          <p:cNvPr id="9220" name="Picture 4" descr="E:\новые фото\IMG_078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3357562"/>
            <a:ext cx="4286248" cy="3214686"/>
          </a:xfrm>
          <a:prstGeom prst="rect">
            <a:avLst/>
          </a:prstGeom>
          <a:noFill/>
        </p:spPr>
      </p:pic>
      <p:pic>
        <p:nvPicPr>
          <p:cNvPr id="9222" name="Picture 6" descr="E:\новые фото\IMG_079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5720" y="3500438"/>
            <a:ext cx="3905245" cy="2928934"/>
          </a:xfrm>
          <a:prstGeom prst="rect">
            <a:avLst/>
          </a:prstGeom>
          <a:noFill/>
        </p:spPr>
      </p:pic>
      <p:pic>
        <p:nvPicPr>
          <p:cNvPr id="9223" name="Picture 7" descr="E:\новые фото\IMG_0793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14876" y="160734"/>
            <a:ext cx="4071934" cy="305395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9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9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C:\Users\MOON\Desktop\IMG-20190520-WA000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214290"/>
            <a:ext cx="8572560" cy="621510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MOON\Desktop\IMG-20190520-WA000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160711"/>
            <a:ext cx="8643998" cy="6482999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65" name="Picture 2" descr="http://anime.wayy.ru/_ph/45/2/240187741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357188" y="0"/>
            <a:ext cx="9501188" cy="721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Дуга 5"/>
          <p:cNvSpPr/>
          <p:nvPr/>
        </p:nvSpPr>
        <p:spPr>
          <a:xfrm>
            <a:off x="2000250" y="642938"/>
            <a:ext cx="914400" cy="914400"/>
          </a:xfrm>
          <a:prstGeom prst="arc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62467" name="Picture 18" descr="http://img-fotki.yandex.ru/get/6804/181450557.7b/0_ac114_9316616e_XL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286375" y="4143375"/>
            <a:ext cx="3332163" cy="288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2468" name="Picture 12" descr="AG00001_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flipH="1">
            <a:off x="3143250" y="4714875"/>
            <a:ext cx="928688" cy="1289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2469" name="Picture 10" descr="http://animo2.ucoz.ru/_ph/91/1/60214379.jpg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714625" y="3714750"/>
            <a:ext cx="2005013" cy="172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2470" name="Picture 32" descr="http://risuem.ucoz.ru/_ld/2/81518900.gif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500563" y="3275013"/>
            <a:ext cx="785812" cy="1700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2471" name="Picture 2" descr="http://img1.liveinternet.ru/images/attach/c/5/85/908/85908465_large_proshhajnsh.gif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214313" y="357188"/>
            <a:ext cx="8382000" cy="5319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2472" name="Picture 16" descr="http://img-fotki.yandex.ru/get/9312/56195015.41/0_b4dc7_e156f3f4_XL.png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0" y="3805238"/>
            <a:ext cx="3286125" cy="3052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2473" name="Picture 5" descr="C:\Documents and Settings\Антон\Рабочий стол\144967661.gif"/>
          <p:cNvPicPr>
            <a:picLocks noChangeAspect="1" noChangeArrowheads="1" noCrop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 rot="-237113">
            <a:off x="246063" y="2608263"/>
            <a:ext cx="1074737" cy="968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2474" name="Picture 8" descr="http://animo2.ucoz.ru/_ph/91/1/415794153.jpg"/>
          <p:cNvPicPr>
            <a:picLocks noChangeAspect="1" noChangeArrowheads="1" noCrop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214313" y="928688"/>
            <a:ext cx="1071562" cy="197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" name="Picture 2" descr="http://animo2.ucoz.ru/_ph/91/2/371560035.gif"/>
          <p:cNvPicPr>
            <a:picLocks noChangeAspect="1" noChangeArrowheads="1" noCrop="1"/>
          </p:cNvPicPr>
          <p:nvPr/>
        </p:nvPicPr>
        <p:blipFill>
          <a:blip r:embed="rId12" cstate="print">
            <a:duotone>
              <a:schemeClr val="accent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 rot="20757426">
            <a:off x="1428978" y="1631941"/>
            <a:ext cx="1250341" cy="1333698"/>
          </a:xfrm>
          <a:prstGeom prst="rect">
            <a:avLst/>
          </a:prstGeom>
          <a:noFill/>
        </p:spPr>
      </p:pic>
      <p:pic>
        <p:nvPicPr>
          <p:cNvPr id="31" name="Picture 24" descr="http://pictures.ucoz.ru/_ph/3/2/196693095.png"/>
          <p:cNvPicPr>
            <a:picLocks noChangeAspect="1" noChangeArrowheads="1"/>
          </p:cNvPicPr>
          <p:nvPr/>
        </p:nvPicPr>
        <p:blipFill>
          <a:blip r:embed="rId13" cstate="print">
            <a:duotone>
              <a:prstClr val="black"/>
              <a:srgbClr val="FFFF00">
                <a:tint val="45000"/>
                <a:satMod val="400000"/>
              </a:srgbClr>
            </a:duotone>
          </a:blip>
          <a:srcRect/>
          <a:stretch>
            <a:fillRect/>
          </a:stretch>
        </p:blipFill>
        <p:spPr bwMode="auto">
          <a:xfrm>
            <a:off x="7215206" y="2857496"/>
            <a:ext cx="1714512" cy="1714512"/>
          </a:xfrm>
          <a:prstGeom prst="rect">
            <a:avLst/>
          </a:prstGeom>
          <a:noFill/>
        </p:spPr>
      </p:pic>
      <p:pic>
        <p:nvPicPr>
          <p:cNvPr id="62477" name="Picture 5" descr="C:\Documents and Settings\Антон\Рабочий стол\144967661.gif"/>
          <p:cNvPicPr>
            <a:picLocks noChangeAspect="1" noChangeArrowheads="1" noCrop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 rot="21362887" flipH="1">
            <a:off x="7810500" y="1601788"/>
            <a:ext cx="900113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2478" name="Picture 30" descr="http://knap.ucoz.ru/_pu/0/21267982.gif"/>
          <p:cNvPicPr>
            <a:picLocks noChangeAspect="1" noChangeArrowheads="1" noCrop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7215188" y="5035550"/>
            <a:ext cx="1500187" cy="182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2479" name="Picture 12" descr="AG00001_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143875" y="4214813"/>
            <a:ext cx="1330325" cy="1535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2480" name="Picture 22" descr="http://pictures.ucoz.ru/_ph/3/2/301119792.png"/>
          <p:cNvPicPr>
            <a:picLocks noChangeAspect="1" noChangeArrowheads="1"/>
          </p:cNvPicPr>
          <p:nvPr/>
        </p:nvPicPr>
        <p:blipFill>
          <a:blip r:embed="rId15"/>
          <a:srcRect/>
          <a:stretch>
            <a:fillRect/>
          </a:stretch>
        </p:blipFill>
        <p:spPr bwMode="auto">
          <a:xfrm>
            <a:off x="3286125" y="4572000"/>
            <a:ext cx="1708150" cy="171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2481" name="Picture 12" descr="AG00001_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215063" y="5643563"/>
            <a:ext cx="1052512" cy="1214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2482" name="Picture 12" descr="AG00001_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500688" y="5000625"/>
            <a:ext cx="1330325" cy="1535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2483" name="Picture 2" descr="http://extracafe.rs/_fr/8/0865171.gif"/>
          <p:cNvPicPr>
            <a:picLocks noChangeAspect="1" noChangeArrowheads="1" noCrop="1"/>
          </p:cNvPicPr>
          <p:nvPr/>
        </p:nvPicPr>
        <p:blipFill>
          <a:blip r:embed="rId16"/>
          <a:srcRect/>
          <a:stretch>
            <a:fillRect/>
          </a:stretch>
        </p:blipFill>
        <p:spPr bwMode="auto">
          <a:xfrm>
            <a:off x="5357813" y="1143000"/>
            <a:ext cx="2857500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2" name="Прямоугольник 41"/>
          <p:cNvSpPr/>
          <p:nvPr/>
        </p:nvSpPr>
        <p:spPr>
          <a:xfrm>
            <a:off x="0" y="214290"/>
            <a:ext cx="9016506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i="1" cap="all" dirty="0">
                <a:ln w="9000" cmpd="sng">
                  <a:solidFill>
                    <a:srgbClr val="002060"/>
                  </a:solidFill>
                  <a:prstDash val="solid"/>
                </a:ln>
                <a:solidFill>
                  <a:srgbClr val="FFFF0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reflection blurRad="12700" stA="28000" endPos="45000" dist="1000" dir="5400000" sy="-100000" algn="bl" rotWithShape="0"/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ru-RU" sz="3600" b="1" i="1" cap="all" dirty="0" err="1">
                <a:ln w="9000" cmpd="sng">
                  <a:solidFill>
                    <a:srgbClr val="002060"/>
                  </a:solidFill>
                  <a:prstDash val="solid"/>
                </a:ln>
                <a:solidFill>
                  <a:srgbClr val="FFFF0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reflection blurRad="12700" stA="28000" endPos="45000" dist="1000" dir="5400000" sy="-100000" algn="bl" rotWithShape="0"/>
                </a:effectLst>
                <a:latin typeface="Arial" pitchFamily="34" charset="0"/>
                <a:cs typeface="Arial" pitchFamily="34" charset="0"/>
              </a:rPr>
              <a:t>ПРОЩАние</a:t>
            </a:r>
            <a:r>
              <a:rPr lang="ru-RU" sz="3600" b="1" i="1" cap="all" dirty="0">
                <a:ln w="9000" cmpd="sng">
                  <a:solidFill>
                    <a:srgbClr val="002060"/>
                  </a:solidFill>
                  <a:prstDash val="solid"/>
                </a:ln>
                <a:solidFill>
                  <a:srgbClr val="FFFF0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reflection blurRad="12700" stA="28000" endPos="45000" dist="1000" dir="5400000" sy="-100000" algn="bl" rotWithShape="0"/>
                </a:effectLst>
                <a:latin typeface="Arial" pitchFamily="34" charset="0"/>
                <a:cs typeface="Arial" pitchFamily="34" charset="0"/>
              </a:rPr>
              <a:t> с </a:t>
            </a:r>
            <a:r>
              <a:rPr lang="ru-RU" sz="3600" b="1" i="1" cap="all" dirty="0" err="1">
                <a:ln w="9000" cmpd="sng">
                  <a:solidFill>
                    <a:srgbClr val="002060"/>
                  </a:solidFill>
                  <a:prstDash val="solid"/>
                </a:ln>
                <a:solidFill>
                  <a:srgbClr val="FFFF0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reflection blurRad="12700" stA="28000" endPos="45000" dist="1000" dir="5400000" sy="-100000" algn="bl" rotWithShape="0"/>
                </a:effectLst>
                <a:latin typeface="Arial" pitchFamily="34" charset="0"/>
                <a:cs typeface="Arial" pitchFamily="34" charset="0"/>
              </a:rPr>
              <a:t>НАЧАЛЬНой</a:t>
            </a:r>
            <a:r>
              <a:rPr lang="ru-RU" sz="3600" b="1" i="1" cap="all" dirty="0">
                <a:ln w="9000" cmpd="sng">
                  <a:solidFill>
                    <a:srgbClr val="002060"/>
                  </a:solidFill>
                  <a:prstDash val="solid"/>
                </a:ln>
                <a:solidFill>
                  <a:srgbClr val="FFFF0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reflection blurRad="12700" stA="28000" endPos="45000" dist="1000" dir="5400000" sy="-100000" algn="bl" rotWithShape="0"/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ru-RU" sz="3600" b="1" i="1" cap="all" dirty="0" err="1">
                <a:ln w="9000" cmpd="sng">
                  <a:solidFill>
                    <a:srgbClr val="002060"/>
                  </a:solidFill>
                  <a:prstDash val="solid"/>
                </a:ln>
                <a:solidFill>
                  <a:srgbClr val="FFFF0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reflection blurRad="12700" stA="28000" endPos="45000" dist="1000" dir="5400000" sy="-100000" algn="bl" rotWithShape="0"/>
                </a:effectLst>
                <a:latin typeface="Arial" pitchFamily="34" charset="0"/>
                <a:cs typeface="Arial" pitchFamily="34" charset="0"/>
              </a:rPr>
              <a:t>ШКОЛой</a:t>
            </a:r>
            <a:r>
              <a:rPr lang="ru-RU" sz="3600" b="1" i="1" cap="all" dirty="0">
                <a:ln w="9000" cmpd="sng">
                  <a:solidFill>
                    <a:srgbClr val="002060"/>
                  </a:solidFill>
                  <a:prstDash val="solid"/>
                </a:ln>
                <a:solidFill>
                  <a:srgbClr val="FFFF0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reflection blurRad="12700" stA="28000" endPos="45000" dist="1000" dir="5400000" sy="-100000" algn="bl" rotWithShape="0"/>
                </a:effectLst>
                <a:latin typeface="Arial" pitchFamily="34" charset="0"/>
                <a:cs typeface="Arial" pitchFamily="34" charset="0"/>
              </a:rPr>
              <a:t>!</a:t>
            </a:r>
          </a:p>
        </p:txBody>
      </p:sp>
      <p:pic>
        <p:nvPicPr>
          <p:cNvPr id="62485" name="Picture 10" descr="http://animo2.ucoz.ru/_ph/91/1/60214379.jpg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286250" y="5129213"/>
            <a:ext cx="2005013" cy="1728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" name="Хрустальный вальс - 9 группа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17"/>
          <a:srcRect/>
          <a:stretch>
            <a:fillRect/>
          </a:stretch>
        </p:blipFill>
        <p:spPr bwMode="auto">
          <a:xfrm>
            <a:off x="8429625" y="6553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43530" fill="hold"/>
                                        <p:tgtEl>
                                          <p:spTgt spid="3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3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Рисунок 1" descr="http://www.design-warez.ru/uploads/posts/2010-08/1282668322_shkolnaya-pozdravitelnaya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4" name="TextBox 5"/>
          <p:cNvSpPr txBox="1">
            <a:spLocks noChangeArrowheads="1"/>
          </p:cNvSpPr>
          <p:nvPr/>
        </p:nvSpPr>
        <p:spPr bwMode="auto">
          <a:xfrm>
            <a:off x="142875" y="2357438"/>
            <a:ext cx="3071813" cy="144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400" b="1" dirty="0" smtClean="0">
                <a:solidFill>
                  <a:srgbClr val="002060"/>
                </a:solidFill>
              </a:rPr>
              <a:t>Андрей</a:t>
            </a:r>
            <a:endParaRPr lang="ru-RU" sz="4400" b="1" dirty="0">
              <a:solidFill>
                <a:srgbClr val="002060"/>
              </a:solidFill>
            </a:endParaRPr>
          </a:p>
          <a:p>
            <a:r>
              <a:rPr lang="ru-RU" sz="4400" b="1" dirty="0" err="1" smtClean="0">
                <a:solidFill>
                  <a:srgbClr val="002060"/>
                </a:solidFill>
              </a:rPr>
              <a:t>Буровец</a:t>
            </a:r>
            <a:endParaRPr lang="ru-RU" sz="4400" b="1" dirty="0">
              <a:solidFill>
                <a:srgbClr val="002060"/>
              </a:solidFill>
            </a:endParaRPr>
          </a:p>
        </p:txBody>
      </p:sp>
      <p:pic>
        <p:nvPicPr>
          <p:cNvPr id="7170" name="Picture 2" descr="E:\новые фото\IMG_081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57554" y="785794"/>
            <a:ext cx="4500594" cy="4429156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Рисунок 1" descr="http://www.design-warez.ru/uploads/posts/2010-08/1282668322_shkolnaya-pozdravitelnaya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4" name="TextBox 5"/>
          <p:cNvSpPr txBox="1">
            <a:spLocks noChangeArrowheads="1"/>
          </p:cNvSpPr>
          <p:nvPr/>
        </p:nvSpPr>
        <p:spPr bwMode="auto">
          <a:xfrm>
            <a:off x="142875" y="2357438"/>
            <a:ext cx="3071813" cy="144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400" b="1" dirty="0" smtClean="0">
                <a:solidFill>
                  <a:srgbClr val="002060"/>
                </a:solidFill>
              </a:rPr>
              <a:t>Вероника</a:t>
            </a:r>
            <a:endParaRPr lang="ru-RU" sz="4400" b="1" dirty="0">
              <a:solidFill>
                <a:srgbClr val="002060"/>
              </a:solidFill>
            </a:endParaRPr>
          </a:p>
          <a:p>
            <a:r>
              <a:rPr lang="ru-RU" sz="4400" b="1" dirty="0" smtClean="0">
                <a:solidFill>
                  <a:srgbClr val="002060"/>
                </a:solidFill>
              </a:rPr>
              <a:t>Козлова</a:t>
            </a:r>
            <a:endParaRPr lang="ru-RU" sz="4400" b="1" dirty="0">
              <a:solidFill>
                <a:srgbClr val="002060"/>
              </a:solidFill>
            </a:endParaRPr>
          </a:p>
        </p:txBody>
      </p:sp>
      <p:pic>
        <p:nvPicPr>
          <p:cNvPr id="5122" name="Picture 2" descr="C:\Users\MOON\Desktop\IMG-20190520-WA000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428992" y="928670"/>
            <a:ext cx="4500594" cy="5286412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3" name="Picture 2" descr="http://anime.wayy.ru/_ph/45/2/240187741.gif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-357188" y="0"/>
            <a:ext cx="9501188" cy="721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Дуга 5"/>
          <p:cNvSpPr/>
          <p:nvPr/>
        </p:nvSpPr>
        <p:spPr>
          <a:xfrm>
            <a:off x="2000250" y="642938"/>
            <a:ext cx="914400" cy="914400"/>
          </a:xfrm>
          <a:prstGeom prst="arc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13315" name="Picture 18" descr="http://img-fotki.yandex.ru/get/6804/181450557.7b/0_ac114_9316616e_XL.pn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286375" y="4143375"/>
            <a:ext cx="3332163" cy="288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6" name="Picture 12" descr="AG00001_"/>
          <p:cNvPicPr>
            <a:picLocks noChangeAspect="1" noChangeArrowheads="1" noCrop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 flipH="1">
            <a:off x="3143250" y="4714875"/>
            <a:ext cx="928688" cy="1289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7" name="Picture 10" descr="http://animo2.ucoz.ru/_ph/91/1/60214379.jpg"/>
          <p:cNvPicPr>
            <a:picLocks noChangeAspect="1" noChangeArrowheads="1" noCrop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2714625" y="3714750"/>
            <a:ext cx="2005013" cy="172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8" name="Picture 32" descr="http://risuem.ucoz.ru/_ld/2/81518900.gif"/>
          <p:cNvPicPr>
            <a:picLocks noChangeAspect="1" noChangeArrowheads="1" noCrop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4500563" y="3275013"/>
            <a:ext cx="785812" cy="1700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9" name="Picture 2" descr="http://img1.liveinternet.ru/images/attach/c/5/85/908/85908465_large_proshhajnsh.gif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214313" y="357188"/>
            <a:ext cx="8382000" cy="5319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20" name="Picture 16" descr="http://img-fotki.yandex.ru/get/9312/56195015.41/0_b4dc7_e156f3f4_XL.png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0" y="3805238"/>
            <a:ext cx="3286125" cy="3052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21" name="Picture 5" descr="C:\Documents and Settings\Антон\Рабочий стол\144967661.gif"/>
          <p:cNvPicPr>
            <a:picLocks noChangeAspect="1" noChangeArrowheads="1" noCrop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 rot="-237113">
            <a:off x="246063" y="2608263"/>
            <a:ext cx="1074737" cy="968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22" name="Picture 8" descr="http://animo2.ucoz.ru/_ph/91/1/415794153.jpg"/>
          <p:cNvPicPr>
            <a:picLocks noChangeAspect="1" noChangeArrowheads="1" noCrop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214313" y="928688"/>
            <a:ext cx="1071562" cy="197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" name="Picture 2" descr="http://animo2.ucoz.ru/_ph/91/2/371560035.gif"/>
          <p:cNvPicPr>
            <a:picLocks noChangeAspect="1" noChangeArrowheads="1" noCrop="1"/>
          </p:cNvPicPr>
          <p:nvPr/>
        </p:nvPicPr>
        <p:blipFill>
          <a:blip r:embed="rId15" cstate="print">
            <a:duotone>
              <a:schemeClr val="accent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 rot="20757426">
            <a:off x="1428978" y="1631941"/>
            <a:ext cx="1250341" cy="1333698"/>
          </a:xfrm>
          <a:prstGeom prst="rect">
            <a:avLst/>
          </a:prstGeom>
          <a:noFill/>
        </p:spPr>
      </p:pic>
      <p:pic>
        <p:nvPicPr>
          <p:cNvPr id="31" name="Picture 24" descr="http://pictures.ucoz.ru/_ph/3/2/196693095.png"/>
          <p:cNvPicPr>
            <a:picLocks noChangeAspect="1" noChangeArrowheads="1"/>
          </p:cNvPicPr>
          <p:nvPr/>
        </p:nvPicPr>
        <p:blipFill>
          <a:blip r:embed="rId16" cstate="print">
            <a:duotone>
              <a:prstClr val="black"/>
              <a:srgbClr val="FFFF00">
                <a:tint val="45000"/>
                <a:satMod val="400000"/>
              </a:srgbClr>
            </a:duotone>
          </a:blip>
          <a:srcRect/>
          <a:stretch>
            <a:fillRect/>
          </a:stretch>
        </p:blipFill>
        <p:spPr bwMode="auto">
          <a:xfrm>
            <a:off x="7215206" y="2857496"/>
            <a:ext cx="1714512" cy="1714512"/>
          </a:xfrm>
          <a:prstGeom prst="rect">
            <a:avLst/>
          </a:prstGeom>
          <a:noFill/>
        </p:spPr>
      </p:pic>
      <p:pic>
        <p:nvPicPr>
          <p:cNvPr id="13325" name="Picture 5" descr="C:\Documents and Settings\Антон\Рабочий стол\144967661.gif"/>
          <p:cNvPicPr>
            <a:picLocks noChangeAspect="1" noChangeArrowheads="1" noCrop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 rot="21362887" flipH="1">
            <a:off x="7810500" y="1601788"/>
            <a:ext cx="900113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26" name="Picture 30" descr="http://knap.ucoz.ru/_pu/0/21267982.gif"/>
          <p:cNvPicPr>
            <a:picLocks noChangeAspect="1" noChangeArrowheads="1" noCrop="1"/>
          </p:cNvPicPr>
          <p:nvPr/>
        </p:nvPicPr>
        <p:blipFill>
          <a:blip r:embed="rId17"/>
          <a:srcRect/>
          <a:stretch>
            <a:fillRect/>
          </a:stretch>
        </p:blipFill>
        <p:spPr bwMode="auto">
          <a:xfrm>
            <a:off x="7215188" y="5035550"/>
            <a:ext cx="1500187" cy="182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27" name="Picture 12" descr="AG00001_"/>
          <p:cNvPicPr>
            <a:picLocks noChangeAspect="1" noChangeArrowheads="1" noCrop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8143875" y="4214813"/>
            <a:ext cx="1330325" cy="1535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28" name="Picture 22" descr="http://pictures.ucoz.ru/_ph/3/2/301119792.png"/>
          <p:cNvPicPr>
            <a:picLocks noChangeAspect="1" noChangeArrowheads="1"/>
          </p:cNvPicPr>
          <p:nvPr/>
        </p:nvPicPr>
        <p:blipFill>
          <a:blip r:embed="rId18"/>
          <a:srcRect/>
          <a:stretch>
            <a:fillRect/>
          </a:stretch>
        </p:blipFill>
        <p:spPr bwMode="auto">
          <a:xfrm>
            <a:off x="3286125" y="4572000"/>
            <a:ext cx="1708150" cy="171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29" name="Picture 12" descr="AG00001_"/>
          <p:cNvPicPr>
            <a:picLocks noChangeAspect="1" noChangeArrowheads="1" noCrop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6215063" y="5643563"/>
            <a:ext cx="1052512" cy="1214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30" name="Picture 12" descr="AG00001_"/>
          <p:cNvPicPr>
            <a:picLocks noChangeAspect="1" noChangeArrowheads="1" noCrop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5500688" y="5000625"/>
            <a:ext cx="1330325" cy="1535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31" name="Picture 2" descr="http://extracafe.rs/_fr/8/0865171.gif"/>
          <p:cNvPicPr>
            <a:picLocks noChangeAspect="1" noChangeArrowheads="1" noCrop="1"/>
          </p:cNvPicPr>
          <p:nvPr/>
        </p:nvPicPr>
        <p:blipFill>
          <a:blip r:embed="rId19"/>
          <a:srcRect/>
          <a:stretch>
            <a:fillRect/>
          </a:stretch>
        </p:blipFill>
        <p:spPr bwMode="auto">
          <a:xfrm>
            <a:off x="5357813" y="1143000"/>
            <a:ext cx="2857500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2" name="Прямоугольник 41"/>
          <p:cNvSpPr/>
          <p:nvPr/>
        </p:nvSpPr>
        <p:spPr>
          <a:xfrm>
            <a:off x="0" y="214290"/>
            <a:ext cx="9016506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i="1" cap="all" dirty="0">
                <a:ln w="9000" cmpd="sng">
                  <a:solidFill>
                    <a:srgbClr val="002060"/>
                  </a:solidFill>
                  <a:prstDash val="solid"/>
                </a:ln>
                <a:solidFill>
                  <a:srgbClr val="FFFF0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reflection blurRad="12700" stA="28000" endPos="45000" dist="1000" dir="5400000" sy="-100000" algn="bl" rotWithShape="0"/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ru-RU" sz="3600" b="1" i="1" cap="all" dirty="0" err="1">
                <a:ln w="9000" cmpd="sng">
                  <a:solidFill>
                    <a:srgbClr val="002060"/>
                  </a:solidFill>
                  <a:prstDash val="solid"/>
                </a:ln>
                <a:solidFill>
                  <a:srgbClr val="FFFF0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reflection blurRad="12700" stA="28000" endPos="45000" dist="1000" dir="5400000" sy="-100000" algn="bl" rotWithShape="0"/>
                </a:effectLst>
                <a:latin typeface="Arial" pitchFamily="34" charset="0"/>
                <a:cs typeface="Arial" pitchFamily="34" charset="0"/>
              </a:rPr>
              <a:t>ПРОЩАние</a:t>
            </a:r>
            <a:r>
              <a:rPr lang="ru-RU" sz="3600" b="1" i="1" cap="all" dirty="0">
                <a:ln w="9000" cmpd="sng">
                  <a:solidFill>
                    <a:srgbClr val="002060"/>
                  </a:solidFill>
                  <a:prstDash val="solid"/>
                </a:ln>
                <a:solidFill>
                  <a:srgbClr val="FFFF0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reflection blurRad="12700" stA="28000" endPos="45000" dist="1000" dir="5400000" sy="-100000" algn="bl" rotWithShape="0"/>
                </a:effectLst>
                <a:latin typeface="Arial" pitchFamily="34" charset="0"/>
                <a:cs typeface="Arial" pitchFamily="34" charset="0"/>
              </a:rPr>
              <a:t> с </a:t>
            </a:r>
            <a:r>
              <a:rPr lang="ru-RU" sz="3600" b="1" i="1" cap="all" dirty="0" err="1">
                <a:ln w="9000" cmpd="sng">
                  <a:solidFill>
                    <a:srgbClr val="002060"/>
                  </a:solidFill>
                  <a:prstDash val="solid"/>
                </a:ln>
                <a:solidFill>
                  <a:srgbClr val="FFFF0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reflection blurRad="12700" stA="28000" endPos="45000" dist="1000" dir="5400000" sy="-100000" algn="bl" rotWithShape="0"/>
                </a:effectLst>
                <a:latin typeface="Arial" pitchFamily="34" charset="0"/>
                <a:cs typeface="Arial" pitchFamily="34" charset="0"/>
              </a:rPr>
              <a:t>НАЧАЛЬНой</a:t>
            </a:r>
            <a:r>
              <a:rPr lang="ru-RU" sz="3600" b="1" i="1" cap="all" dirty="0">
                <a:ln w="9000" cmpd="sng">
                  <a:solidFill>
                    <a:srgbClr val="002060"/>
                  </a:solidFill>
                  <a:prstDash val="solid"/>
                </a:ln>
                <a:solidFill>
                  <a:srgbClr val="FFFF0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reflection blurRad="12700" stA="28000" endPos="45000" dist="1000" dir="5400000" sy="-100000" algn="bl" rotWithShape="0"/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ru-RU" sz="3600" b="1" i="1" cap="all" dirty="0" err="1">
                <a:ln w="9000" cmpd="sng">
                  <a:solidFill>
                    <a:srgbClr val="002060"/>
                  </a:solidFill>
                  <a:prstDash val="solid"/>
                </a:ln>
                <a:solidFill>
                  <a:srgbClr val="FFFF0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reflection blurRad="12700" stA="28000" endPos="45000" dist="1000" dir="5400000" sy="-100000" algn="bl" rotWithShape="0"/>
                </a:effectLst>
                <a:latin typeface="Arial" pitchFamily="34" charset="0"/>
                <a:cs typeface="Arial" pitchFamily="34" charset="0"/>
              </a:rPr>
              <a:t>ШКОЛой</a:t>
            </a:r>
            <a:r>
              <a:rPr lang="ru-RU" sz="3600" b="1" i="1" cap="all" dirty="0">
                <a:ln w="9000" cmpd="sng">
                  <a:solidFill>
                    <a:srgbClr val="002060"/>
                  </a:solidFill>
                  <a:prstDash val="solid"/>
                </a:ln>
                <a:solidFill>
                  <a:srgbClr val="FFFF0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reflection blurRad="12700" stA="28000" endPos="45000" dist="1000" dir="5400000" sy="-100000" algn="bl" rotWithShape="0"/>
                </a:effectLst>
                <a:latin typeface="Arial" pitchFamily="34" charset="0"/>
                <a:cs typeface="Arial" pitchFamily="34" charset="0"/>
              </a:rPr>
              <a:t>!</a:t>
            </a:r>
          </a:p>
        </p:txBody>
      </p:sp>
      <p:pic>
        <p:nvPicPr>
          <p:cNvPr id="13333" name="Picture 10" descr="http://animo2.ucoz.ru/_ph/91/1/60214379.jpg"/>
          <p:cNvPicPr>
            <a:picLocks noChangeAspect="1" noChangeArrowheads="1" noCrop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4286250" y="5129213"/>
            <a:ext cx="2005013" cy="1728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" name="Vyhod-vypusknikov-torzhestvennaya(muzofon.com)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20"/>
          <a:srcRect/>
          <a:stretch>
            <a:fillRect/>
          </a:stretch>
        </p:blipFill>
        <p:spPr bwMode="auto">
          <a:xfrm>
            <a:off x="8572500" y="6553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" name="Детская песня  - Учат в школе (минус).mp3">
            <a:hlinkClick r:id="" action="ppaction://media"/>
          </p:cNvPr>
          <p:cNvPicPr>
            <a:picLocks noRot="1" noChangeAspect="1"/>
          </p:cNvPicPr>
          <p:nvPr>
            <a:audioFile r:link="rId3"/>
          </p:nvPr>
        </p:nvPicPr>
        <p:blipFill>
          <a:blip r:embed="rId21"/>
          <a:srcRect/>
          <a:stretch>
            <a:fillRect/>
          </a:stretch>
        </p:blipFill>
        <p:spPr bwMode="auto">
          <a:xfrm>
            <a:off x="8675688" y="587692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tags r:id="rId1"/>
    </p:custDataLst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" fill="hold"/>
                                        <p:tgtEl>
                                          <p:spTgt spid="2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audio>
              <p:cMediaNode vol="80000" numSld="6">
                <p:cTn id="13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9"/>
                </p:tgtEl>
              </p:cMediaNode>
            </p:audi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134978" fill="hold"/>
                                        <p:tgtEl>
                                          <p:spTgt spid="3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audio>
              <p:cMediaNode>
                <p:cTn id="1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0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3399"/>
            </a:gs>
            <a:gs pos="25000">
              <a:srgbClr val="FF6633"/>
            </a:gs>
            <a:gs pos="50000">
              <a:srgbClr val="FFFF00"/>
            </a:gs>
            <a:gs pos="75000">
              <a:srgbClr val="01A78F"/>
            </a:gs>
            <a:gs pos="100000">
              <a:srgbClr val="3366FF"/>
            </a:gs>
          </a:gsLst>
          <a:lin ang="162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http://img10.proshkolu.ru/content/media/pic/std/4000000/3834000/3833629-90568c62d1cc5a21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500" y="481013"/>
            <a:ext cx="8072438" cy="6067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1000100" y="428604"/>
            <a:ext cx="7274685" cy="70788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i="1" cap="all" dirty="0">
                <a:ln w="9000" cmpd="sng">
                  <a:solidFill>
                    <a:srgbClr val="002060"/>
                  </a:solidFill>
                  <a:prstDash val="solid"/>
                </a:ln>
                <a:solidFill>
                  <a:srgbClr val="FFFF0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  <a:latin typeface="Arial" pitchFamily="34" charset="0"/>
                <a:cs typeface="Arial" pitchFamily="34" charset="0"/>
              </a:rPr>
              <a:t> ЖУРНАЛ ВОСПОМИНАНИЙ</a:t>
            </a:r>
          </a:p>
        </p:txBody>
      </p:sp>
      <p:pic>
        <p:nvPicPr>
          <p:cNvPr id="19460" name="Picture 4" descr="http://kbr-may-school14.narod.ru/images/doska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357563" y="1685925"/>
            <a:ext cx="4071937" cy="2832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1" name="Picture 12" descr="http://www.lcps.org/cms/lib4/VA01000195/Centricity/Domain/4751/school18.gif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857625" y="3929063"/>
            <a:ext cx="2857500" cy="1685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4000496" y="2357430"/>
            <a:ext cx="2673104" cy="1200329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«Начальная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 школа»</a:t>
            </a:r>
          </a:p>
        </p:txBody>
      </p:sp>
    </p:spTree>
    <p:custDataLst>
      <p:tags r:id="rId1"/>
    </p:custDataLst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cmd type="evt" cmd="onstopaudio">
                                      <p:cBhvr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ldTgt/>
                                        </p:tgtEl>
                                      </p:cBhvr>
                                    </p:cmd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.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.2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5|2.3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Другая 1">
      <a:dk1>
        <a:sysClr val="windowText" lastClr="000000"/>
      </a:dk1>
      <a:lt1>
        <a:srgbClr val="00B050"/>
      </a:lt1>
      <a:dk2>
        <a:srgbClr val="00B050"/>
      </a:dk2>
      <a:lt2>
        <a:srgbClr val="F4E7ED"/>
      </a:lt2>
      <a:accent1>
        <a:srgbClr val="00B050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Другая 1">
    <a:dk1>
      <a:sysClr val="windowText" lastClr="000000"/>
    </a:dk1>
    <a:lt1>
      <a:srgbClr val="00B050"/>
    </a:lt1>
    <a:dk2>
      <a:srgbClr val="00B050"/>
    </a:dk2>
    <a:lt2>
      <a:srgbClr val="F4E7ED"/>
    </a:lt2>
    <a:accent1>
      <a:srgbClr val="00B050"/>
    </a:accent1>
    <a:accent2>
      <a:srgbClr val="AC66BB"/>
    </a:accent2>
    <a:accent3>
      <a:srgbClr val="DE6C36"/>
    </a:accent3>
    <a:accent4>
      <a:srgbClr val="F9B639"/>
    </a:accent4>
    <a:accent5>
      <a:srgbClr val="CF6DA4"/>
    </a:accent5>
    <a:accent6>
      <a:srgbClr val="FA8D3D"/>
    </a:accent6>
    <a:hlink>
      <a:srgbClr val="FFDE66"/>
    </a:hlink>
    <a:folHlink>
      <a:srgbClr val="D490C5"/>
    </a:folHlink>
  </a:clrScheme>
</a:themeOverride>
</file>

<file path=ppt/theme/themeOverride2.xml><?xml version="1.0" encoding="utf-8"?>
<a:themeOverride xmlns:a="http://schemas.openxmlformats.org/drawingml/2006/main">
  <a:clrScheme name="Другая 1">
    <a:dk1>
      <a:sysClr val="windowText" lastClr="000000"/>
    </a:dk1>
    <a:lt1>
      <a:srgbClr val="00B050"/>
    </a:lt1>
    <a:dk2>
      <a:srgbClr val="00B050"/>
    </a:dk2>
    <a:lt2>
      <a:srgbClr val="F4E7ED"/>
    </a:lt2>
    <a:accent1>
      <a:srgbClr val="00B050"/>
    </a:accent1>
    <a:accent2>
      <a:srgbClr val="AC66BB"/>
    </a:accent2>
    <a:accent3>
      <a:srgbClr val="DE6C36"/>
    </a:accent3>
    <a:accent4>
      <a:srgbClr val="F9B639"/>
    </a:accent4>
    <a:accent5>
      <a:srgbClr val="CF6DA4"/>
    </a:accent5>
    <a:accent6>
      <a:srgbClr val="FA8D3D"/>
    </a:accent6>
    <a:hlink>
      <a:srgbClr val="FFDE66"/>
    </a:hlink>
    <a:folHlink>
      <a:srgbClr val="D490C5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4186</TotalTime>
  <Words>188</Words>
  <Application>Microsoft Office PowerPoint</Application>
  <PresentationFormat>Экран (4:3)</PresentationFormat>
  <Paragraphs>69</Paragraphs>
  <Slides>54</Slides>
  <Notes>0</Notes>
  <HiddenSlides>0</HiddenSlides>
  <MMClips>15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54</vt:i4>
      </vt:variant>
    </vt:vector>
  </HeadingPairs>
  <TitlesOfParts>
    <vt:vector size="55" baseType="lpstr">
      <vt:lpstr>Поток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Светлана</dc:creator>
  <cp:lastModifiedBy>keyoferty@outlook.com</cp:lastModifiedBy>
  <cp:revision>390</cp:revision>
  <dcterms:created xsi:type="dcterms:W3CDTF">2014-04-22T12:00:20Z</dcterms:created>
  <dcterms:modified xsi:type="dcterms:W3CDTF">2022-04-30T18:21:30Z</dcterms:modified>
</cp:coreProperties>
</file>